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Ex1.xml" ContentType="application/vnd.ms-office.chartex+xml"/>
  <Override PartName="/ppt/charts/style5.xml" ContentType="application/vnd.ms-office.chartstyle+xml"/>
  <Override PartName="/ppt/charts/colors5.xml" ContentType="application/vnd.ms-office.chartcolorstyle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6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7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Ex2.xml" ContentType="application/vnd.ms-office.chartex+xml"/>
  <Override PartName="/ppt/charts/style9.xml" ContentType="application/vnd.ms-office.chartstyle+xml"/>
  <Override PartName="/ppt/charts/colors9.xml" ContentType="application/vnd.ms-office.chartcolorstyle+xml"/>
  <Override PartName="/ppt/charts/chart8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9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0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1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2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Ex3.xml" ContentType="application/vnd.ms-office.chartex+xml"/>
  <Override PartName="/ppt/charts/style15.xml" ContentType="application/vnd.ms-office.chartstyle+xml"/>
  <Override PartName="/ppt/charts/colors15.xml" ContentType="application/vnd.ms-office.chartcolorstyle+xml"/>
  <Override PartName="/ppt/charts/chart13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4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5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2" r:id="rId18"/>
    <p:sldId id="26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_Pearl\Desktop\Data%20science\SQL\sql_projec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_Pearl\Desktop\Data%20science\SQL\sql_project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_Pearl\Desktop\Data%20science\SQL\sql_project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_Pearl\Desktop\Data%20science\SQL\sql_project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_Pearl\Desktop\Data%20science\SQL\sql_project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_Pearl\Desktop\Data%20science\SQL\sql_project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_Pearl\Desktop\Data%20science\SQL\sql_project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_Pearl\Desktop\Data%20science\SQL\sql_projec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_Pearl\Desktop\Data%20science\SQL\sql_projec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_Pearl\Desktop\Data%20science\SQL\sql_projec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_Pearl\Desktop\Data%20science\SQL\sql_projec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_Pearl\Desktop\Data%20science\SQL\sql_project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_Pearl\Desktop\Data%20science\SQL\sql_project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_Pearl\Desktop\Data%20science\SQL\sql_project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_Pearl\Desktop\Data%20science\SQL\sql_project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file:///C:\Users\Sh_Pearl\Desktop\Data%20science\SQL\sql_project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oleObject" Target="file:///C:\Users\Sh_Pearl\Desktop\Data%20science\SQL\sql_project.xlsx" TargetMode="Externa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15.xml"/><Relationship Id="rId2" Type="http://schemas.microsoft.com/office/2011/relationships/chartStyle" Target="style15.xml"/><Relationship Id="rId1" Type="http://schemas.openxmlformats.org/officeDocument/2006/relationships/oleObject" Target="file:///C:\Users\Sh_Pearl\Desktop\Data%20science\SQL\sql_projec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sz="1400"/>
              <a:t>creditlimit by Customer</a:t>
            </a:r>
            <a:r>
              <a:rPr lang="en-US" sz="1400" baseline="0"/>
              <a:t>name</a:t>
            </a:r>
            <a:endParaRPr lang="en-US" sz="1400"/>
          </a:p>
        </c:rich>
      </c:tx>
      <c:layout>
        <c:manualLayout>
          <c:xMode val="edge"/>
          <c:yMode val="edge"/>
          <c:x val="0.14022900262467192"/>
          <c:y val="1.851851851851851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1"/>
          <c:tx>
            <c:strRef>
              <c:f>'t1-1'!$H$1</c:f>
              <c:strCache>
                <c:ptCount val="1"/>
                <c:pt idx="0">
                  <c:v>creditlimit</c:v>
                </c:pt>
              </c:strCache>
            </c:strRef>
          </c:tx>
          <c:spPr>
            <a:pattFill prst="ltUpDiag">
              <a:fgClr>
                <a:schemeClr val="accent2"/>
              </a:fgClr>
              <a:bgClr>
                <a:schemeClr val="lt1"/>
              </a:bgClr>
            </a:pattFill>
            <a:ln>
              <a:noFill/>
            </a:ln>
            <a:effectLst/>
          </c:spPr>
          <c:invertIfNegative val="0"/>
          <c:dLbls>
            <c:spPr>
              <a:solidFill>
                <a:srgbClr val="4770F3">
                  <a:alpha val="69804"/>
                </a:srgb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't1-1'!$G$2:$G$11</c:f>
              <c:strCache>
                <c:ptCount val="10"/>
                <c:pt idx="0">
                  <c:v>Diego Freyre</c:v>
                </c:pt>
                <c:pt idx="1">
                  <c:v>SusanNelson</c:v>
                </c:pt>
                <c:pt idx="2">
                  <c:v>MihaelHolz</c:v>
                </c:pt>
                <c:pt idx="3">
                  <c:v>JeffYoung</c:v>
                </c:pt>
                <c:pt idx="4">
                  <c:v>RachelAshworth</c:v>
                </c:pt>
                <c:pt idx="5">
                  <c:v>Mary Saveley</c:v>
                </c:pt>
                <c:pt idx="6">
                  <c:v>MartaHernandez</c:v>
                </c:pt>
                <c:pt idx="7">
                  <c:v>Maurizio Moroni</c:v>
                </c:pt>
                <c:pt idx="8">
                  <c:v>PalleIbsen</c:v>
                </c:pt>
                <c:pt idx="9">
                  <c:v>Henriette Pfalzheim</c:v>
                </c:pt>
              </c:strCache>
            </c:strRef>
          </c:cat>
          <c:val>
            <c:numRef>
              <c:f>'t1-1'!$H$2:$H$11</c:f>
              <c:numCache>
                <c:formatCode>General</c:formatCode>
                <c:ptCount val="10"/>
                <c:pt idx="0">
                  <c:v>227600</c:v>
                </c:pt>
                <c:pt idx="1">
                  <c:v>210500</c:v>
                </c:pt>
                <c:pt idx="2">
                  <c:v>141300</c:v>
                </c:pt>
                <c:pt idx="3">
                  <c:v>138500</c:v>
                </c:pt>
                <c:pt idx="4">
                  <c:v>136800</c:v>
                </c:pt>
                <c:pt idx="5">
                  <c:v>123900</c:v>
                </c:pt>
                <c:pt idx="6">
                  <c:v>123700</c:v>
                </c:pt>
                <c:pt idx="7">
                  <c:v>121400</c:v>
                </c:pt>
                <c:pt idx="8">
                  <c:v>120800</c:v>
                </c:pt>
                <c:pt idx="9">
                  <c:v>120400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9E-4A14-8D38-AB2EF27DE6D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20"/>
        <c:axId val="1209490303"/>
        <c:axId val="1209495103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't1-1'!#REF!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:tx>
                <c:spPr>
                  <a:pattFill prst="ltUpDiag">
                    <a:fgClr>
                      <a:schemeClr val="accent1"/>
                    </a:fgClr>
                    <a:bgClr>
                      <a:schemeClr val="lt1"/>
                    </a:bgClr>
                  </a:pattFill>
                  <a:ln>
                    <a:noFill/>
                  </a:ln>
                  <a:effectLst/>
                </c:spPr>
                <c:invertIfNegative val="0"/>
                <c:dLbls>
                  <c:spPr>
                    <a:solidFill>
                      <a:schemeClr val="accent1">
                        <a:alpha val="70000"/>
                      </a:schemeClr>
                    </a:solidFill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't1-1'!$G$2:$G$11</c15:sqref>
                        </c15:formulaRef>
                      </c:ext>
                    </c:extLst>
                    <c:strCache>
                      <c:ptCount val="10"/>
                      <c:pt idx="0">
                        <c:v>Diego Freyre</c:v>
                      </c:pt>
                      <c:pt idx="1">
                        <c:v>SusanNelson</c:v>
                      </c:pt>
                      <c:pt idx="2">
                        <c:v>MihaelHolz</c:v>
                      </c:pt>
                      <c:pt idx="3">
                        <c:v>JeffYoung</c:v>
                      </c:pt>
                      <c:pt idx="4">
                        <c:v>RachelAshworth</c:v>
                      </c:pt>
                      <c:pt idx="5">
                        <c:v>Mary Saveley</c:v>
                      </c:pt>
                      <c:pt idx="6">
                        <c:v>MartaHernandez</c:v>
                      </c:pt>
                      <c:pt idx="7">
                        <c:v>Maurizio Moroni</c:v>
                      </c:pt>
                      <c:pt idx="8">
                        <c:v>PalleIbsen</c:v>
                      </c:pt>
                      <c:pt idx="9">
                        <c:v>Henriette Pfalzheim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't1-1'!#REF!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989E-4A14-8D38-AB2EF27DE6DD}"/>
                  </c:ext>
                </c:extLst>
              </c15:ser>
            </c15:filteredBarSeries>
          </c:ext>
        </c:extLst>
      </c:barChart>
      <c:catAx>
        <c:axId val="12094903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5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9495103"/>
        <c:crosses val="autoZero"/>
        <c:auto val="1"/>
        <c:lblAlgn val="ctr"/>
        <c:lblOffset val="100"/>
        <c:noMultiLvlLbl val="0"/>
      </c:catAx>
      <c:valAx>
        <c:axId val="12094951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94903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5">
        <a:lumMod val="75000"/>
      </a:schemeClr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Total_sales by Productcode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't3-7'!$C$1</c:f>
              <c:strCache>
                <c:ptCount val="1"/>
                <c:pt idx="0">
                  <c:v>Total_sales</c:v>
                </c:pt>
              </c:strCache>
            </c:strRef>
          </c:tx>
          <c:spPr>
            <a:solidFill>
              <a:srgbClr val="00CC99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>
                <a:rot lat="0" lon="0" rev="1200000"/>
              </a:lightRig>
            </a:scene3d>
            <a:sp3d>
              <a:bevelT w="38100" h="127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't3-7'!$A$2:$A$11</c:f>
              <c:strCache>
                <c:ptCount val="10"/>
                <c:pt idx="0">
                  <c:v>S18_3232</c:v>
                </c:pt>
                <c:pt idx="1">
                  <c:v>S12_1108</c:v>
                </c:pt>
                <c:pt idx="2">
                  <c:v>S10_1949</c:v>
                </c:pt>
                <c:pt idx="3">
                  <c:v>S10_4698</c:v>
                </c:pt>
                <c:pt idx="4">
                  <c:v>S12_1099</c:v>
                </c:pt>
                <c:pt idx="5">
                  <c:v>S12_3891</c:v>
                </c:pt>
                <c:pt idx="6">
                  <c:v>S18_1662</c:v>
                </c:pt>
                <c:pt idx="7">
                  <c:v>S18_2238</c:v>
                </c:pt>
                <c:pt idx="8">
                  <c:v>S18_1749</c:v>
                </c:pt>
                <c:pt idx="9">
                  <c:v>S12_2823</c:v>
                </c:pt>
              </c:strCache>
              <c:extLst/>
            </c:strRef>
          </c:cat>
          <c:val>
            <c:numRef>
              <c:f>'t3-7'!$C$2:$C$11</c:f>
              <c:numCache>
                <c:formatCode>General</c:formatCode>
                <c:ptCount val="10"/>
                <c:pt idx="0">
                  <c:v>276839.98</c:v>
                </c:pt>
                <c:pt idx="1">
                  <c:v>190755.86</c:v>
                </c:pt>
                <c:pt idx="2">
                  <c:v>190017.96</c:v>
                </c:pt>
                <c:pt idx="3">
                  <c:v>170686</c:v>
                </c:pt>
                <c:pt idx="4">
                  <c:v>161531.48000000001</c:v>
                </c:pt>
                <c:pt idx="5">
                  <c:v>152543.01999999999</c:v>
                </c:pt>
                <c:pt idx="6">
                  <c:v>144959.91</c:v>
                </c:pt>
                <c:pt idx="7">
                  <c:v>142530.63</c:v>
                </c:pt>
                <c:pt idx="8">
                  <c:v>140535.6</c:v>
                </c:pt>
                <c:pt idx="9">
                  <c:v>135767.03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5E-4313-A7B2-BA22B356C7F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428036544"/>
        <c:axId val="1428037024"/>
      </c:barChart>
      <c:catAx>
        <c:axId val="1428036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8037024"/>
        <c:crosses val="autoZero"/>
        <c:auto val="1"/>
        <c:lblAlgn val="ctr"/>
        <c:lblOffset val="100"/>
        <c:noMultiLvlLbl val="0"/>
      </c:catAx>
      <c:valAx>
        <c:axId val="1428037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80365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 err="1"/>
              <a:t>Total_Quantity</a:t>
            </a:r>
            <a:r>
              <a:rPr lang="en-US" dirty="0"/>
              <a:t> by Product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't3-8'!$C$1</c:f>
              <c:strCache>
                <c:ptCount val="1"/>
                <c:pt idx="0">
                  <c:v>total_quantity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>
                  <a:rot lat="0" lon="0" rev="1200000"/>
                </a:lightRig>
              </a:scene3d>
              <a:sp3d/>
            </c:spPr>
            <c:extLst>
              <c:ext xmlns:c16="http://schemas.microsoft.com/office/drawing/2014/chart" uri="{C3380CC4-5D6E-409C-BE32-E72D297353CC}">
                <c16:uniqueId val="{00000001-19C0-47DA-A910-F3E660DC9F1A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>
                  <a:rot lat="0" lon="0" rev="1200000"/>
                </a:lightRig>
              </a:scene3d>
              <a:sp3d/>
            </c:spPr>
            <c:extLst>
              <c:ext xmlns:c16="http://schemas.microsoft.com/office/drawing/2014/chart" uri="{C3380CC4-5D6E-409C-BE32-E72D297353CC}">
                <c16:uniqueId val="{00000003-19C0-47DA-A910-F3E660DC9F1A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>
                  <a:rot lat="0" lon="0" rev="1200000"/>
                </a:lightRig>
              </a:scene3d>
              <a:sp3d/>
            </c:spPr>
            <c:extLst>
              <c:ext xmlns:c16="http://schemas.microsoft.com/office/drawing/2014/chart" uri="{C3380CC4-5D6E-409C-BE32-E72D297353CC}">
                <c16:uniqueId val="{00000005-19C0-47DA-A910-F3E660DC9F1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't3-8'!$B$2:$B$4</c:f>
              <c:strCache>
                <c:ptCount val="3"/>
                <c:pt idx="0">
                  <c:v>1992 Ferrari 360 Spider red</c:v>
                </c:pt>
                <c:pt idx="1">
                  <c:v>1937 Lincoln Berline</c:v>
                </c:pt>
                <c:pt idx="2">
                  <c:v>American Airlines: MD-11S</c:v>
                </c:pt>
              </c:strCache>
            </c:strRef>
          </c:cat>
          <c:val>
            <c:numRef>
              <c:f>'t3-8'!$C$2:$C$4</c:f>
              <c:numCache>
                <c:formatCode>General</c:formatCode>
                <c:ptCount val="3"/>
                <c:pt idx="0">
                  <c:v>1808</c:v>
                </c:pt>
                <c:pt idx="1">
                  <c:v>1111</c:v>
                </c:pt>
                <c:pt idx="2">
                  <c:v>1085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9C0-47DA-A910-F3E660DC9F1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65836A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No</a:t>
            </a:r>
            <a:r>
              <a:rPr lang="en-US" baseline="0" dirty="0"/>
              <a:t> </a:t>
            </a:r>
            <a:r>
              <a:rPr lang="en-US" dirty="0"/>
              <a:t>of</a:t>
            </a:r>
            <a:r>
              <a:rPr lang="en-US" baseline="0" dirty="0"/>
              <a:t> </a:t>
            </a:r>
            <a:r>
              <a:rPr lang="en-US" dirty="0"/>
              <a:t>Employees by Job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'p2-t1-1'!$C$1</c:f>
              <c:strCache>
                <c:ptCount val="1"/>
                <c:pt idx="0">
                  <c:v>No_of_employees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>
                <a:rot lat="0" lon="0" rev="1200000"/>
              </a:lightRig>
            </a:scene3d>
            <a:sp3d>
              <a:bevelT w="38100" h="127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'p2-t1-1'!$B$2:$B$8</c:f>
              <c:strCache>
                <c:ptCount val="7"/>
                <c:pt idx="0">
                  <c:v>President</c:v>
                </c:pt>
                <c:pt idx="1">
                  <c:v>VP Sales</c:v>
                </c:pt>
                <c:pt idx="2">
                  <c:v>VP Marketing</c:v>
                </c:pt>
                <c:pt idx="3">
                  <c:v>Sales Manager (APAC)</c:v>
                </c:pt>
                <c:pt idx="4">
                  <c:v>Sale Manager (EMEA)</c:v>
                </c:pt>
                <c:pt idx="5">
                  <c:v>Sales Manager (NA)</c:v>
                </c:pt>
                <c:pt idx="6">
                  <c:v>Sales Rep</c:v>
                </c:pt>
              </c:strCache>
            </c:strRef>
          </c:cat>
          <c:val>
            <c:numRef>
              <c:f>'p2-t1-1'!$C$2:$C$8</c:f>
              <c:numCache>
                <c:formatCode>General</c:formatCode>
                <c:ptCount val="7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11-4F74-A4C2-FA19DCA435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1511768864"/>
        <c:axId val="1511774144"/>
      </c:barChart>
      <c:valAx>
        <c:axId val="1511774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1768864"/>
        <c:crosses val="autoZero"/>
        <c:crossBetween val="between"/>
      </c:valAx>
      <c:catAx>
        <c:axId val="15117688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177414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rgbClr val="65836A"/>
      </a:solidFill>
      <a:round/>
    </a:ln>
    <a:effectLst/>
  </c:spPr>
  <c:txPr>
    <a:bodyPr/>
    <a:lstStyle/>
    <a:p>
      <a:pPr>
        <a:defRPr>
          <a:solidFill>
            <a:schemeClr val="tx1">
              <a:lumMod val="95000"/>
              <a:lumOff val="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no_of_orders by months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'p2-t2-2'!$F$1</c:f>
              <c:strCache>
                <c:ptCount val="1"/>
                <c:pt idx="0">
                  <c:v>no_of_orders</c:v>
                </c:pt>
              </c:strCache>
            </c:strRef>
          </c:tx>
          <c:spPr>
            <a:ln w="34925" cap="rnd">
              <a:solidFill>
                <a:schemeClr val="lt1"/>
              </a:solidFill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'p2-t2-2'!$E$2:$E$13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'p2-t2-2'!$F$2:$F$13</c:f>
              <c:numCache>
                <c:formatCode>General</c:formatCode>
                <c:ptCount val="12"/>
                <c:pt idx="0">
                  <c:v>25</c:v>
                </c:pt>
                <c:pt idx="1">
                  <c:v>26</c:v>
                </c:pt>
                <c:pt idx="2">
                  <c:v>27</c:v>
                </c:pt>
                <c:pt idx="3">
                  <c:v>29</c:v>
                </c:pt>
                <c:pt idx="4">
                  <c:v>29</c:v>
                </c:pt>
                <c:pt idx="5">
                  <c:v>19</c:v>
                </c:pt>
                <c:pt idx="6">
                  <c:v>18</c:v>
                </c:pt>
                <c:pt idx="7">
                  <c:v>17</c:v>
                </c:pt>
                <c:pt idx="8">
                  <c:v>20</c:v>
                </c:pt>
                <c:pt idx="9">
                  <c:v>32</c:v>
                </c:pt>
                <c:pt idx="10">
                  <c:v>63</c:v>
                </c:pt>
                <c:pt idx="11">
                  <c:v>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722-43F1-8196-31E39FDD444F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</c:dropLines>
        <c:smooth val="0"/>
        <c:axId val="184593119"/>
        <c:axId val="184601279"/>
      </c:lineChart>
      <c:catAx>
        <c:axId val="18459311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Months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601279"/>
        <c:crosses val="autoZero"/>
        <c:auto val="1"/>
        <c:lblAlgn val="ctr"/>
        <c:lblOffset val="100"/>
        <c:noMultiLvlLbl val="0"/>
      </c:catAx>
      <c:valAx>
        <c:axId val="18460127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No of Orders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5931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Most</a:t>
            </a:r>
            <a:r>
              <a:rPr lang="en-US" baseline="0"/>
              <a:t> O</a:t>
            </a:r>
            <a:r>
              <a:rPr lang="en-US"/>
              <a:t>rdered by Product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'p2-t2-9'!$B$1</c:f>
              <c:strCache>
                <c:ptCount val="1"/>
                <c:pt idx="0">
                  <c:v>most_ordered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>
                <a:rot lat="0" lon="0" rev="1200000"/>
              </a:lightRig>
            </a:scene3d>
            <a:sp3d>
              <a:bevelT w="38100" h="127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'p2-t2-9'!$A$2:$A$6</c:f>
              <c:strCache>
                <c:ptCount val="5"/>
                <c:pt idx="0">
                  <c:v>1992 Ferrari 360 Spider red</c:v>
                </c:pt>
                <c:pt idx="1">
                  <c:v>1969 Harley Davidson Ultimate Chopper</c:v>
                </c:pt>
                <c:pt idx="2">
                  <c:v>1952 Alpine Renault 1300</c:v>
                </c:pt>
                <c:pt idx="3">
                  <c:v>1996 Moto Guzzi 1100i</c:v>
                </c:pt>
                <c:pt idx="4">
                  <c:v>2003 Harley-Davidson Eagle Drag Bike</c:v>
                </c:pt>
              </c:strCache>
            </c:strRef>
          </c:cat>
          <c:val>
            <c:numRef>
              <c:f>'p2-t2-9'!$B$2:$B$6</c:f>
              <c:numCache>
                <c:formatCode>General</c:formatCode>
                <c:ptCount val="5"/>
                <c:pt idx="0">
                  <c:v>53</c:v>
                </c:pt>
                <c:pt idx="1">
                  <c:v>28</c:v>
                </c:pt>
                <c:pt idx="2">
                  <c:v>28</c:v>
                </c:pt>
                <c:pt idx="3">
                  <c:v>28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4E-41DF-BADC-0DBC097DA70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184596959"/>
        <c:axId val="184592639"/>
      </c:barChart>
      <c:catAx>
        <c:axId val="18459695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592639"/>
        <c:crosses val="autoZero"/>
        <c:auto val="1"/>
        <c:lblAlgn val="ctr"/>
        <c:lblOffset val="100"/>
        <c:noMultiLvlLbl val="0"/>
      </c:catAx>
      <c:valAx>
        <c:axId val="18459263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5969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bg1"/>
                </a:solidFill>
              </a:rPr>
              <a:t>Revenue by order number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'p2-t2-15'!$G$1</c:f>
              <c:strCache>
                <c:ptCount val="1"/>
                <c:pt idx="0">
                  <c:v>revenue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660033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'p2-t2-15'!$F$2:$F$11</c:f>
              <c:numCache>
                <c:formatCode>General</c:formatCode>
                <c:ptCount val="10"/>
                <c:pt idx="0">
                  <c:v>10403</c:v>
                </c:pt>
                <c:pt idx="1">
                  <c:v>10405</c:v>
                </c:pt>
                <c:pt idx="2">
                  <c:v>10407</c:v>
                </c:pt>
                <c:pt idx="3">
                  <c:v>10404</c:v>
                </c:pt>
                <c:pt idx="4">
                  <c:v>10312</c:v>
                </c:pt>
                <c:pt idx="5">
                  <c:v>10424</c:v>
                </c:pt>
                <c:pt idx="6">
                  <c:v>10348</c:v>
                </c:pt>
                <c:pt idx="7">
                  <c:v>10405</c:v>
                </c:pt>
                <c:pt idx="8">
                  <c:v>10196</c:v>
                </c:pt>
                <c:pt idx="9">
                  <c:v>10206</c:v>
                </c:pt>
              </c:numCache>
            </c:numRef>
          </c:xVal>
          <c:yVal>
            <c:numRef>
              <c:f>'p2-t2-15'!$G$2:$G$11</c:f>
              <c:numCache>
                <c:formatCode>General</c:formatCode>
                <c:ptCount val="10"/>
                <c:pt idx="0">
                  <c:v>11503.14</c:v>
                </c:pt>
                <c:pt idx="1">
                  <c:v>11170.52</c:v>
                </c:pt>
                <c:pt idx="2">
                  <c:v>10723.6</c:v>
                </c:pt>
                <c:pt idx="3">
                  <c:v>10460.16</c:v>
                </c:pt>
                <c:pt idx="4">
                  <c:v>10286.4</c:v>
                </c:pt>
                <c:pt idx="5">
                  <c:v>10072</c:v>
                </c:pt>
                <c:pt idx="6">
                  <c:v>9974.4</c:v>
                </c:pt>
                <c:pt idx="7">
                  <c:v>9712.0400000000009</c:v>
                </c:pt>
                <c:pt idx="8">
                  <c:v>9571.08</c:v>
                </c:pt>
                <c:pt idx="9">
                  <c:v>9568.73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BB4-4AD1-BE2B-DB5D6418225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574499263"/>
        <c:axId val="574512703"/>
      </c:scatterChart>
      <c:valAx>
        <c:axId val="57449926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bg1"/>
                    </a:solidFill>
                  </a:rPr>
                  <a:t>Order</a:t>
                </a:r>
                <a:r>
                  <a:rPr lang="en-US" baseline="0" dirty="0">
                    <a:solidFill>
                      <a:schemeClr val="bg1"/>
                    </a:solidFill>
                  </a:rPr>
                  <a:t> n</a:t>
                </a:r>
                <a:r>
                  <a:rPr lang="en-US" dirty="0">
                    <a:solidFill>
                      <a:schemeClr val="bg1"/>
                    </a:solidFill>
                  </a:rPr>
                  <a:t>umbers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4512703"/>
        <c:crosses val="autoZero"/>
        <c:crossBetween val="midCat"/>
      </c:valAx>
      <c:valAx>
        <c:axId val="5745127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bg1"/>
                    </a:solidFill>
                  </a:rPr>
                  <a:t>Revenue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449926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FFCC00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Avg_Credit</a:t>
            </a:r>
            <a:r>
              <a:rPr lang="en-US" baseline="0"/>
              <a:t> L</a:t>
            </a:r>
            <a:r>
              <a:rPr lang="en-US"/>
              <a:t>imit by Country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't1-2'!$B$1</c:f>
              <c:strCache>
                <c:ptCount val="1"/>
                <c:pt idx="0">
                  <c:v>avg_creditlimit</c:v>
                </c:pt>
              </c:strCache>
            </c:strRef>
          </c:tx>
          <c:spPr>
            <a:solidFill>
              <a:schemeClr val="accent4">
                <a:lumMod val="50000"/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't1-2'!$A$2:$A$11</c:f>
              <c:strCache>
                <c:ptCount val="10"/>
                <c:pt idx="0">
                  <c:v>Denmark</c:v>
                </c:pt>
                <c:pt idx="1">
                  <c:v>Italy</c:v>
                </c:pt>
                <c:pt idx="2">
                  <c:v>Finland</c:v>
                </c:pt>
                <c:pt idx="3">
                  <c:v>Norway</c:v>
                </c:pt>
                <c:pt idx="4">
                  <c:v>New Zealand</c:v>
                </c:pt>
                <c:pt idx="5">
                  <c:v>UK</c:v>
                </c:pt>
                <c:pt idx="6">
                  <c:v>Japan</c:v>
                </c:pt>
                <c:pt idx="7">
                  <c:v>Australia</c:v>
                </c:pt>
                <c:pt idx="8">
                  <c:v>Sweden</c:v>
                </c:pt>
                <c:pt idx="9">
                  <c:v>France</c:v>
                </c:pt>
              </c:strCache>
            </c:strRef>
          </c:cat>
          <c:val>
            <c:numRef>
              <c:f>'t1-2'!$B$2:$B$11</c:f>
              <c:numCache>
                <c:formatCode>General</c:formatCode>
                <c:ptCount val="10"/>
                <c:pt idx="0">
                  <c:v>102100</c:v>
                </c:pt>
                <c:pt idx="1">
                  <c:v>97200</c:v>
                </c:pt>
                <c:pt idx="2">
                  <c:v>95266.666666999998</c:v>
                </c:pt>
                <c:pt idx="3">
                  <c:v>91200</c:v>
                </c:pt>
                <c:pt idx="4">
                  <c:v>90625</c:v>
                </c:pt>
                <c:pt idx="5">
                  <c:v>88740</c:v>
                </c:pt>
                <c:pt idx="6">
                  <c:v>87800</c:v>
                </c:pt>
                <c:pt idx="7">
                  <c:v>86060</c:v>
                </c:pt>
                <c:pt idx="8">
                  <c:v>84750</c:v>
                </c:pt>
                <c:pt idx="9">
                  <c:v>82845.454545000001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CF-4DF5-8184-2F2710AC439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398533743"/>
        <c:axId val="1398535663"/>
      </c:barChart>
      <c:catAx>
        <c:axId val="139853374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8535663"/>
        <c:crosses val="autoZero"/>
        <c:auto val="1"/>
        <c:lblAlgn val="ctr"/>
        <c:lblOffset val="100"/>
        <c:noMultiLvlLbl val="0"/>
      </c:catAx>
      <c:valAx>
        <c:axId val="1398535663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8533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count_customer by State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't1-3'!$C$1</c:f>
              <c:strCache>
                <c:ptCount val="1"/>
                <c:pt idx="0">
                  <c:v>count_customer</c:v>
                </c:pt>
              </c:strCache>
            </c:strRef>
          </c:tx>
          <c:dPt>
            <c:idx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907-47BB-A25A-BC564B90896D}"/>
              </c:ext>
            </c:extLst>
          </c:dPt>
          <c:dPt>
            <c:idx val="1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907-47BB-A25A-BC564B90896D}"/>
              </c:ext>
            </c:extLst>
          </c:dPt>
          <c:dPt>
            <c:idx val="2"/>
            <c:bubble3D val="0"/>
            <c:spPr>
              <a:gradFill>
                <a:gsLst>
                  <a:gs pos="100000">
                    <a:schemeClr val="accent3">
                      <a:lumMod val="60000"/>
                      <a:lumOff val="40000"/>
                    </a:schemeClr>
                  </a:gs>
                  <a:gs pos="0">
                    <a:schemeClr val="accent3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907-47BB-A25A-BC564B90896D}"/>
              </c:ext>
            </c:extLst>
          </c:dPt>
          <c:dPt>
            <c:idx val="3"/>
            <c:bubble3D val="0"/>
            <c:spPr>
              <a:gradFill>
                <a:gsLst>
                  <a:gs pos="100000">
                    <a:schemeClr val="accent4">
                      <a:lumMod val="60000"/>
                      <a:lumOff val="40000"/>
                    </a:schemeClr>
                  </a:gs>
                  <a:gs pos="0">
                    <a:schemeClr val="accent4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907-47BB-A25A-BC564B90896D}"/>
              </c:ext>
            </c:extLst>
          </c:dPt>
          <c:dPt>
            <c:idx val="4"/>
            <c:bubble3D val="0"/>
            <c:spPr>
              <a:gradFill>
                <a:gsLst>
                  <a:gs pos="100000">
                    <a:schemeClr val="accent5">
                      <a:lumMod val="60000"/>
                      <a:lumOff val="40000"/>
                    </a:schemeClr>
                  </a:gs>
                  <a:gs pos="0">
                    <a:schemeClr val="accent5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907-47BB-A25A-BC564B90896D}"/>
              </c:ext>
            </c:extLst>
          </c:dPt>
          <c:dPt>
            <c:idx val="5"/>
            <c:bubble3D val="0"/>
            <c:spPr>
              <a:gradFill>
                <a:gsLst>
                  <a:gs pos="100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6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4907-47BB-A25A-BC564B90896D}"/>
              </c:ext>
            </c:extLst>
          </c:dPt>
          <c:dPt>
            <c:idx val="6"/>
            <c:bubble3D val="0"/>
            <c:spPr>
              <a:gradFill>
                <a:gsLst>
                  <a:gs pos="100000">
                    <a:schemeClr val="accent1">
                      <a:lumMod val="60000"/>
                      <a:lumMod val="60000"/>
                      <a:lumOff val="40000"/>
                    </a:schemeClr>
                  </a:gs>
                  <a:gs pos="0">
                    <a:schemeClr val="accent1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907-47BB-A25A-BC564B90896D}"/>
              </c:ext>
            </c:extLst>
          </c:dPt>
          <c:dPt>
            <c:idx val="7"/>
            <c:bubble3D val="0"/>
            <c:spPr>
              <a:gradFill>
                <a:gsLst>
                  <a:gs pos="100000">
                    <a:schemeClr val="accent2">
                      <a:lumMod val="60000"/>
                      <a:lumMod val="60000"/>
                      <a:lumOff val="40000"/>
                    </a:schemeClr>
                  </a:gs>
                  <a:gs pos="0">
                    <a:schemeClr val="accent2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907-47BB-A25A-BC564B90896D}"/>
              </c:ext>
            </c:extLst>
          </c:dPt>
          <c:dPt>
            <c:idx val="8"/>
            <c:bubble3D val="0"/>
            <c:spPr>
              <a:gradFill>
                <a:gsLst>
                  <a:gs pos="100000">
                    <a:schemeClr val="accent3">
                      <a:lumMod val="60000"/>
                      <a:lumMod val="60000"/>
                      <a:lumOff val="40000"/>
                    </a:schemeClr>
                  </a:gs>
                  <a:gs pos="0">
                    <a:schemeClr val="accent3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907-47BB-A25A-BC564B90896D}"/>
              </c:ext>
            </c:extLst>
          </c:dPt>
          <c:dPt>
            <c:idx val="9"/>
            <c:bubble3D val="0"/>
            <c:spPr>
              <a:gradFill>
                <a:gsLst>
                  <a:gs pos="100000">
                    <a:schemeClr val="accent4">
                      <a:lumMod val="60000"/>
                      <a:lumMod val="60000"/>
                      <a:lumOff val="40000"/>
                    </a:schemeClr>
                  </a:gs>
                  <a:gs pos="0">
                    <a:schemeClr val="accent4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907-47BB-A25A-BC564B90896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't1-3'!$B$2:$B$11</c:f>
              <c:strCache>
                <c:ptCount val="10"/>
                <c:pt idx="0">
                  <c:v>CA</c:v>
                </c:pt>
                <c:pt idx="1">
                  <c:v>MA</c:v>
                </c:pt>
                <c:pt idx="2">
                  <c:v>NY</c:v>
                </c:pt>
                <c:pt idx="3">
                  <c:v>CT</c:v>
                </c:pt>
                <c:pt idx="4">
                  <c:v>PA</c:v>
                </c:pt>
                <c:pt idx="5">
                  <c:v>Victoria</c:v>
                </c:pt>
                <c:pt idx="6">
                  <c:v>BC</c:v>
                </c:pt>
                <c:pt idx="7">
                  <c:v>NSW</c:v>
                </c:pt>
                <c:pt idx="8">
                  <c:v>NV</c:v>
                </c:pt>
                <c:pt idx="9">
                  <c:v>Osaka</c:v>
                </c:pt>
              </c:strCache>
              <c:extLst/>
            </c:strRef>
          </c:cat>
          <c:val>
            <c:numRef>
              <c:f>'t1-3'!$C$2:$C$11</c:f>
              <c:numCache>
                <c:formatCode>General</c:formatCode>
                <c:ptCount val="10"/>
                <c:pt idx="0">
                  <c:v>11</c:v>
                </c:pt>
                <c:pt idx="1">
                  <c:v>9</c:v>
                </c:pt>
                <c:pt idx="2">
                  <c:v>6</c:v>
                </c:pt>
                <c:pt idx="3">
                  <c:v>4</c:v>
                </c:pt>
                <c:pt idx="4">
                  <c:v>3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1</c:v>
                </c:pt>
                <c:pt idx="9">
                  <c:v>1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14-4907-47BB-A25A-BC564B90896D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92D050"/>
    </a:solidFill>
    <a:ln w="9525" cap="flat" cmpd="sng" algn="ctr">
      <a:solidFill>
        <a:srgbClr val="92D050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pPr>
            <a:r>
              <a:rPr lang="en-US" b="1">
                <a:solidFill>
                  <a:srgbClr val="FF0000"/>
                </a:solidFill>
              </a:rPr>
              <a:t>Total_Sales by Customers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rgbClr val="FF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't1-5'!$C$1</c:f>
              <c:strCache>
                <c:ptCount val="1"/>
                <c:pt idx="0">
                  <c:v>total_sales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't1-5'!$A$2:$B$11</c:f>
              <c:multiLvlStrCache>
                <c:ptCount val="10"/>
                <c:lvl>
                  <c:pt idx="0">
                    <c:v>Euro+ Shopping Channel</c:v>
                  </c:pt>
                  <c:pt idx="1">
                    <c:v>Mini Gifts Distributors Ltd.</c:v>
                  </c:pt>
                  <c:pt idx="2">
                    <c:v>Australian Collectors, Co.</c:v>
                  </c:pt>
                  <c:pt idx="3">
                    <c:v>Muscle Machine Inc</c:v>
                  </c:pt>
                  <c:pt idx="4">
                    <c:v>La Rochelle Gifts</c:v>
                  </c:pt>
                  <c:pt idx="5">
                    <c:v>Dragon Souveniers, Ltd.</c:v>
                  </c:pt>
                  <c:pt idx="6">
                    <c:v>Down Under Souveniers, Inc</c:v>
                  </c:pt>
                  <c:pt idx="7">
                    <c:v>Land of Toys Inc.</c:v>
                  </c:pt>
                  <c:pt idx="8">
                    <c:v>AV Stores, Co.</c:v>
                  </c:pt>
                  <c:pt idx="9">
                    <c:v>The Sharp Gifts Warehouse</c:v>
                  </c:pt>
                </c:lvl>
                <c:lvl>
                  <c:pt idx="0">
                    <c:v>141</c:v>
                  </c:pt>
                  <c:pt idx="1">
                    <c:v>124</c:v>
                  </c:pt>
                  <c:pt idx="2">
                    <c:v>114</c:v>
                  </c:pt>
                  <c:pt idx="3">
                    <c:v>151</c:v>
                  </c:pt>
                  <c:pt idx="4">
                    <c:v>119</c:v>
                  </c:pt>
                  <c:pt idx="5">
                    <c:v>148</c:v>
                  </c:pt>
                  <c:pt idx="6">
                    <c:v>323</c:v>
                  </c:pt>
                  <c:pt idx="7">
                    <c:v>131</c:v>
                  </c:pt>
                  <c:pt idx="8">
                    <c:v>187</c:v>
                  </c:pt>
                  <c:pt idx="9">
                    <c:v>450</c:v>
                  </c:pt>
                </c:lvl>
              </c:multiLvlStrCache>
            </c:multiLvlStrRef>
          </c:cat>
          <c:val>
            <c:numRef>
              <c:f>'t1-5'!$C$2:$C$11</c:f>
              <c:numCache>
                <c:formatCode>General</c:formatCode>
                <c:ptCount val="10"/>
                <c:pt idx="0">
                  <c:v>820689.54</c:v>
                </c:pt>
                <c:pt idx="1">
                  <c:v>591827.34</c:v>
                </c:pt>
                <c:pt idx="2">
                  <c:v>180585.07</c:v>
                </c:pt>
                <c:pt idx="3">
                  <c:v>177913.95</c:v>
                </c:pt>
                <c:pt idx="4">
                  <c:v>158573.12</c:v>
                </c:pt>
                <c:pt idx="5">
                  <c:v>156251.03</c:v>
                </c:pt>
                <c:pt idx="6">
                  <c:v>154622.07999999999</c:v>
                </c:pt>
                <c:pt idx="7">
                  <c:v>149085.15</c:v>
                </c:pt>
                <c:pt idx="8">
                  <c:v>148410.09</c:v>
                </c:pt>
                <c:pt idx="9">
                  <c:v>143536.26999999999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FB-420C-817B-6E95E565FF6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209490783"/>
        <c:axId val="1209484543"/>
      </c:barChart>
      <c:catAx>
        <c:axId val="120949078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9484543"/>
        <c:crosses val="autoZero"/>
        <c:auto val="1"/>
        <c:lblAlgn val="ctr"/>
        <c:lblOffset val="100"/>
        <c:noMultiLvlLbl val="0"/>
      </c:catAx>
      <c:valAx>
        <c:axId val="12094845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94907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2">
        <a:lumMod val="40000"/>
        <a:lumOff val="60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No_Of_Employees by Officecode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't2-1'!$B$1</c:f>
              <c:strCache>
                <c:ptCount val="1"/>
                <c:pt idx="0">
                  <c:v>no_of_employees</c:v>
                </c:pt>
              </c:strCache>
            </c:strRef>
          </c:tx>
          <c:spPr>
            <a:ln w="22225" cap="rnd">
              <a:noFill/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rgbClr val="FF0000"/>
              </a:solidFill>
              <a:ln>
                <a:solidFill>
                  <a:srgbClr val="FFFF00"/>
                </a:solidFill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't2-1'!$A$2:$A$8</c:f>
              <c:numCache>
                <c:formatCode>General</c:formatCode>
                <c:ptCount val="7"/>
                <c:pt idx="0">
                  <c:v>1</c:v>
                </c:pt>
                <c:pt idx="1">
                  <c:v>4</c:v>
                </c:pt>
                <c:pt idx="2">
                  <c:v>6</c:v>
                </c:pt>
                <c:pt idx="3">
                  <c:v>2</c:v>
                </c:pt>
                <c:pt idx="4">
                  <c:v>3</c:v>
                </c:pt>
                <c:pt idx="5">
                  <c:v>5</c:v>
                </c:pt>
                <c:pt idx="6">
                  <c:v>7</c:v>
                </c:pt>
              </c:numCache>
            </c:numRef>
          </c:xVal>
          <c:yVal>
            <c:numRef>
              <c:f>'t2-1'!$B$2:$B$8</c:f>
              <c:numCache>
                <c:formatCode>General</c:formatCode>
                <c:ptCount val="7"/>
                <c:pt idx="0">
                  <c:v>6</c:v>
                </c:pt>
                <c:pt idx="1">
                  <c:v>5</c:v>
                </c:pt>
                <c:pt idx="2">
                  <c:v>4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34E-4EBB-8589-5FC702141720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1212382879"/>
        <c:axId val="1212381919"/>
      </c:scatterChart>
      <c:valAx>
        <c:axId val="121238287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Offcecode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2381919"/>
        <c:crosses val="autoZero"/>
        <c:crossBetween val="midCat"/>
      </c:valAx>
      <c:valAx>
        <c:axId val="12123819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No</a:t>
                </a:r>
                <a:r>
                  <a:rPr lang="en-US" baseline="0"/>
                  <a:t> of employees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238287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Total_Sales by OfficeCode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't2-5'!$B$1</c:f>
              <c:strCache>
                <c:ptCount val="1"/>
                <c:pt idx="0">
                  <c:v>Total_sales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6"/>
            <c:spPr>
              <a:solidFill>
                <a:schemeClr val="tx1">
                  <a:lumMod val="95000"/>
                  <a:lumOff val="5000"/>
                </a:schemeClr>
              </a:solidFill>
              <a:ln w="15875">
                <a:solidFill>
                  <a:schemeClr val="accent1"/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't2-5'!$A$2:$A$8</c:f>
              <c:numCache>
                <c:formatCode>General</c:formatCode>
                <c:ptCount val="7"/>
                <c:pt idx="0">
                  <c:v>4</c:v>
                </c:pt>
                <c:pt idx="1">
                  <c:v>7</c:v>
                </c:pt>
                <c:pt idx="2">
                  <c:v>1</c:v>
                </c:pt>
                <c:pt idx="3">
                  <c:v>3</c:v>
                </c:pt>
                <c:pt idx="4">
                  <c:v>6</c:v>
                </c:pt>
                <c:pt idx="5">
                  <c:v>2</c:v>
                </c:pt>
                <c:pt idx="6">
                  <c:v>5</c:v>
                </c:pt>
              </c:numCache>
            </c:numRef>
          </c:xVal>
          <c:yVal>
            <c:numRef>
              <c:f>'t2-5'!$B$2:$B$8</c:f>
              <c:numCache>
                <c:formatCode>General</c:formatCode>
                <c:ptCount val="7"/>
                <c:pt idx="0">
                  <c:v>3083761.58</c:v>
                </c:pt>
                <c:pt idx="1">
                  <c:v>1436950.7</c:v>
                </c:pt>
                <c:pt idx="2">
                  <c:v>1429063.57</c:v>
                </c:pt>
                <c:pt idx="3">
                  <c:v>1157589.72</c:v>
                </c:pt>
                <c:pt idx="4">
                  <c:v>1147176.3500000001</c:v>
                </c:pt>
                <c:pt idx="5">
                  <c:v>892538.62</c:v>
                </c:pt>
                <c:pt idx="6">
                  <c:v>457110.07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A6B-405E-AD75-1672B0DD9D29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1212377599"/>
        <c:axId val="1212369919"/>
      </c:scatterChart>
      <c:valAx>
        <c:axId val="121237759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Office</a:t>
                </a:r>
                <a:r>
                  <a:rPr lang="en-US" baseline="0"/>
                  <a:t> code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cap="none" spc="0" normalizeH="0" baseline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2369919"/>
        <c:crosses val="autoZero"/>
        <c:crossBetween val="midCat"/>
      </c:valAx>
      <c:valAx>
        <c:axId val="121236991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TotalSales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2377599"/>
        <c:crosses val="autoZero"/>
        <c:crossBetween val="midCat"/>
      </c:valAx>
      <c:spPr>
        <a:solidFill>
          <a:srgbClr val="009999"/>
        </a:solidFill>
        <a:ln>
          <a:noFill/>
        </a:ln>
        <a:effectLst/>
      </c:spPr>
    </c:plotArea>
    <c:plotVisOnly val="1"/>
    <c:dispBlanksAs val="gap"/>
    <c:showDLblsOverMax val="0"/>
  </c:chart>
  <c:spPr>
    <a:solidFill>
      <a:srgbClr val="009999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b="1">
                <a:solidFill>
                  <a:schemeClr val="bg2">
                    <a:lumMod val="10000"/>
                  </a:schemeClr>
                </a:solidFill>
              </a:rPr>
              <a:t>Avg_Creditlimit by</a:t>
            </a:r>
            <a:r>
              <a:rPr lang="en-US" b="1" baseline="0">
                <a:solidFill>
                  <a:schemeClr val="bg2">
                    <a:lumMod val="10000"/>
                  </a:schemeClr>
                </a:solidFill>
              </a:rPr>
              <a:t> Officecode</a:t>
            </a:r>
            <a:endParaRPr lang="en-US" b="1">
              <a:solidFill>
                <a:schemeClr val="bg2">
                  <a:lumMod val="10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't2-7'!$B$1</c:f>
              <c:strCache>
                <c:ptCount val="1"/>
                <c:pt idx="0">
                  <c:v>avg_creditlimit</c:v>
                </c:pt>
              </c:strCache>
            </c:strRef>
          </c:tx>
          <c:spPr>
            <a:ln w="25400" cap="flat" cmpd="dbl" algn="ctr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accent2">
                  <a:lumMod val="50000"/>
                </a:schemeClr>
              </a:solidFill>
              <a:ln w="34925" cap="flat" cmpd="dbl" algn="ctr">
                <a:solidFill>
                  <a:schemeClr val="accent1">
                    <a:lumMod val="75000"/>
                    <a:alpha val="70000"/>
                  </a:schemeClr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trendline>
            <c:spPr>
              <a:ln w="38100" cap="rnd" cmpd="sng" algn="ctr">
                <a:solidFill>
                  <a:schemeClr val="accent1">
                    <a:lumMod val="75000"/>
                    <a:alpha val="25000"/>
                  </a:schemeClr>
                </a:solidFill>
                <a:round/>
              </a:ln>
              <a:effectLst/>
            </c:spPr>
            <c:trendlineType val="linear"/>
            <c:dispRSqr val="0"/>
            <c:dispEq val="0"/>
          </c:trendline>
          <c:xVal>
            <c:numRef>
              <c:f>'t2-7'!$A$2:$A$8</c:f>
              <c:numCache>
                <c:formatCode>General</c:formatCode>
                <c:ptCount val="7"/>
                <c:pt idx="0">
                  <c:v>6</c:v>
                </c:pt>
                <c:pt idx="1">
                  <c:v>7</c:v>
                </c:pt>
                <c:pt idx="2">
                  <c:v>4</c:v>
                </c:pt>
                <c:pt idx="3">
                  <c:v>5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</c:numCache>
            </c:numRef>
          </c:xVal>
          <c:yVal>
            <c:numRef>
              <c:f>'t2-7'!$B$2:$B$8</c:f>
              <c:numCache>
                <c:formatCode>General</c:formatCode>
                <c:ptCount val="7"/>
                <c:pt idx="0">
                  <c:v>89070</c:v>
                </c:pt>
                <c:pt idx="1">
                  <c:v>88182.352941000005</c:v>
                </c:pt>
                <c:pt idx="2">
                  <c:v>85135.714286000002</c:v>
                </c:pt>
                <c:pt idx="3">
                  <c:v>83900</c:v>
                </c:pt>
                <c:pt idx="4">
                  <c:v>82850</c:v>
                </c:pt>
                <c:pt idx="5">
                  <c:v>77725</c:v>
                </c:pt>
                <c:pt idx="6">
                  <c:v>74226.666666999998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C81-43E9-A7EA-EACB0966888F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1331042127"/>
        <c:axId val="1331040207"/>
      </c:scatterChart>
      <c:valAx>
        <c:axId val="13310421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1040207"/>
        <c:crosses val="autoZero"/>
        <c:crossBetween val="midCat"/>
      </c:valAx>
      <c:valAx>
        <c:axId val="133104020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104212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CC99FF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50" baseline="0">
              <a:solidFill>
                <a:schemeClr val="tx2">
                  <a:lumMod val="20000"/>
                  <a:lumOff val="8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't3-2'!$B$1</c:f>
              <c:strCache>
                <c:ptCount val="1"/>
                <c:pt idx="0">
                  <c:v>Avg_Price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>
                        <a:lumMod val="20000"/>
                        <a:lumOff val="8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't3-2'!$A$2:$A$8</c:f>
              <c:strCache>
                <c:ptCount val="7"/>
                <c:pt idx="0">
                  <c:v>Classic Cars</c:v>
                </c:pt>
                <c:pt idx="1">
                  <c:v>Trucks and Buses</c:v>
                </c:pt>
                <c:pt idx="2">
                  <c:v>Motorcycles</c:v>
                </c:pt>
                <c:pt idx="3">
                  <c:v>Planes</c:v>
                </c:pt>
                <c:pt idx="4">
                  <c:v>Vintage Cars</c:v>
                </c:pt>
                <c:pt idx="5">
                  <c:v>Ships</c:v>
                </c:pt>
                <c:pt idx="6">
                  <c:v>Trains</c:v>
                </c:pt>
              </c:strCache>
            </c:strRef>
          </c:cat>
          <c:val>
            <c:numRef>
              <c:f>'t3-2'!$B$2:$B$8</c:f>
              <c:numCache>
                <c:formatCode>0.00</c:formatCode>
                <c:ptCount val="7"/>
                <c:pt idx="0">
                  <c:v>108.004475</c:v>
                </c:pt>
                <c:pt idx="1">
                  <c:v>92.709253000000004</c:v>
                </c:pt>
                <c:pt idx="2">
                  <c:v>87.322924999999998</c:v>
                </c:pt>
                <c:pt idx="3">
                  <c:v>80.327202</c:v>
                </c:pt>
                <c:pt idx="4">
                  <c:v>78.356088</c:v>
                </c:pt>
                <c:pt idx="5">
                  <c:v>77.752041000000006</c:v>
                </c:pt>
                <c:pt idx="6">
                  <c:v>67.140494000000004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55-48B4-A792-5A8883CBE0B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55"/>
        <c:overlap val="-70"/>
        <c:axId val="1212375679"/>
        <c:axId val="1212371359"/>
      </c:barChart>
      <c:catAx>
        <c:axId val="12123756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2371359"/>
        <c:crosses val="autoZero"/>
        <c:auto val="1"/>
        <c:lblAlgn val="ctr"/>
        <c:lblOffset val="100"/>
        <c:noMultiLvlLbl val="0"/>
      </c:catAx>
      <c:valAx>
        <c:axId val="1212371359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23756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660033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>
          <a:solidFill>
            <a:schemeClr val="tx2">
              <a:lumMod val="20000"/>
              <a:lumOff val="80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Total_Sales by Productline</a:t>
            </a:r>
          </a:p>
        </c:rich>
      </c:tx>
      <c:layout>
        <c:manualLayout>
          <c:xMode val="edge"/>
          <c:yMode val="edge"/>
          <c:x val="0.28304155730533681"/>
          <c:y val="2.271150068505587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't3-4'!$B$1</c:f>
              <c:strCache>
                <c:ptCount val="1"/>
                <c:pt idx="0">
                  <c:v>Total_sales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0D3-4AB3-9FAF-AC31C6A3931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0D3-4AB3-9FAF-AC31C6A3931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0D3-4AB3-9FAF-AC31C6A3931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0D3-4AB3-9FAF-AC31C6A3931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00D3-4AB3-9FAF-AC31C6A3931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00D3-4AB3-9FAF-AC31C6A39312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00D3-4AB3-9FAF-AC31C6A39312}"/>
              </c:ext>
            </c:extLst>
          </c:dPt>
          <c:dLbls>
            <c:dLbl>
              <c:idx val="0"/>
              <c:layout>
                <c:manualLayout>
                  <c:x val="0.10277777777777768"/>
                  <c:y val="-7.4074074074074112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0D3-4AB3-9FAF-AC31C6A39312}"/>
                </c:ext>
              </c:extLst>
            </c:dLbl>
            <c:dLbl>
              <c:idx val="1"/>
              <c:layout>
                <c:manualLayout>
                  <c:x val="6.6666666666666666E-2"/>
                  <c:y val="0.1296296296296296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0D3-4AB3-9FAF-AC31C6A39312}"/>
                </c:ext>
              </c:extLst>
            </c:dLbl>
            <c:dLbl>
              <c:idx val="2"/>
              <c:layout>
                <c:manualLayout>
                  <c:x val="-0.12222222222222222"/>
                  <c:y val="7.8703703703703623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0D3-4AB3-9FAF-AC31C6A39312}"/>
                </c:ext>
              </c:extLst>
            </c:dLbl>
            <c:dLbl>
              <c:idx val="3"/>
              <c:layout>
                <c:manualLayout>
                  <c:x val="-0.16666655730533686"/>
                  <c:y val="-3.2713096397541511E-2"/>
                </c:manualLayout>
              </c:layout>
              <c:spPr>
                <a:solidFill>
                  <a:srgbClr val="70AD47">
                    <a:lumMod val="40000"/>
                    <a:lumOff val="60000"/>
                  </a:srgbClr>
                </a:solidFill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8145975503062114"/>
                      <c:h val="0.1716750028887898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00D3-4AB3-9FAF-AC31C6A39312}"/>
                </c:ext>
              </c:extLst>
            </c:dLbl>
            <c:dLbl>
              <c:idx val="4"/>
              <c:layout>
                <c:manualLayout>
                  <c:x val="-0.12499999999999997"/>
                  <c:y val="-9.7658924709882966E-2"/>
                </c:manualLayout>
              </c:layout>
              <c:tx>
                <c:rich>
                  <a:bodyPr/>
                  <a:lstStyle/>
                  <a:p>
                    <a:fld id="{65EACD64-2E77-47D7-ACA9-BFB5469606D0}" type="CATEGORYNAME">
                      <a:rPr lang="en-US"/>
                      <a:pPr/>
                      <a:t>[CATEGORY NAME]</a:t>
                    </a:fld>
                    <a:r>
                      <a:rPr lang="en-US" baseline="0"/>
                      <a:t> </a:t>
                    </a:r>
                    <a:fld id="{C4C518C5-2FC3-4F59-A65F-189C0F57ACE7}" type="PERCENTAGE">
                      <a:rPr lang="en-US" baseline="0"/>
                      <a:pPr/>
                      <a:t>[PERCENTAGE]</a:t>
                    </a:fld>
                    <a:endParaRPr lang="en-US" baseline="0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00D3-4AB3-9FAF-AC31C6A39312}"/>
                </c:ext>
              </c:extLst>
            </c:dLbl>
            <c:dLbl>
              <c:idx val="5"/>
              <c:layout>
                <c:manualLayout>
                  <c:x val="-7.7777777777777835E-2"/>
                  <c:y val="-0.12631010746298221"/>
                </c:manualLayout>
              </c:layout>
              <c:tx>
                <c:rich>
                  <a:bodyPr/>
                  <a:lstStyle/>
                  <a:p>
                    <a:fld id="{341F089C-9A6B-4A43-B700-EB3B6A7DEBDA}" type="CATEGORYNAME">
                      <a:rPr lang="en-US"/>
                      <a:pPr/>
                      <a:t>[CATEGORY NAME]</a:t>
                    </a:fld>
                    <a:r>
                      <a:rPr lang="en-US"/>
                      <a:t> </a:t>
                    </a:r>
                    <a:fld id="{B5A410CE-E6EB-4460-AE4D-A56829C63F1B}" type="PERCENTAGE">
                      <a:rPr lang="en-US" baseline="0"/>
                      <a:pPr/>
                      <a:t>[PERCENTAGE]</a:t>
                    </a:fld>
                    <a:endParaRPr lang="en-US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00D3-4AB3-9FAF-AC31C6A39312}"/>
                </c:ext>
              </c:extLst>
            </c:dLbl>
            <c:dLbl>
              <c:idx val="6"/>
              <c:layout>
                <c:manualLayout>
                  <c:x val="6.5277777777777671E-2"/>
                  <c:y val="-0.12928011357070934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497DD40-9B34-4CED-8B56-A37EF88055B9}" type="CATEGORYNAME">
                      <a:rPr lang="en-US"/>
                      <a:pPr>
                        <a:defRPr/>
                      </a:pPr>
                      <a:t>[CATEGORY NAME]</a:t>
                    </a:fld>
                    <a:r>
                      <a:rPr lang="en-US" baseline="0"/>
                      <a:t> </a:t>
                    </a:r>
                    <a:fld id="{1786EAD0-CCCF-4871-B055-8E69328EBEBD}" type="PERCENTAGE">
                      <a:rPr lang="en-US" baseline="0"/>
                      <a:pPr>
                        <a:defRPr/>
                      </a:pPr>
                      <a:t>[PERCENTAGE]</a:t>
                    </a:fld>
                    <a:endParaRPr lang="en-US" baseline="0"/>
                  </a:p>
                </c:rich>
              </c:tx>
              <c:spPr>
                <a:solidFill>
                  <a:srgbClr val="70AD47">
                    <a:lumMod val="40000"/>
                    <a:lumOff val="60000"/>
                  </a:srgbClr>
                </a:solidFill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6506911636045493"/>
                      <c:h val="6.397068290991928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D-00D3-4AB3-9FAF-AC31C6A39312}"/>
                </c:ext>
              </c:extLst>
            </c:dLbl>
            <c:spPr>
              <a:solidFill>
                <a:srgbClr val="70AD47">
                  <a:lumMod val="40000"/>
                  <a:lumOff val="60000"/>
                </a:srgbClr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't3-4'!$A$2:$A$8</c:f>
              <c:strCache>
                <c:ptCount val="7"/>
                <c:pt idx="0">
                  <c:v>Classic Cars</c:v>
                </c:pt>
                <c:pt idx="1">
                  <c:v>Vintage Cars</c:v>
                </c:pt>
                <c:pt idx="2">
                  <c:v>Motorcycles</c:v>
                </c:pt>
                <c:pt idx="3">
                  <c:v>Trucks and Buses</c:v>
                </c:pt>
                <c:pt idx="4">
                  <c:v>Planes</c:v>
                </c:pt>
                <c:pt idx="5">
                  <c:v>Ships</c:v>
                </c:pt>
                <c:pt idx="6">
                  <c:v>Trains</c:v>
                </c:pt>
              </c:strCache>
            </c:strRef>
          </c:cat>
          <c:val>
            <c:numRef>
              <c:f>'t3-4'!$B$2:$B$8</c:f>
              <c:numCache>
                <c:formatCode>General</c:formatCode>
                <c:ptCount val="7"/>
                <c:pt idx="0">
                  <c:v>3853922.49</c:v>
                </c:pt>
                <c:pt idx="1">
                  <c:v>1797559.63</c:v>
                </c:pt>
                <c:pt idx="2">
                  <c:v>1121426.1200000001</c:v>
                </c:pt>
                <c:pt idx="3">
                  <c:v>1024113.57</c:v>
                </c:pt>
                <c:pt idx="4">
                  <c:v>954637.54</c:v>
                </c:pt>
                <c:pt idx="5">
                  <c:v>663998.34</c:v>
                </c:pt>
                <c:pt idx="6">
                  <c:v>188532.92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00D3-4AB3-9FAF-AC31C6A393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00FF99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't2-8'!$A$2:$A$6</cx:f>
        <cx:nf>'t2-8'!$A$1</cx:nf>
        <cx:lvl ptCount="5" name="country">
          <cx:pt idx="0">USA</cx:pt>
          <cx:pt idx="1">France</cx:pt>
          <cx:pt idx="2">Japan</cx:pt>
          <cx:pt idx="3">Australia</cx:pt>
          <cx:pt idx="4">UK</cx:pt>
        </cx:lvl>
      </cx:strDim>
      <cx:strDim type="colorStr">
        <cx:f>'t2-8'!$B$2:$B$6</cx:f>
        <cx:lvl ptCount="5">
          <cx:pt idx="0">3</cx:pt>
          <cx:pt idx="1">1</cx:pt>
          <cx:pt idx="2">1</cx:pt>
          <cx:pt idx="3">1</cx:pt>
          <cx:pt idx="4">1</cx:pt>
        </cx:lvl>
      </cx:str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US" sz="1400" b="1" i="0" u="none" strike="noStrike" baseline="0" dirty="0" err="1">
                <a:solidFill>
                  <a:schemeClr val="accent2">
                    <a:lumMod val="75000"/>
                  </a:schemeClr>
                </a:solidFill>
                <a:latin typeface="Calibri" panose="020F0502020204030204"/>
              </a:rPr>
              <a:t>Count_Office</a:t>
            </a:r>
            <a:r>
              <a:rPr lang="en-US" sz="1400" b="1" i="0" u="none" strike="noStrike" baseline="0" dirty="0">
                <a:solidFill>
                  <a:schemeClr val="accent2">
                    <a:lumMod val="75000"/>
                  </a:schemeClr>
                </a:solidFill>
                <a:latin typeface="Calibri" panose="020F0502020204030204"/>
              </a:rPr>
              <a:t> by Country</a:t>
            </a:r>
          </a:p>
        </cx:rich>
      </cx:tx>
    </cx:title>
    <cx:plotArea>
      <cx:plotAreaRegion>
        <cx:series layoutId="regionMap" uniqueId="{43281C10-05C3-4AFF-A625-AD4F7A1A2074}">
          <cx:tx>
            <cx:txData>
              <cx:f>'t2-8'!$B$1</cx:f>
              <cx:v>count_office</cx:v>
            </cx:txData>
          </cx:tx>
          <cx:dataId val="0"/>
          <cx:layoutPr>
            <cx:geography cultureLanguage="en-US" cultureRegion="IN" attribution="Powered by Bing">
              <cx:geoCache provider="{E9337A44-BEBE-4D9F-B70C-5C5E7DAFC167}">
                <cx:binary>7Hvbbty4tu2vNPr5KC3eyYW1NrCkurhctst24iTOi+A4bpESJYq6UdLXn1nl7kbsBMnufQ6wXnYQ
JHGpqkjO6xhjMv98nP7xaJ8e2l+mytbdPx6nf/2q+775x2+/dY/6qXro3lTmsXWd+71/8+iq39zv
v5vHp9++tA/B1PlvOEb0t0f90PZP06//9U/4tvzJXbjHh964+mZ4aufbp26wffeDZ9999MujG+r+
+PEcvulfv969/fevvzzVvennd3Pz9K9fXzz/9ZffXn/LNyv+YmFT/fAFPkvUGxYTJmLGf/3Fujr/
4/VIqTcxkoQQSuPTL3j+vOjVQwUfvKtN//Tll7f9Q//U/fnoe/s57ebhy5f2qet++ePvbz7+4gjf
PDWdS59tkLrjpu/enk7520sb/9c/X70A5371yldueG2knz36xgv7Hx367zmBkTeKEkkwUc+/5Etf
4DeMgYNozJ5dEeM/137hiz2E4RdX/fnsbzvjr89/3xt/PX7tjm3yn3fHpn2oH59+dPS/5xLK33BM
ZayweOEL/IYySQSX4g9XqT/XfHbFz/fx/Xz483OvTP/ny69Nvrn9z5v8/KF5qP88/feC7e9ZnIDF
GUWMCfyHaV8YHhHxRgnOOGZ/rvls8Z9u4/sG/+Njr+z9x6uvzX1+/Z8397+Hrm8frHn48/j/7yaP
MHsjsIypJOj7NqdvqIqRgC5wqjzoz7WfTf/f2tL3zf/VR1+54Ksnr93w77v/vBv+233vb0b///bh
b5DSd1v0N334GYf81Zz+fwGj/+3J/Y/g01+YcvXQP6xPYPQrBPXjp3/69dVHf4Rpn726+/KvXxGh
pyLwjP2OX/EClr51Q69/2bv26a86+dennh66/vgF8RuFY8ERiiVRksL3hafTE0zf8JhRCcVOCqli
gLy1a3sNMFm+4QgTrhgRhBGG4FF3XAoekTc4jkmsBCMUCcXVX+j/2tk5d/Vf1vjj51/qobp2pu47
2A1Aveb5bcd9CgCBsVCwOyqIgl4Xx/D88eEWoN3x3f+HlYjnSxTl10XUzdeaTTYdWdUmbAjRVTYs
7mzKxz5pZU8Sk4emSKKmt2dVNPcXvLN6lVFLZZKVbbhsNPYrWvZWJZkSehvhuHfPYO7ZvN/b8HFD
rzYsY0wpUIiYixgBNv16w22juVB9m18bvEQ3JI/7dMLlsLEtzlM+VB/9RMk7Wiul0yjnbutzHgG4
/ovGfGcTgMle7QEpgcFi8Bvch18ZrfdO91RYex0VnB6yReCHakR+R02pXNLFZbeivtcffrwqAuTx
allwEFYITn78xzGSvj66NlPnc9y5a93Vhh/6IOp7VnF8NWNntlQs4mJpmvydKSujk3h0CCeqWaRM
tMhKs6mmWt7gPmQ2CWVer7Fo0dWP9/htOGFo4BKLmFPFqHrlnSoj3Tw0tb3u1VxfBDr6RKuuaxOO
x9mfxV6gXegndkVGPdmfxcbx21/GBlZSCMwp5Jqgirw0UBe3BRGqq6+1aa+KuNHvaFkWV0OM0GVU
eHPOua1ZsvgpSzVF7a7zRK2UNcV5OWu0+rEtvvUXoSQWUjKJCIPsehUmvi+km12PDl709h3s+otc
jDvvQl0mI2L1eetiuQ1VW90aPX4Yx7FMEI4kSY2qs6fSKRIS37J4a3nIrn+8u288BUwbCAeUF8oB
7PJjsH2V+MPUDottyuUQL3GRlhX/WJqImIRSjat0dGWxH4Za16u48Zm6+PHipyx94SkioYZRpCSX
RDLyKk4yy2oehKeHMTeFThY1NfdIz2xPlzleI1P6y1jH70NtC5m4viHXpHH6qYytu7SiMpuf7OeY
Oi/3EwsacyaE4Bg29soaSyFUw3pnrmljofqNDQmPCx3QVaymrtroKGcPi4y6O6c8Tp89g1kzX+QR
iByXZY0rvRrGub+Lf55U6JuaRxDlRJEYcymBDL5KfBYVzExDLw++id2OT265kgF39wiNZlvLViVy
UPiMLLTf26KIzh1y5U+i+VRdXppISsU5hh1AqGIO4PzrgNFFH+jSYX09NW2+5Wxo7pCP3C5Ekbjp
agQlh6le3uSl7n1aaVbmaTfqOIFy7a5nrVGVRIUVXVLm9v1M6duMuylpmO58Ug2U7aOuZ/vadeEx
C0jcTNQ3KVWUb+ZyeuenIdQJcYKmUCKHs6zw+xCjZlkNqIpNEvK6el+XmcXJjBZ8F8dLf+eXedln
0dInee+HW70od59pA1stQhXZpClmtFpKg89aZ+aDyuvw+OPIAn7+KrCgsUOXFkxyiKv4leuqkZct
nfrimprAL1gdl2eaTuNHTTFKK1uOV9pptFnmpkpo19Vnf3/5I8WFqMacsKPq9rXTcmUXQkMw112k
o/PYo3J1SjOI0vasCW6Mklxbv5FUPDYlwT8pMvTb46s45gqgDAHiR+SxCn1VZeYxU6MLub2O5xai
YtRFvfaKHRsTW8IjkrS5PwX1NMfoqhW6/h21Ui9J7a2CzKdc3DQ891uXSRZWvW10mzRDh65GvkCi
zngGN9JMTzmYz/ldZCZ01fvYbPPBwCPkhnFISQY5kzCm2rdZNM0flqFrBkgaK9FKMqXnlWETbCqq
anRVOA1LBzPlIamXvi3Tqh3R1dBm8ZTWQ93fMQU/R0iFx3Ie2F77vPqo49Hf9WrJznkU5r0+9WDe
xuLG4a65r0wD3//3nSsx2IhjhABAvmp3I+tIHVpWXkeAxoYE6pq4bhDJd5gZdIayZf5cx9IkFZn1
Oppz+pPgOgbPy4oAFQkDmWdQxgl5jR0rXAFmZFl3yEPe3M/KHjPqWKHMMDT3tO7YT3AXOtaYVyse
SyCAVQzoF478Mpx6garBRiwcAIpCEpdatee2bsrUoA6nLqr5ihmzpCYWYzJQ6VcTmjdRoaf0x6ZH
3zYMQjBAMMmQACleHSHiV4Gd+UnmUSOng451ftHLTm2awcfpmOWaJNCzzaUtumwdyqq86GuIpsQY
xVejE2tbRGOyLMX4UZr88OONfdvWgRVwpgCUxuAS/CrhqjDnDeDT+CB4MFs0je05xUSvcen4PXKN
SqiaUZK7xfwkGr4DdwjlDLo5rCoRft2lEBty6WhPD7JrxF0zjhY6d+3qpC0gU0bs0RXtRnFNatKn
eWZpskSsDEnUBZGWOm5Wcx3C2aRndyZz0U9/O10gZKAQIcJ5fMyYly7zcad08JgeYhL6u6EnIq39
MHzqkW4vNDP9QSylHpMaAn41L5Z//rFrvgN6yNE2RCAK2wDW93IDMbcln5EBxuBU9KGbK58a2XUr
hPNpA8TQbIVH5jJvI20SX8z5+zHPCpLUUGnulGvjn7V0WO9VNr3Yz6uOPkhfjWXQ9FAB+su1OUeq
+P0nZ/6GsxA4M8x1gK8hQOavg0KisWhlLvFBtLOJU7n0wyaDaryr28xcDLnNL4pSRJs6ds39VDbs
LF9GvxNjXe60juyQIor6L6423RqpQf0kaL9NFxXLI1+RIL8fgfBLl+TBAX2l1l3nU4YvaEn7JtGm
QjqZIYVtYmMl50TUVJ5XU0l+Us++LaAK8VgyhvmxSbJXKJj31i8WiMl1G7jWidW8v5NWxleiG3Aq
egL8+sf+wMcDvfA5pYwQmCccyRnAuVf1QZcY20oOxQ0ztk0HnVOSdIUjG+lcvT6VUaCuTZoNqAek
3bep9ay/bushWoumau6XWlVr3Ip4U3aqT+hkwWJicZe9EuIGsN+0D1mzynKzvD8RzNIN8bsfn0K+
jirKqBDAvDlDgEa/waICZ6Jhwzwc8s40F6rFfs+obze0o2/n3kIbylF54aqxX5KpWsrHofR3LVqg
S+U+bxIESHPHDS1W3Yn0uGzSqzHw6zCr6tIV9ceibAEEjKhcPsXT4LZTC2gjJ9K/k5qEp1Kh+fqE
AFzB3U5xs9xOgEO/KJv5TRVzP63KiU2fqgXjD+Ugxl3pMkC3xkxnsWxhh9KTMzz76AyVZbbxYeSr
KoR6U41CHTIUXMpc4Kt+ZnI98qhBEJiq2rrg641Us3kQcqJtYmfb01Tq0mzNVMAKRRyupShK6DDN
+wiq3EXRR+16ZMPwtqIAvBZ2wHQpNmO2qKSe6uihYgtA+JxWa14tbC/7Hg3bso01Xwltrhrcl79r
FdV3ghK3y/sGl5f5NLo7XDfxvsgq6IBDsTxKjdG9qTKxk5T5jcoArNWeYfOTKH6dNzATowKBvkC4
QEjRV4WUqVDPBWrjg68ZALFpALLAjsiNsmqtxmJ6/HG8vQ43GEsDJJUwcefAD+PXSdMVZFEjL8gB
Wml/14bWb2dqxyqp2kmQ9Y8XQ99iZgIzPwVRDb8lfs1FI9ZPuJYjPcxsBERlmm58Pyii97LqpscK
SFbKO2nKhER5eQakc1xT0Y0XgKPvpNFySFgO1s9lV6807zoQFfLW7uY477ZLVdmzeNZj/ZPmelQk
XxYWqCoIajGBkvYdjrowxQLDHYgdQxPypBiiNm0BuV+4aYIt1YpPRdK0pN+LwgzvBKVf1BESDwMi
v/eBh3MMhWKlqrJOeBfZdyMk6d1PTPtN9YNNYgge0Dm5UrDbl+V+kQsCJQw22fl4LNJACnRVi7Le
UGSHbW4btZuVyt7Z0aKrBQ3hXV2aVeVsl7LRPLGYjt3/xHBQzwA+M+hC6GTYr5AkrLnQyCN86BbG
9l2H+rsJCaigxom3BeC0/Zy5aWdxsaQisu7T2I+AfaNRbmVckLdRP5CLwvVAS4IMj1Tr/5HZTko1
oRhSPH7VNNgUE+xri0ByDOjKN4u9ZkX2QYVm2g9dN6VV0dgz0VVuH6v4tmkbwHsLlzug5/0hyvXl
j/34jf4KbgQkBzooPaLw1ypjzoPMShXQQTUBJKPaNPdj1kCBtjouk1ng9i3JwZg/XvU7MgwsK2Fm
DEoRVyCfvYweNaDBtlGND3mt8s94KDnI5KNNAWx26wgv4aZYarZvVSNuCF7c7pkE/g92IQnjCjZD
qXot3KkyTHk0FehQStzYpCOyS4eI63XBUZ7YwX2O/ZI9kHqiaXF8vR76bvu3NwGzBwTDkeP8QqHX
uoIY2kGQCS8HUB703jno/2iR9LE0FF2JLLiLZrJXS7BmFRgD7ayj8id7OFGZF1DmOP+g0P0pQHoA
b6/IoAio6QGZxYcJiAdZTzwGmn1M3Lw+1s2sMoDybVnyTT0v+opqj95OtXdPbjB6WXHKmvssL0GW
6ELb35Vk6HbRSPGN8A3bsyN9zc3odi3i3V1VB7dr7ExDwubcmo2QKMZAcAzABCmA9J4kdbGEn9J8
MOu3xRUEN9CzOYLQgxL2quHZevRlPoQ/aoR1M1Ap0ZitXpi4mYVA+7aO2Mrl/qEYhL2Fri5vKIyQ
9kMESNLljG5NjOeLtsZvc8PpeooinzhVTWvL2LLKOxqe2i6QK9ezjy0ZQdWYlrAbukpcm6jr3kNj
HFNeOpE+S6TTRMjBL0HOq1GFAoq28eN20ZRCKkzz7QwlY9VrbBNABnxJ0FFNnUoGw4fIEbYHBFNe
jXhce75E+7Ev/PnQSZ+osmfrMg71R1/loGdIXa9n5NzOqba8YXTKIfARxFbJqy89UugW+p7bReCq
HRcGnatm9u9m1Qy/L73H62ZxcVKNOL/U0He2yuJl002Rey/GKPrcVH2sE31UDwj8DIwVH4Fe49i4
EqYm20ILf5lZOW2Bs0GoACuTN2Oo3U7CCOjGq07vq2betEuZndNcfIhNdDO3mm7zOHclTMsG8+h4
IS9OwHlceoApqJHnxLvivBWd2TJQlKeq0JtS9OJ8xnpatwv2W5yN034J2O7qowxWDGPQifLzUy10
eWUK0H6rOgOcWdmw98R3u8nQ6IOsw1O9lOoqzLhokmjO9K7NJE41qR6qclDnwMmizdCXYyILpA9S
DdFFlS19ndSDmc+oY9fIFuOKN8uFKSPVJWFAbseOnaXyZLytih46EAwO3wtk/d7KDk1pqwW8eHoT
jW19AUode9ui8jyD+eS6FQWvExpMvm8nZZ97FW8mnJ5U37ZfAMjVkMG68GxXAai+LnMTbwkrIeU8
E9MNKMpDlagjeTQau91JM/aDBzOcnEY8GDIDJPe5KEt6CWqM2NbdNCfDqGqcgOf82RxQuoRu3ze5
+0Sy8dKOSOzBp33KWJ2l0OA4sAhWJVlhu5WNs3zL6Ny/a5ZpSrVn7MKwTp63pZ3SvmldUmLf1Qlg
53J/6ka556ZKGr+AhhnV5B3Qy+YSzeWwW6iMzhvr7FoESq8MNi6dQQv+HJx317UCLT1n0bgyU21W
Y42WzWxCsxJj3m+xcEIkvRqjNak6delrdTuOcrmolZ/O2kDLlYmmeJNBJCcxzkeXNlSjezXK1iTx
7LvVUDVLs+qHoUjhDqa+E0SAtjCbSK8QH7IUNy390Hkz/S5CtIsamu3iUsm95k22oZ7TVIfqPeoE
hlKaPVS5LW/7SYiHMOiPWZejtaxptc1rK66ttzxt2jqcnaqihjS7gza0gTEKbMzUwypMtkohGR8W
KM5XPoZa2nXjJ9JqzJOpduNjK7tyB7Xf7Yo+hpyM9NiSVT+Sh8BCdwewt7+jR331WcqfvIUgjCld
dtXs9EPZQvWLinJO4ZwhwaOQW+R1mS4ZEKh5bvOLLPN0y4EG3Xlb1Ws15/NmqsYs7Ya4uy6Cnjcz
7fNDVPX5bhR1czWyutpHCKbSiayj2SWSLtB0BUyt1ohUxSZvpf8gizi7yhquQbQRUF5Mwaa16Ofb
DCt/HmLe3DfaQyHsJxhLpA3E9XoJHGalhEGX6drC32tP4MwnpeRkPTtzfr0M7bkuluox88a1ScV0
sa3s0iQx8L/LCI32kVLMPhLWhS9VPrnLKTLywCsXvcWDn2H0iNmmnTqyi0UXdogudSKyvlsvpmo2
bhA8yeeoTKqsaNKxb33KC9vfCTmDFG4XgMyLBp3mVMrmCfd3TaNqmBkai8901cF0uagFMICJnUPL
we95BVVdEfcOm/hymaDLLnXW1kkT9SzBxqJkcOUFidByXs3ebUs/lxedLCGa8xlWm2fUvKfRADpu
vXQBzunwqhv69oJP6mPV0+ap6TOYkooGV0ldj/G94+a2DnjeRqHaZIUe9zIn+RkvLd20dpGXPdyM
3VGE2Zksx5DikSexlSF1punfzjgUK9VKtsaokpeVrq45D8V+HHp2I49oUw0CPHdSuLsiR00KiFBs
MZTbUI1vcUwSB7x6DaB0eTJKLJfjbN2z5FgcwVFhIrqNdCFSA67a2pGAwEfyKKRalCZRueUJj3R8
ARKYXQ2l6rZj7KIU+yKH3hbpj1I2FzxixSbkedjHIR+SKrj4XQUj9a3s/fxYA+5bgTKTi1WxtLlK
Ftl3d1FxvCUwKG9WTYa+0HjqPlDXRDkItPG8JxnCqYo8SHNdMZ9jRYdUt6LajnMLM7XMl5etidbV
Mk5Jq2h5haaBJFld+t0Ao5KtH+NoFarw5Pg0XSJF5HkJI6k18cDRraDmLS5jfu7mAQobHrONxDi7
tdHU77Ho3cHWM0h8NPMMsgqyvoLyfwcajT1M7ZLDPYIZjZ8Qt927k1R6gnueO3PjSVk9LRmBmxd1
3aZ1V+ZJF3G+coxmiSyB46EA20lwMbUJnb04CLgqkNTUorRXYX5v5yg6X5q6W9cMt1cOSvMWaI3b
ibimKYm9hD8dH3Z9Mzm+wqQDyQcS/EM2ZGUCU1N1OZ46pC+WXQdzy11DSN3CBAKrJumGArJ8GRR0
M7fg1JAmHIrxmMsYQFvuHbkdjuJZrWJQ65lbg6Y05qvSgqUGKUEiL4ACEkgzqd7OJPD90DTRFmAQ
uosjvqvLwBYIOyZhvGAEXNQZC3lT5+6Iio8XPULO+afYThEcv9TyZsIIckbZGN83ACuARLQt9G7v
AuRcDzyuhdsjC7wSggdGecSR9TI296o9kqwpWwrIAC6H26KDV5csBqQs5u5j3uUQgUq6JlF8oeeg
4OhzUyD+qPDUX7WqHMBcnVx2to+6PdzHxEMSLZ3/TKmH5SzMZkFyXcK7Hm5DvcsbGR2kM3zjyTKN
qURLvXPZDNUXR2JoViPBsB808ple0xJEsvXsp2i4KrLQp8aU022ozaHMiF/ScYTlEsPE+BYGTN2X
eIjGjz1Myi4cyGpyxT1MoGU8LWJ3UnksFvhL3WXRxxhQr0tiT7obMjT+ybUYJtGd1nZX0Ab4OBZh
SPTY9SblOTa7uscbU7PlooXt3EPlaftk5AwEbSLdpV9km8i2iT+ZUOckrSsd9hNMrDvZ0Fu4k3E9
F+xOWK7uZjLJHdTRMVFDgM2jOALUVUOWOZiNZjBbxwA01jMvohXEelengFfyKOUVatPG4WhVZYNN
iGhuWRaXO5jbzGvftSyxEWf3WjThApWSbjQZw4aIjO8Xp89pwWoAEcZ8lEI/wFUbQG46g1nXLBxJ
MfZylU9w76rsZ7+lepwTa+ZRrAtK2sdJNvWU0Jwv86qvo/Zz0xW+T7Xts6uaBVKv+onQLxB7mdpN
sL/i0ulStil383QmKpJ/rHnDrnKtm99r1fCwiWajP/hK0eKDneNjBwDlUydoIu1HOeouuijDMubr
qcCVvxBTFX3SZhSrBnUqT6Zp3trOyjSLXJ7kIj9UkpzPoRrOsQzTVeCo2ODC+ssii5+86YAOFYWx
N7aW0LyhD5QPUBHJnJRmUlXKDRSzNR8YvphlhVQSGiUeuhGwfGp5p7vzsq7pe5v3xKyMGqbD2HVq
uM7GXHuVgIbgyy1lOH6PZlvD98kJVH8Bl94SRhazDQKEeOuBXIxzmaV+zChMCy0wgCUmNUtPw+dn
/GC572SSdzw7NIYMh9Oc+qTR+iir1jD5djvPgcfieQIUXWUR5DeuRkgdXDlIndPbihiZeeV873Zx
XgAHIhrBnbET9miOU6miApZyemuXAd6yx5l3Dmq5XClajRva4qPQSPrrcoHQaOMKXUHThOkjB1Gq
qoy/N0UbHqGeB7ibAVQO2jCsmB1Zc141AAqkUx9i12fxKnAKM5+a2OZ+KGfbJmoy/PfBBAbV6FjL
bH0kBHU+FHvCHdtzPpQr6ye4mVhXxr3vj4Q3rwLosnAHBa6SGAm1js5wFSlRRsCYZZgkHH04an99
SaHsTA3vG0iqRvVrwCilWIG0fkMz2x0iKvo7wjK64SqHNNQZft6Gazr4wihvTlWSgtXC8W7D0szM
Jbkq5flSLWgTl4258ot3WQJaBeiiKNJHBQ1OrvNAEy2933Rqmc7mSv8+jJIkg5/mHbSD6+CrKB1R
W+8qrbIzqA7iLg8tAAUzQJOCIyYAd/OzCC69nEejKi6sBmwVSZu/7VyFLyFnRUiVGqe0oD26df3Q
34HbwX6ANst1O+l83ZdLniU5rm4qmi1LShYSnzc62oSB+cuq7+yVryP4R24fTkoICgzIeBePCY7L
bKUWYBESlfkXFcnlcpYeOUAxsf5cmxiM02Umg0HK0ThCHkOs7sZr0ILJfoqI3djZGBiSHx0bWHeH
JgTSoSj5WQUdHdiJHVegQbHbsqnOTq5dihjuq9Eyzuy6psDtQ9dXnwUA77djTdzahOpDZDXQ1THP
qzQUqFpTVPB3VVyiHfA/nLRLDOJHOeVrBzdYrwod58kCCOFtZHpotlAHIT7yzODNVAJrqALMQE4R
XJQg6uUlyNliNgVUueM44LmjkiwUqYfJ+84fFQs9iWkHSvl8PgV3pyPzWRDKDoVfeg0dkM4riYGS
hxEPF6HLRHL8v3E3w9y2j4pm8rbTviRQGsBg1KvoqROgsKY2wG2eJAd5+CbQsrnK56xfR3zRc7IU
hjwyg+MzOXV9Eqnj9LKp/PQZiaEEXSsGmDgPmd14WZg0y8fljGob72Qk7DrIqTwsbdHmSRyZTyeB
JrcRJEs2N9yvFy/m988XpwTnVZqNltzBpccP1M6VSUrPyk9RV8pV1xO4THO6YmRzWX+xU5Zdn8Ld
5yq7cYAtcoC7kN2lLVUKagi56Sf7rjzq1zF3Wb7CyHOcwKUtqCI5qCU+RFCNiAERzvPIQIATFV0+
lyOEVcLE0oDE1XS9SEJvFpdYuPnFj7rxNi5wm06Zizc9KhtQQOr2xtAZADyLQosSGBXCmGIB2l2t
SP9/STu3JjlxbVv/InZI3AQv5wFIMrMy637x5YUo221AgAAJIYlff0bW6nVx2ds+e5+IFb2iu21D
gZDmHOMbs5c4k7IeI/yOGcUO6SDzLY13WemVP3y2lVpz1LXN7dvuFoKmOPhR9NjKNrlZFUq+8k0l
fGuRoHTMbdaynt5VwRQ9y0s5+dbe4TyCWAiYDk0puJn7ZOyCKcMpWZ1H0iX3BiTC8/a2EUuCH1pU
zYkvI2nzxoJy0qABrkLPricCs/rG+uFSWNvhH23z1TzO65dIxtUuaGdyR4hsyrH3uk9R6+SxteFO
xlF0A3HMexBgoPI3pW8KgGItVHCWYa0N1yaa5Kc+lHFOgfrlvdT24U3ZTqtoOcWDQVNjh9LMUXhc
YqFuxRsfdZG23gRJcJLjhz5s7FWs6hGNmPNyOVX1zhsvEpFaR/XQKS5uenA192u61nt4rOuNBi2y
T9hlY51Y9Br4rD+Ry8HX1I2+aVI+Z2BVzXdYNwSyyEozIm1YRgFB2bhW2Ix6gwraDmS4I3M/HobF
NfAggvQr2xw0G2DAq2D6ixuIPkZuvKHBRgumlyGHb1GhKqJJ6SnwjIxHWHTRjKp8TdykgMVGzU3U
wkEOrcISWerRz1XYYeNflr7dIVAZuQIKWVBnXdrrbzTkdXilHcdPoy03X3UEa7V7ww7fznlWrzij
2HYRAthMsNZi1uM9XAygMW2rfOJQf3AA30dVbW4mbON7KEgMAgZxD2/rCbA3Lcc0hHAwruIq0Knc
C+iwRy2m5JDM0XScq4Ef09nsJlGRMyVr87R206trdXNGUYPCLOLdmSzboQtX/4uawuW5v7AYycTC
I6lSv0zl0FxTdAgZ7a176vzUPlUh6W7SFMVBLIJkH/ElvBrW1S/HMLlhaKzP6ej537Cm2k8r0NrT
26r/vQnxsyiO5EICQYOl7Bf4WytTs+rKS24nhoM+GyYI4uTSixAGuakLsSv8/oK/AHhYmtAYiDuS
s8Rn7wgi1HErn4bau3UeNsUeYlWX2Zak36jvyK2bxvDBG+26x9aXXjcttaiicXOZmRd5Fbdx+vL7
G3rT/X+0QHBDsKMuviHyIv47R8pvQxw2y+bdbiHEF1Y16Ve5QTgksjLlotT3fl3TfR0k7sg2u+GM
re/dkkzf09CM2H8ionMXT3MhPMJ3VsnqRESDUqptk+cQq+igjW7/YNz8wuBGBpASRgPAG+wn+56s
qd8viR/cLkJ3u01Ny8GbGwgSnSDFbKrPAGqXu1rwymVhPKy7SgjvzHjV53qEmSjSLdgycCVNVreU
3kmyyIOpWXd624iSoU/uf/+g6eVB/vigccuA/UgK9zhN34OHY9iJpkE9ecs61p8ZUUG5NmG3bxFr
KKFURqfFoGxLahd9slaqsqvNJ5pQtFuXChpiRVJ2zjV/4ugvK+6n+8JWRBnSMLi7dwRR4NMpRpMV
3ppG8ZdxZNWeh61+Vqzri7av/fvB8oJLa9EvxukVg38wZz2IkGuqt/gquZywAVDEogpi9VUjv1Gs
VS/+xDT8DG4mBC1NjHsEhczem9wXatPUXuvfdm/WwZu40rpu+tSifsxwZysULnQGgexfRcu7wvgb
JLyLUfT7N/nzppHgQV2+FSzBgL1n8HCYYycjcNLenELSrNu3NJpRsgf1cFNdAPTfX+9nmAPXA+GV
gn5DXCh5RxwYf0ZMae3922CsOIFC9RU6v9iPEw9BfSXRyfSpPBo5rVD3cdr8/uq/YDITAn8Wq8Mn
KVD5d8ZhO7t16wU+NVvR5cYsMaRSFyc3Ou2hji7rFaTr7pwMYZtbC+yri+b5PmrSIRvF4H214/SU
mKG+B+bypyfzizdBwTzgJVyw0fg9GS/HZoyIUfFt2wPHfCPP3gAmOJHTJxVU6g/wxy/eBPYcpL3f
zgtwAz+69w4VVQiGL7pNUUQcogCtw0rb8XHoR/gDQ+DBsNDhrkcK4ioKI/YnzuNn9gR6HAUMedlF
AuRffry+JylJ4ymJbjsv0kdEH+qDSHrxda6cyiiPCuoubCq8w5d1S8S175Inlc46552JD7Vc1z9k
tX61OHBDUO9iCvqQxu9OjwCJxSmY4vgWYlD8LPlYgw4LeF1OIFXQIcfsexhCqG4kPpDKeQc9d8ue
No0YMuvH044uTfvFkNp8tdvFR//94v3FC8NTwqMGrYtN4/3hNoXB4NUBS25D2l3EVBnCG9GD+cov
7l9HO/v1rQp726+s3aB5//4GfgF84HAFZh5RUN7Q2d4RBosdw7RtdHSbrNw9qNqF0JC7fHSuO43R
spyGethKGtjq0Frb77sYeuAf1s0vzvgEBj52kNAP0+Qn+AYo/Rhv2NTv0khfgVUWMHrssl+3Cj6b
t20fE2sSxMSgJ8DlCm3pt/dd3OlTMDY1L3rZzTvlq1ddU1FYLdpvHCDLbeyhT5+rzWRtx6A9/f7R
/eJcAp1/gRbwuVySZj8u9j4yaFEmxF7UZY+DFMLute+D1ZniS7l78ZN09M9j+u+pKnf/OPj+EW/9
Ok5OtnXz93ybf/3t/3kaB/zvbRLLv//hZTzOv//u+p9zdX77q/Z/jZexA+r9L7rczb/+LNzM33d3
iQb/8Dc/pZT/mxzyP8b0/Df/8v8tpOyH2Mz+FWD9KaT8/MvM+iX/+/Yb/84p/xeLUUuCiiOIQyJC
Ff0zp+whjAxYGOcHQsyIMeI8+VdQOSb/hdoT+DSg4hQfaYiF8HdQOUzxr3DCol6KseGx6H+SU35X
f12SimmAQR2XcF6MsOJlc/0PSG6g3YJ2N6ZZL4uRkEMs6z+Q4L+8QhAnQNzwzSPX++MVgEnOEkQX
xZcEgYgdIIX+f14BD/g/fwY03SYYJlzhwv3jZ2CL+t9cIURjQhDL8Vl0+Sr/4ynRDVIw9yK4qqzw
ovAwc/mHK7zbjZA2unQbCRJaQNAiEOvvTrF6InCm4a9k/TKG9rrRE3nc1JB8aOvQoyci50ngJ6uX
3O9wiImwrXbogfpreoFSiyRQHHaO1cMHO9OQ5aombvso6UqGw2yFpPsqaok9EzQkQ0H77o9d3I91
B34CrB7oCgwlWQJ2jb2ryOaxs3OMHDJAaIrG91uSQjwZyW404R8OsMsL/Xdx/o8roVeE/oAzBINN
3r1wL6SqIdAUMt9NT1UiYSOz7V40w1b8x+f897b3nyn+X18IAX4wa6hs8an98N5R4cVDKxo/CzUg
8lbmgRlf2tR8/P1lfn5yDHpWCvSa4d3/9BHauB8ThyolQ5KlCOBK57BIPlkRHzzT/eFaPx4gl2d3
KZYZIoOYcYDN5d0H37JuCQkArEwn9ih4OfMROv2W++rUsPL3Pxe9vPIfXxTDD4WmHsUo/v99d9JB
wwoT24TICgTwcF5IUNTshEI9m5NXtj7I+ioZzgE4nz9cOH2LeLy7NGY7RRjA4MdYIe9XowmhsE1C
BtnsR6CigWbFmUAOqS2Ez/RZmNQGKDh69s1HvO6qXsT2EJh13C3KzmERyqYdD33o2luOsCSiyfEk
mryBOQhAK9Lex8kM/X6NJjLAufPEiVMEd13qY7VEMKafKtfST9Wm0s9VEvM2U8kwT1AG5qoFF9Tr
GaFIDXm+DWLjirCepJdzCCRnDrb3OCYCv3qOzfqln4yIS1b75hllrmW5nGkMulAlDxGqNvVQLywU
eT2Hm70aINQEp3oyBNYvS69rv6chlN0K9a6Jve2KTEyFUH3T9iHQ9V+rBrudzapSDPp3OsH1cguy
v4j10Me5d2hqIyOSZK+TyY+vUlvPj4AT5Xi0UyRLN3nqW+vq5S4SsAYGvxGHgdX9LlwGCrSAu2Ys
1LT6cr/qOLgOQgOtF5bjRIBlJGgVknX0wmJBPoCUdqTTF3AcfZttept4sbhusLfTBspqqvx5uB6k
W1+rRI+nuZ6DAlFM724CB3JHpT8WyDDH52SrMKBiBeAAt0pzXiBHNd766bgO5bouRD/WtmdtxucZ
SFfcqdFeK0+B+KhjtXp1Titl45yrpdN7xLJ1lA0dY64I+GgeJ8HqJldt0n1Kt/SKY9c7RKOtyiaR
wf0aqvTRCOzke1pXZT80LIcfnmHxBezFi2l19mQK1xb2bH2e2k6YK7xSv1Qzs4VNqvUKQowboL/W
l+DtxMWTwbez8+YutqXwsYmcddqtY+b7DYvOS236/ZbE3svkAySAna0VQi1ch1jbsWzuOkdYPsMp
TsqYxxCgMOVQXutl3XbKA8WVLYFsj/5UNeODXhyZSlu5VJ8GPMrbFC7a0VQpjhAhnIFEiRUU7A3+
uLgG3AnocckQY0rSpwWo0k779XaSC8KiVk3GHSI1YkVnrT8mZe2gvWasb02pFsL6KwRzQFlF82qQ
LAcZQvxb2FWKf10JcN1dZavFO7go7c0jgHX+qkYvHU9oCdixF5voCpuOgOHckEZPMfqY9rwEAiRC
2rohKuZY8s8whfi0FKFWaVWsONv3IQM5kC986YMho5J5RwEvQBfjSOUH0aUyLFtfmSKogqUUoUsf
GwCIZeQu+QS0U8urD/29BDllDp4z8s6i9/wENnf67lMTHjgZgChwLzlwKfVrMhOzi+pWObjlfbIW
NIQqUbTtrNEe6Go9KJd4z6rivp8JMxCW8Vo330adJg+sas25DnhKMwyA8Q+h3yd7GQQGdf7Ub69p
w31kmSoiSmbW6Er50wZXHrtwuapq+RgHTfKKD5gCRQNRtPfgGt+tmuOOPAjumS/n4aqNJfVemWoC
CqYTGJKuvbQrRFjZvph8EPE7zDNs4I1i01v33darM6C8D6OYmlcM2BBnSNHbV97G1WXixpCOOxS1
s8vDoSFmbz2fNxePon12rayDbFCe3EcwzGVBkARod6Qnw3ezwN/upsAAvsQkn3hP0qmH3qyF9W+B
vyq6o8EEa7uLALSeoxDMNTz22pF8iGw6H7wW3mMWV8LeV15o5mtJea9fBh2ZShQwAYDBFEs7hQUR
rYRVjS37ArEheN5a3z7hvmG1V5LBsFzWKPi4sCHNNeSbMMdAjSYuF3Sq3ingAOMPjYfqLJMDX/di
pgZAsaHznjE+fouRe0SuEfbY1TBLwGfaeduO9WkbZitR3kMDEb0uCei+560aItCbNto5LiYwaLSp
i1HXdTEni3tJpiDezlSB8PPcZvXTLEkHyqkV4m5B9Hqvg4B9AUGMJLpOsUTKuNumYEfGJgme+wTU
jLD1dOplLdlhXMKEwrWgRu660W1pnLUYjmAeheR8u+pJ244lWzY/vGNLqIaPSzWbuQxbX7f3iG4N
OzJocqX5MNLPvW7Q8yZtNId3BgXleab9el9zs4UHOhu/OsCBa4oadPgNDUX8ICbth/kWT87PE1qt
FZTwxcPpNzsb16+xxIu9YaF24GOMCfqct1vV3yIcRkBhMpC7Zxkbe2JyrQ+jmtL62q1I5MNRXOXR
+R7kpgl+CD6ipe1PdaTBmSdkTO/62vjpzvpumK4cJsbWOY5FxzO61HrIdSXVrDLAMgsBAZ3iVr1o
67uMT2P1AD1dzoe1i/34gLNBHiJYVANwq1GB+q+jD0PtN0PGY2cNCOF1OSClMHwAc7h93LABsLIO
W1EqL3G8wG67HoHvUnwbcaQQsvcbCphd6rtlA1VzHqbG0jxcHbynTlk5Z6NLg4dw2QQepzX7SeGb
q5dWEohGVfsYdIqgMaiCXcz9arfpZHDgQOJ+zwbu4CpxpFk0MvNxC3w8wg7GNjoi27AhNN9vLDhK
qLb03KWxWSCVjZV4CEfkH3adXskjVHlP7BU8N1iLRKbsJgpc/QA0AzuOmbbweWuaB2zTlBfxABP3
ENVMxB8IrGv/GlNAeM6UmAFleGFybmtFRDFKmJ6nJbSi2k0ex2pYRIC73oh0OEzhx8Bu4l7u1pXs
qRrwOzYUWBazr4bPnu17fGxrAr7DKdOBUwhaJHUgWIWgITFA4gvCF3QHH5XERR1M5BBGve7A4Bse
HcCreJjSITkioBlccw8MP1R7eddQYL3Acl4FYqMZ6iXDX8xC2xgYzujbg47FsDxIm6QCxvpMwKwl
SP6DasIfIdct+rilxPAMmv+4X5Fe6bDDwhQ91Eq00bHedCeuFAYmFclsluYCmnf1A2oXvRZKjN2M
9PYgi8ETdZlG8YYKanJPSBmq9RHuZ05bzFFK6lkWQrm6MHVwmAlc0wYS874yaVPWCDznFSaOlTU+
+SGbNQnxhq09WCS9IL1GckOIJU7OHe2J+j57K4OmpeZi89IPUc0pOpvB7ikYEK90EcwE4MtqWO/X
wczdrlr9Lj3oiC1wiwX5BPxh6rCN6Gnnbas7QYtvDiMDdAHYjVhXmliF/UdMNYNJNwOZUZlCtubs
L0qiBm7D9UzcMvrXaRf6JrNQzb9wHLIoELy0BncZdzwbIc+e7CU8zKttuLOA5JJX04E+eUmJAGml
tpTjQIsZ0kaVBGs3wYgbjUFR4ZFPnoWElkN0Ufc28DEZahhUfPIHmkCCSPgI82vhbO9Vyn/2V4IR
UUnlBXnjms0e0UYlcj8tJh2O4eZVXwYfU3fo4AvvEzorveVhOznvkYkmYRhm0g4QcqXmXxaQCraY
GwZr12eimr9QOdK21GzwdAEzWg6PUddgV1nmacy1TBuUX3ZgxQjsdMCUjSnd+QFgXtj5tsmtr4In
7QY0EMNE3JVzXnX0IK8PgHnh0Z5xcqx536Q1By0/z99F2KGohgCeWd4dXdedNMIdwokg3CEr2ihM
YJDesXNzVzIImQee8uoWZmv/NKlyQXWvIBllbbrimyA2WIbbLVrUiq8sdVuG0nLbigBoE/qQDuqj
8fkcZGZTyU0yg0VC+xFhMJhDcxUO+nvfRv0zvsJkz6YuOal08ksvUd53WuNjy7FFu6MhaWWuagy3
MMfNsxSdyMQRosFpUH+F8qv3CH1M3rMOusBmfEwqYCmcCmAmgSQl3VpnCwelf32Z0pCiSUsx3Kqz
S7+Tkadgg21KFjKKpicS8InvGEsECOV59PeVBHV7bLfN1UdwObBrsOsQoEliXnPTr4YfPQzU8o+S
z7U4J30MXjjCKv7YSibgm/Z2Mrtl06M4d3ozp7HxA3fEftkc0XPBWe1VQNod5cZ9xTHBRd5tA8aB
2Yb4V/V8actaNeCqYmnKuF/ZgdcLoHkyxeow8boxD4AyGbSz2OcgWPv5y4xQ8jX0+2hfsS4tMPRC
28yfu2o8a681HwmCrDJjwhrtF0LHiwcsCYmSndl6jtywnzbsaqkmPjwtIoFN2AiUGpiyhZedBWia
L1mOYX2wgJHuPWzsn5FDIhbsVbyd6oYspzXqw1c7+LXMEdAh4nozBgFRv11k8xBELb6JtgMUlAXa
cydvrZ3ZzeDib5DEEoewNpHdr95g1wypnghJ7FV+nUSrb7W/ofmNtE4+hTXmJYA+KZYItGq5OVp1
19HcbJ8iisq98BcZcDSyHppFp/gHvlB/zQMcyJi0KAERZ/O6gSNYVo0/B195WnixlEU8xnOxzr57
CHvDu3ImFJQLcbVQe46UNOz9CNVEqvvCIeRYLuD8yrZbl9JZ3j9MFHgbITPbaeQdRGYwCWifrk39
mUOIe6pD2AL5KBV5kRTdrNhIdxtBrNr1NlYEowbG6pMvJwYFj86nxMdAvWYbcTE71fO0CxuzfoCd
1X5HnsmgSLep3adh427i1aFxX2IJWoXiuCwApCy3bgz9fQcjChPUwshdNappiw3p963EpxcBMkLA
Mx9M/DVWvnfdrbPm2VATcY8SdfykVxoqlGIKTe4GDygPgwo8m8CwG5etS4QmdPJiH4BVGO3j1apz
13b9GWuaFhjxwUvc+oxM7kifTNg/gid4qES4oLwSMQrAioM0KVYbuY/YcOgV5tWkYVnFjTk6FPQi
6zYhPiipp2aPPy28waLppmIA8puhyQ2+JoR1O4wFANi1MWpyMSlDM9juPSjXMP2UAOU8jHaCiOVZ
pZs8UB5OkT6oNiSDwmbCSIplVMWMHeHF87q09NFkfowxZhJxDLu1j2A+gycyI2KJ8SRgwdY67u4R
7rGfPFkPD/FM6zzyanvqPdefjaxGLDpEeG/GJB4Oqwu6B1ktbIcsQ5QLhkjKotoUsZh0bbMEbf0l
A6CHIoZF/FnraCgW5qv4wC1eV4E1EOly64JWljikUBvgdPEyY3EDeTuLCmieTfYbphcWsazo96pz
KMdnn5+aVm2HurH8KG2qK2ROg6UwSEMcFm3ilzRy/L6hNBkyfG1VvGuRRLpEm7ytWKHTP+rexPtt
VVbkNl4Hkc/gBg6jX0HLGMM5nyut4mzU1JTUeDh/mBsrjM+p9NoVQwOYGCExx3JM9uBo4BVik4gy
UXvv+UmDBnqW51CvS5FM0mVV45DHNNjYIuqmIIMlgd+k0mFARoT73b7D/uEyGvV1GUwuLQweRJJj
+tp6Bpcn1SU0Ff1Vq27c4ewXn3Wk8qVN+EOlaLBeT5uOiktZ/Zy4jj0Oehw0CloQml+3JJ0+OOmF
a+ltCenv8Djw9dhpdaBDYcTni056/HUbvFu6xTHGF1y0w3zmNiH70B+ZO7ToD9xZ1DR6HRE2wm4M
3bSQAfqMsm09aTJUtv6OuI5g7iWdGYe5W2FzaVacR8u8fl2rWO8AEtyBma2RjJ7QWAFaNutZr/hy
mEf8fMUndadElPwVA8e/RRltgnzxm+0jxlaGyAI68wB5DK1liiTBKempovmYKJ1gGkiHlrrRfiCL
DYbOzrRY3BUgkFIGLdulVFRtOcFx4pntsQh20inEjBBEmKPcayk7RyumIORJIOv7WDpMkZpgQ6Eu
xsrL0JfZ9bHakOB98c6o8/mwJ3QiRwUn1y87zJbQ6kz6qd2lg/dtARC7ZRL9+V+VhiG6AzVPc0FN
U0aV3E5GgsXPFoocwMEIqV5ZOIR7wsawmDUGBh4c+FXA1CpAFBBoibz3Mafl1vZ4cWlH9K5LB1OQ
oTUoiygCECGyJnM2z5jelQOE3qLrqUWeadIY5iLX6y25bPdr2p43F27YZCnP5FW0b+47LL8DaN9+
yWWISn3PZKQ/bq1g7Iosg8VmixDpNTR7t0vTEe2U9WuwjwnaWnRWc/wCAslcGYSDMQrM2PVQ478d
8m1CmblkGO82FOuEpZFRQ3SRQLcqtoqGoAPjbn1ZUBl/6ccY72GzxsfSJkM3FhsyC0uWIppir0Uy
ivQgJSLWmZwsKGpM3EnPjUmw+U4xqXJoriT3yTJVGd+ceE4xZIkWLXT6W9usGJsrNdIu+zlckNLg
6byymyDoxzJZEUjK8Z9J6eZMTJHB3AXTtkh0MH30m16l+wptwGunebxvprV79YIwQWrW+PQKQSVk
YtFgOLNv5/QWHygmFEFSaIIQ4HBro+qYAvqIylS1PeLPKJ/TkqE0up66xUdapJrSgk+1/Di1a5hL
BDkwZCIdqg8SbVGa+xoJkmzEy3uJIdQyeEpcBQ+YUsmKauXhMR5w/yUx3lAVkieooILVVxg32FRG
AT8OIR4i0CWvq9ol3yB6/jWCxK8wzSfKlMXYLBe1I8ZDNhjau6uRPHwMllDvW+m334O+cxMqhiro
d4k3hPANxqkfMocZRmfHOx7ho2jqi2weCTgaCNi8IlI1EMwv1fYlrJiYswr5uBMNxIqRmFPXD8fe
B7y/15unEbgySoKeHxCxyHSol27X14PkJfcah/gAHeBkLsRbqyfbK7kgMY/hXWUT+QD3YB1W10md
si7DjKZO7TvRB2cQ9n6QpUPtUgRG4QTcNGBTXFbLyM7wHlz7lUJAX/POG9ozDzE9CBOma8cOgXPc
28O5jl/NVlOTTaih0PrWGNwyjQi839d0Tp6meCBrrrHGz5pp3AebaiSfUtN5gJAjqC91NjRTzO/8
lHmsgK6vYQ/gkYHNUrN5HRqEZHPE6efXFQLe9m1BE9bfrSiBjwK7oT0I5ntLpibfv6f1GHdF1Qn6
5F0K30MdBlQd0jFAlHwRYhd63nArq1g9atpF0NZRxv21tUFTWkGthymYiH/lygaTzkncIMKB514i
2BRDpaakjCLdXofrUm373qslhjT5+mDGiKOvkul2i8hMe4eqztyIAMNWc0btBNGBMPyq2FbfhNNE
5pgfizQBXN1aZVIgjbwniI+EpyAS3mVEUPUCiJcUsgsxfo7hxhBsXqDUP2h/xLShFov4ZdgEBh7V
WwNUHoNGhhepXed23az7ZretHmYT6BrKaqa9mr+0EpIBdunYE1nfV8UWh+pcLxW2aNaBJhJ9Aq9o
tK9rMHbVjnjJ/OhtnnzuhymCB4ez669w4PyuH3hSCOwVIF4wGXLXx/GCHjlRzXAaoSM+Lm4LTd4D
ovcRzdfp935BK5sRDDDbIJUqZfYB2VxbpqwO0UNsU4Jyfkn7gxWdAsxjWXMUQxd6eDQrIsh1N38a
IhddV9qbjiRdzCMJEDmZOaYCZdVfKbKX95h8KUuefmtZ5tJI0gKWaNjnFpVon8cYZoegXkfJXwrJ
U4w9tTxpEE/GML9TB4z0A6+aSe5a3aNLIxLrGe5z+gy58HZt+qeKRtheg7ipZoy1VRPe4rjtlsXq
40AnfhoatxzUGLNrzH1y+uQExJIzqcK0LnEqTxwKIrSzo+ZCwFbAq74Jl1msO6FXvkE/7FaEYMAl
1kClQ3iJA8acnsOqggiIN95CY0NH0d8SBOCyScA8KnTNmwo32dSQ7h2crawZ5XQgcBcf5svxWy8J
Vl6cTp3MQcGmn2EJUp4r4YMbx0oNd62kFqWm2PwnNXBxi0A9asIO2iQeFfq40kI07fac9TgXxJyg
UTOtdPwKU47ZR9r57QmRbuVuJXJMNItsgHEPoqFXdcoNhjRhioKPiF47f+noLNpSyq03H6YJvgZi
Dcjw7OUU4NiVLRt3qVwRe4FwPr7OM3pghAtsdy9g4eEnS5B1uqNLlNy3rb+Iq567EVFKwbxnwMrk
ltT1NmdkgKIUdfNAdgIztNHe+bGPkgeDrq4xaoF9CMhFI6+9JfZ3gejjM9ZSVaKiImWKea3iyi40
/ILaE08oiugkD/DDnkelN3g+fYA4ixoU2/b+kCRLweua+08Igc8094HujXnlNo3raQ/zl/Bpx/AP
YgwrjBMP23Ufr94LxtrNB85wpGZD27sveHH0umWKd5+7ySDWMrS+9wgGs4ftsnYYijN4LHg0SwKW
rv6/pJ3XktzKkYZfaBEBb26B9uP9kDcIkkPCe4+n3w+jXZ1pdG8jqL1QSIojTXYVymRl/gYI5iqS
KmoDWlhCi6c/1e7rxEJ0bPTyvNx6UCWfkaZuY4gXff9SDzAe88FTrpHlTR7ot4ff07ood/iMJeXe
SOoc9eMyVX5KvSavo9iijpm4g1Gu1bgKn1JpKEzolFGGqDOErCc/7GXSXN0TpVWu9kH7VGeu4TmJ
CcXHdlvw1RsgDzk0shKq5wo+bSyuo9rQ/wiAZOJ93eU1zZyEU9JRrLja+w2ZxM+cJs/wIuip5D9W
bkK2AruPav4wqFT8NbPsXto2TIKV2wfpS9X1FjlzZVJvpxsvCHaKEn+2GVtL8B9qt85pkgVR9U2B
cLbPRWqMqp9BR1fDeHwNKkX901d99BTkZiPvZWp1t+glN5lN3UMsbHTpe0hKeZeL13XnScFtpMH/
f/T9gWUessCMK417e58kiIceQtrRvFB9PoE9mHLzQ4UlditFHRxnpbL0ByDp9HOgHCT3qKhWTwpP
fxVJgTYPDm6t5w+eB3P/upPldBNHmfdNJxuq7LZ3KUaGYgB9vFOkjwZOj+w0CCy2jjeBCx2Zy7u/
EkYvmEQ5vb5aZX0T3CterEDo1twieyvGsLuNA13kbe5F8VsqAliwRamqn2tNL58H3YAfo+q5QFcA
KXxzZPOtRktAvcFSmkizB/TfMycpIpniUt4k15T54gd+uyCtVJRAkZgamvKqTbXyXtLJTmS1GF/z
YvBvMk02Vwq9+ZU0xi1a/wC9+Zq0GNDpKtE/3g66VqT2oMQmPMkiDg14Tcia7wRDLOWHMG3kD1XM
LX/lB0q7ieLKlL8FJIJUROELxzadSWNXsWn2pRY217TkjO9S3phXCpJzt7pUisXKSgs32nalGCS8
CwNlI6uh+NBmcruVA72I2YmD+uJWMcds23AqGXXR+LuGJzJNzaSSdjKyAY0dpFYN8a7zrLVGF+MP
95a0qse8NFeuFsY/qqYsb9Cq9+8zQM2h3blCmtk69cAMNkdowJHV6rx5LORCvq+CJtgESdvfwnOS
36WyllDQkLR1kfOnCtr8roPCKuqJQUGHMZa7fDNU2cAqUQH7tmiWtGulFULzQI+of6NulG5In8XR
Toa8vioV37sxtNx4FRs9XPWl3NzmHW/8wItoh8Y0q3m+SB6V/njosWBwQQh8sJXcdQuR9j4sG6pV
scsP8nRl4yWSeKcETUhZB6bIKuFMeWtEMnzRqoZ1idJBb9cuRgV/4LvHfAkE4bIDMrMVxZyYQ3lH
ph5HKNaE4j7u3OQplKruu5IGHvxBvatI7T2rVDCKcPNqB+wvPUBh0ncQvHX0E2PIerEmCsnjABCC
ZmdYhL9hrI/f5EqjhSJaYVDuKF8OSMyLtXjj0x9kLtQkd/ed0qgIP1uB8lthG25dUXXLlVKHyACk
QhQ/ep5JEaLOc+kRRH64SqxKQL8BJZ5042P/wNuojiExB4r5Ag0209Z62xigeMMATFybJM0qQZIy
3buWh3pP0hi5sCGtyBFrpYO4S2NvjJ+HYOxtqpfdtUxyZ9lDxCG3ybjXroAJNtI2HpP0XjPJdAYX
qg6VWKnyeOOILsnL9OE2bkVmfUfZ0/S+t2Mhs1FKbeqC0WFYeUnr3TRBJaSrRuxV5VXuW2FjeUPV
224haOQf8qhShTYLVi/CIrwpIXWuDE5JwakqSJ7Ii+zGuG7X+pBvOS+ie7dHBOUQeXX06DcpXXs+
xRWEkvGFZrxX3Qai5IZUE1F0oTvqPedCwL7qmvDWk3SK1uD6PKAnJOvhxoAYAztvaNgXIxPWOPjc
lCuA4kVvD71f/iqRP4aAn9Xtdy3UOLTcAsGXKqstVLVohMXQh9NsbdKrSB8boj6qAwJALsfYLe8Y
/a6p+/IB9nwQQoZGsXhokwrZU1Q9XBN9LUQ/cmtK7NGeCbNKNda+rCW7xFetEESAlj3SYaMOXPC3
oKAg4bAfuGvaQ63rzV1XtMAh46JUvE2pmQlcMwoNiR24eiQD0WiyeyVU5RsUXH3lCigeKpEK6gSN
Y5Zidi/UaUTjp2WrgAMIeHAU5Z1Xqhp7o0u3IUnOleT64w+3jLqnsgZ3aTej1l2XVjNWa3huruVo
BlnWJoeHZ9pSHrd7CtnI+pB+vwlyAK/T1RTaEGoh/WjQvUFJBAHcDIuIPlqrWtTCoewH9dBFsPXe
4l4sr9HF6CNMB0y121Zk4FQ4aiEvbAOZuHUsxtEkjWK6G3IFyaTUlFa6kwEdSh/oSvjDEziDuHwn
9ykrkGmFv9Ng4f2pRNEUtomFrcx9maeivDMT0/sptoiX2BAHzGQ9dXo1u5jkFuwWpM4jB0AEuEnM
uDmwX9iWYy2/GFLT00fssjVzLX4DA4gxQwslt5dXPGTI97mzO96wo0Y1grZqzIGctKFLv6ii7Wth
6bJW+lrQYYNz80dU/K7DQFavI5FDxElA0L0ouae+orNprCJD9j9MmZ+yK9U+r+hEZGbIY1GiRMUv
7v2rwaz6NwtEoL5BQL4U1x3YPM+JgGTnr5ZZmh/eMMrRHoFC6knAGMt0Tf7eR46WZ9LNYJXkNJLZ
De91qoY/wSgoPwqzrQTwYqn53Qf8VDtKgbILDX/P/PDpY1gc7nRiqKVi0uIIgK85tISShpEfJndh
jQ3VWgKvgYiMMeRwR0PTeqCWCTxE9szgqU1KMb+NXEASbMBQI1WB1dPeJao/Hnyp7X+J3Ki/lazw
B6eNZE6czJKnFR6a/bucS8g4F4IU04gPAnc35WUG3UNqTBsK2/pgd3IqhdfA1RB2cxNTEleBbNXv
JY/Jq7D3oxKFgtY1aBaVw2CHLf1mBB7k6Yz2WooHyBlQ8c/VwoscWUVkbj3Cp+ixJhGqV6Xp1Z+Q
XFq0w2Lf5RrhUq0PgVtn+p72ev9QRwKa0P9V9yN+ECRKlDgiJVsZtSQ8o0FNmdunFP0YNSmiY3oT
Xg+91/2Q0QGiGCuK3y7DSE/hv5gMgWBFT4D8CV7bMfw366S28ptBseXqcQjANLBlUZ7aX45yBpFL
V1I0aYziaKSqM+S3mIcuNhMhDXvZd0ThMbBQI8xu6e3m6v3lUMdY/E/wrzXRegHjazDX5qQ5gFt5
XCWTQQA1Q1F0kQdwHy6HODNnliFC5TUUxoMG+/GcsXeQjUYTjEbiQ248p6joWAuo7FO4NJxRXBg+
jXRN9VOK/QsaP/Iz4DJ+odKk7laFQF4dbUXwtCMGEZcHY57gl01RUyE1Amc3JdhKx4NJC0OxkAsG
bjJVV6nqdYHI42CnIxdtHjCTWog3I0ZNH4gpkzHbMk3g5vpECPlKNMjyMSpFDzpUFU/KSpiNSYe0
3AbWTYh/gbduafzqCyjt0y824aNViA34aeniHOQue7Q0LUBzdtY+IhW9a9N6ozTryzN5uvIsUYds
JQHHNiAvzWYyN+MmKHWSZ8lCVva1NpcIuxNu/QjvzQdixUFBgNKis2WPZw5pLV4dpa7jVtM4hYRh
SPYWarpTDnR3ZRVIcC7YSvtDrl4r3sWUFvdBaCzoJ5+sF+gIcDc4LGTdlOTJc/jr55OyBPy3NVK7
UrS7zM9J4OrHIdQrpxOke5TmVvQUltiGJ9thCoqGui6JE2F5LterxxagTF+iRh5at2XxlnfkAZA9
Hyohux5SeU078JbOHCVKrQQAqdb3PVZolRJdp8W4qzzvJvf6x8vf+9PgYfY9+FXYs0E1mCgNM55B
WQ20r+D72G79M8vVK5HsSwvVwm6zG1NvHK9H5SdtXqCs3wnIYqWJ8lNWpQW2w9kPYok81S3OV9mc
fRBDpm2HpBb6GwlQTE1YWRaCQoW3osSxQ97HARj06/LIT47z6XN8CTn9pC+nk1wONPJTQpYufE9K
HWhddXTdmrLbZf7C3j3ZVrNgMyJlr3mAoDuCteBkuLDpaBo8JC6P6OSAIAg7y9Aw0laQhZ7tXYCS
Q9ikCqpIg7amZ7DNI9C3sfK3x7oBmc2Az8YBgRCAPtvBniHUNbYKaCZp5v2Qin+gf1MVSaqXcTSy
178dk6WKXLqc7Lqqcx0ef6U8UQqh1gzXFtDCRVbH8ZT2lVW8cOGerj/CQEqGaKtgqWBMe/fLYshq
T8Yqw3JtQ3qtw01C0zwFKgBsuXnHacO5PKjTpUciIcG2mbg90Hxmg+qE1q+twqOORlRUDZt967br
qE8eImtct+m4EO/05CEeVEfsFET+fb670LKgxifJrq1mP1sdMcq+fkwHbMNSb4HtfxKJq5E1waDg
3OvW3ChCmJpUaagbtl8ZD/wvs53XljTgQsVc+fWSf8+0a47OLq5gGfo8CQbsS7hsx18N8ZuyAZnH
Fm6QonmStD8dVJFUpPlnrJP2PW279eUvN32Zk4iqwRKx4Hpq8y3WFEkSeVjT2lmoOlpQrhvttztE
f7uRTZn0UmO9s5Uhtc3GRYFpkIE4Y6PV3+ILqZUur/GFK/DMlyKGybeCVE2eNjv36WPlJnLdJGXC
tcnzXS0PRvw2NK+XJ2wmGcNyIF1RdRpEwHxkU9dmWXNbKwNq5TJ5ZiVI14oI+KUwCuwceiW8Qkjv
D+q1NTBfqkx5m+6wIaU109X5Wg7dfmF1nuw7NMVg+asSloRshznfv6vw1OuhmtuhzOPbACm8NRNV
eVbUNt6PtUwJAs2XhYzndKIxCYAFrBkIL6B9MJtotaGOQ6ODnntt2VH5SxbHjRtdu/rz5Zk+HZyi
YuyFvDccLCQWZocKwivFWNaIR2dMdjvJaQTaVQLwIg+c3PpzOdi5QbE2VVFXDZW4s0ElStsFEmqC
doRcJyTPPdxIAIDddSsLu8uhTo5mHkGcJDJKGboO63Ya95ejOYJZ045eatiYRa4y97UqihVvdvAU
qNXWv+gJXo53usXxluBrIflAF4n1chzPl1AjU1C9t8dWLa9EN4lXNA2zQy8gxHM51On5NdlYWJOo
Drc1ychxqKDSPVWrIshErRntJSp/KNcOyaof9Aw4ghjoB2RlETrT/VeDvvjCMXOSlJD2sVKmU8DA
ZWe+YnrkNcEoNAbptkV/BDZbcbg8wNN30izEbDJzyWwMiVYjRX8p3eG2Oay0IWv2JegvB22WbK1I
6UcktIWD1e2d0ohLIhpnVuq080i8TZnLT579giR2XV9t+QUSBWIHl+rrTM+43Yf32Cj+NjNitIAI
FJ1Hr8arYpYZgRceKOKR5cU1mvLYjVo3Ca6mafX/jCMfr5tSaKEyovXCmQoCT7pxaWoHlekU8cIl
cW6FWJKsTWpfHJtz3xuU2XDdkGjEFpn0UOTer9AQFsZyZrvBx+Oak3gNIqs6O7Y6PwLwFvMqKkGl
2ZXSOprcV7avFQur/ZTkbPJhvkSarQQMsnzTz5i1RoWYE9yPLDz/dy2owBkTBw0pmH4/cCMsdGEp
9JkzjNAaFwDFKf7DbJBhA1kXVA3vTekZx0saf6q4K6r7Tt6KtNVUNJjbg9hvc/hr5SNujPT6G2uj
4WGW/VjYkucn/J/fMpsGFf0pFyHlz98yZFuvvs3E7y6CBop2DTtR17ZB/xS7V27Y0h5d6xFeAQtX
4pllRUagy4DMdBbX/EpEr1rJ9JLpyEtRouKbc2EBobg80DMbX8evTJrkOag2zN/4DWhRiNPUcGHG
/JEzbQOQ9zeEunWh+38fahL5wLKMkhDu1PLxfiy8rlAxD9Zt2kNvbTA85OihAff65UZ5sxDr9POR
GeokMgguUnqa1zoFBLVwN51WsSJsi8L8pUQyZGTr29/OHmF4CKESxjkGqux4SEMLTggHSCrgdXvt
9wm9Z6DJ2bDm9blQGPn8ycdJ9XS0ID2CQhpaAHOtHEsVqiJvfZMbbxB/dEHdvULMFFZhGicHtbTA
guV0AvaerAjdW1znRbhRQjoqayrm5puq1H1I+2/kBhOCqBscKnPB3hA89Q4Z6RwrijLvfmNlYo3X
8BLAyht6ViWrLNFIfOuRJsOG3lr8Z3BhQq30MdBeY6UzH0pTCQ4so74mN+3aZxxdILn0ip5SvsrT
eKsqYQ9WxQ/KF0MfvecqqEMIEXm9D9O++e0aYb2H0IAC3eWvc3qefBY70YMh3ePmnu1hDR8mpQjA
iiTFz4BWWmh+oNvtjMVtGO4NeeEWOM0sp9ejSclRNljfn5f8lwyMpFYBQVFTBzLHnaKgYgvBQWra
G5XbTRndv32tmthaiTJFSBNrQzRKjpce6nV05ycNVL/C8rFZa0q3MUbo/ulCoNNjiL+uWHTaUUWb
ngTHgWStbCvEP/GAzL4p6lW4JJ917u/zEqa0xqYgw5slybkFRdHLoDgNY/YTzzo0lo3Xywvh9JBT
kXL5J8RsroRQaGE/EEKEgEOnElt3wzGaVQ2s/nKkM4MBVUVtTpkuaUWeXWEjcPbQqJDdb5SKLi4S
K8pSiDODOQoxW9X12HYdhC7sxDwhXiXoUzthJna7EX7/usrE/vnykD7bArODh4qPRA7OAkAicNpm
XxZ2loKabczUAsON54iSH/IosqnTIUsBkgQ1H/Asz6ggPKphj8MoFJEsvUKAc2VAPpDk8OHy7znd
ZzrtHujd4MapC2mz9NEqsZUIDMGFlKM+ImwOjbSEJV7twtF/x7lx4aFz+kUZN1wLWgqGBgJi9kW9
KNcFucFRAcMm9zqsjD/dWI8Lh/vpdTXpyvAcpcIw1b5nrzd6FG7mgROz1fZHkImgz42NoGQLX/J0
5oiC6bdJQcjkuprttCiHYNwHvufklfSrztOtCzG3FwzLbssuhbS35L13bljYWCPxZonilGIcr5yx
SYdWQPPdMbLnNIdtGxiOpC8dUKcbAhNUbH7pMHHGqicdH0yNPNxr6IkY+BYESNdtUylHucGLHg2t
kxbSstPn6BTO5KDSUY05eWnHrmDUZoEqi2+6tuK+g8NcRxX7r+l3CsekruFXpPva6m+X/XHY2S4E
hYUkB0AMJ2z6A8C0DaS9g4k2BIKcGw6EhSLQ6afjxEcXFiFBkyf+3CAegYMUBqMfOMCJD1UhQm4b
uqtcFhZKymficFWSEyJuRG9amS0R1dWqQippaIVmZGvQfRrxOorfL8/daSIw3cf/BJldYTDFhiEm
oXX6oIscycsxLIwdtSMXID2M3T9+Xz5dDnnmHWXRbOfMmAyo0bifbbY2yDsgiH3AQy148Dt5o8Ki
6kvxlyShkxq1AIXFN/C5FPWKVaBGzuX4J3vd4hkvos/HfsCTWJlW8ZdDu4GDHiM9HDidiGFY3Rm/
rBSx9EJpJEeiQ4UXRjq8XI558i2nmAALeLpN9605G3Lfwf3AkS9wylAu1rqGmBDncrD2OrbF5VDy
VPQ5upSIRUpHNFPnXFam3/JlfH6IGmdbSYEzeJvJW81PwVePr26MCE302sQ9SOhrKGBXPtYQ0AET
kG79Vsd7LY/EPeY/pfvbMPZat3BdfMqNnvwwLMfpw4gaP3I2CWM5dFGh6oEzphR9KYqFZGRWWgH0
BXuW3EQDTkUOqFMQ8IGgN/Uuy2Tt3o9lYS0GZePuksD0/EPJITTY5JHKCqCi/NCBimxXZTvkcMSF
XsCEKMB1SorwSHKQCSBfL3BdfG+MAPwercmwWTiBTs5ZS1Q4D3jCifS1TrqPsSu3vSCWoZNTwrnm
UTWucjzcHXFsxZ0UePru8jc+G4+yGxuXyh+tkuNPHJVjK1U6YCjLjw9y/c3DacPj3FMXEvczy5Y2
O90KUlw2zPwJHMTwHBA1YlxDgfVo+wutmK0nmAu377nhTIV1bkMkTIHhHA+H7z2iPw/ZIQ6/S9pH
22505SP3F46681E0LLZpBU544uMoQQD/uwmAw3vivh4/RtQSvP4+aD8uf5tzc6byIqAbSM7C4X0c
Brc/rkHXCpyQW2IrBFqCQJAaYEwXhNlCciRPH3q2pT5zd24injsnez2kZo8jRIQnkd+Jr6hLWK2d
+qH00A8ioM0BzChig4Is/qzSztikYDlfYjhm1wm4XuMeenWeOJNRmYczggGWHmF296NCLOF59L34
l2FU2g4RBWCtQ2sa39Qwk378/XxR+UBem/IqVfNZDbto2I+d6AZOg6eL6wNut7IdCj3/wRb9Gma2
ZVLZjShmEwYQHAT/nVeLjoZN4ui+Xh7PuWWmozSs6ZPisSTNElZLLZDnUgXGk0zWlZhIq2+SGRWP
PHSVX6PucwBejnjmQiMOKRd1Hda2ODtXKytU+JB96PAagaIktsINH+9nn2JjEwK8xb2uKxZSvTOj
/Nejl8cPb5/PO/7LJSO4plDw5AeO2SFkWHROwjsAN6+d2yULedBSqFmKYo7USIqIIkWUveawwMDe
gjh+99WFFXJm4x4NaTaNCMrWmpISBzArds7V2qiDXTP+taYplXBkU0nKLSTDT+4KMRBLtQSDzcyZ
q0Yqb12Y6WiVbS4vCvX0ZMBmgd4vSEME1uZOG0pbZmHYTPS88K3TSxLIp8sBzkzXp5kDiSm1N9pA
x+dc7uaRr2dN5CDy8Ceok02GSgco3oUr6Mzintq/CEJxuvGqne1bEfVLX9ABmaK4cE1hjT4F4mTp
B20vOEPDwlY6zU2ByE2tBElErXnKjI9HVU4uf0MaRQ7CvyHaF5KPmBmWWxySGwOXtqJBe7Fc++nf
Lz7iqhRBySAQ7JwNcyz81BVyCBcw7h0lwom8EpBQldaXP9q5CwNAqEQNhrqFROnieHx61VtaUqaR
08ZkXblPwfPBwqkErTiUAugX1MG6cA+Kt22zV1QCevOpRMGz/ZHnV+oE5F/3zR3V3Ms/68xipVgn
gs4hOwY/M5t1KPKFhlNzxBbfQsKERF8tfNhzy4hVxCeFQ4iixOwQscYCe+OMCCbX/gB5q7qraXOj
GFItASPObQwk20WJk3i6lmfZjIe/l4dIAdo6Xr6Dd7zyIm2PAurCiM6HmQo+09NCm+dmo6dWisnB
6HjZ6Oj0drVIt03l7vKXOReFc4rLZTJ9OHksyRjiAKYACt9V19ok6TVGiEgsDOXM56fTQt4s0dtC
OXy2+IuoyDFm5P1pNM1Ogx7I91vImM+MgyHovNmpJOkcJsfrvhm9RolLxjG67avvi5sKGJMYG39b
GwD8OiEo+P60xLFJOQ5T9BjyhIoB4L22VlJzGGt6BeawsF3O3IhHUWaLeUB3GydpomAsDDfDdxqk
TgcBSKC48Jg8N22oKoN5oS0FuHO2ltE8lgYzD2KIeFjgQepR0Rlx8eO5vMpOqhDTtLHx2aCTR8P8
1FVK2VXr2o8dVy0V7H6hzcjyYbAaNCaYyLyoV03z5z+JCWgV8DVVnPmJW7ulO3gGMdGRXQctGfE+
lx5KfCaV5B5ptcvRzpw/KONPlRb6+1PT8nhhUPnW9EyJYkcx9SuRd3aCvarecHEClDXahcv/3Gej
3keBw6REiyPBcbTCxXIGnlTseKN5EDUKwpMfd7Xw+ji3DKcCDtrs0lSgmo2p0ZCEsARECsRM3061
tzDJ7Q75B8Q5F7KAswP6Emr6KV/SzUCFV2vphFJK6zmGho41o4Y/bqkP5ffLX+rcYURvlLOOZIMv
NhtVgAE0gyYU4oJ7czDuELBaWAxLIWajGTS/9XKXEAi9WI+jV4aUED3v8fJAzn+efwYyLckvc+YP
INdHiyhmJ9gjbwKVLtijIvwHVyst6wm3CeSJhvnsjEDiRxxT+CbIWKlPE1CmxWt1lH0kX6MbRTCX
6nfnDosv8YzZg3FAkjP23IyNm0OUrEo/c7LWQ0tQLr65LgLUgbf1s2hzeTbPRp3cO6htU+iZpyhd
7GmVFxSxM2bxYfJXjH/L2NPB3EkUyWnMhXCnwCeORNoC/443raEvXw+DbKMSCuKhresMKGsJSLdJ
quh4w1On4cDs2hpKReH68jBP4ZazuLPlr0qoveBQEdMuHbeorKjFw6Cg+batGS1wj6waHFSTNk21
R7z7cvCzh+SXMc/2he5OQvkJsemasHIQDBR74X6IPbwvOviCyd8nN0dzPNsham9xWmXTWOVrT0JN
tUKZEXLy5VGd3YdfRjWtrC9fEnl7rymnlTNY6BNr9feuaqDgeCHAyiUfi09w4awgpJtU1mH3kFGD
Gz0OFtex11YqJfxaQ7PWb9DxKoxf6VTjDdzncJc1toq+GYIZirgXEcYKf7i6jhjee5stnD/TSjn5
KVgYTQADcJDzB2Irg/tq8po3RFD9TkyEFxpY47HpLdwNZ+f3S5zZqlHQ3qOmz5AFGa3CUXaEGlmT
8TuCkf9BnsrSoxpKkRfc5SyJ9ApKHnnfsD6FwbKVDCUy9MQXgpybtqmcDAyQ3upJd4QyM/arfofi
KOpGCAjfoHd61dTm69+vShIfi9YPIAa8Io8XipG3+Gg3bexEoZ4+6+IQ70sUIa992VJetSR6uxzu
3MMaizREDVkKQN/nryK/nVQJgwGZVLSZ23pPHTZrv+mkfMOhwQO2MG7iblW5m8txp8tnvgh5i025
F98MsuLxMDMcNdrGE7mchOAaSSZ1G1WDaIuZVt2b9cGPX/smQ0N1ESU3/eHjwABGJYoIMjVN8r5Z
4MIahzpQ8JTwkMJF1aw2rgW/fxcqBd0WWhp20phvKIWPb3WXD6s6HFSnioJHT1G+d5L3qphldCvo
w7iNWkQ4PFgzC2+V0yyE38fMQJPmOhXnD8hYECth4jfZhfJc529d+n556k9vzOO/Pzv30qTCUsHH
lCSTtpHwashonD3EyVYzV7nX/PWuOQ42S0LUMFXHnHq87cYr0fMRBvU2KmpCl4d05nZkAXOa8RLC
6UudoxHkqm7pLFI4ANpuq8Yrrt2K8iKkvV1o15H8UnRXVbtBt02Olnr50pnvNTWZgOxhLTb1Y46X
cmq0WVwotWbL0jcpWsXYwBUt2qd/DM0B5VRWaG5q3drqXtyo2rjWzWIxQD3dTdM+Arcw8T5o9M8W
tYCkrtm3LGo462tkYiL0tYrgUKsAeiAJCHcNOrxtyDbWHdypnDTb9PJ6bBAPX3XqvZw7lb8rSHkH
F1X8Dn+ObQt1uH/qkPcQJ1J05BSav+lM1RlcpE7DJ7XcDSkqytgpptUPCEerSLip8++J+rsqnyy8
Da1tOIhbDygFHY44eWqMQ5ouVTvP5GPHQ5+t5iAw3DGNGTqEdxTfUN2mFukNtq9Cc10BQV0N4aOG
CszlFXdmEx3N+Oyjh30vCHFHWFxym44uOfP4xEudxeZd8xBfyFUWPrAyy61Rd47MyiNchhBoDfFf
jA9Rj1RM68gSfkjDh4g05OUhnl54RzM7xzkEed0ictdqCF3ojpcjhQwOM8Dh5HIYWT49kadLgBcK
5Z+JCHK8f9xhQPajIQ4eGw4SlPA2n9L4t6UdpObBMAQbie0xQn7rrSsjFPo2svJB/R5VXR2dr84W
KEzmyk3XbyuU1QQhX8h+P6/c2ZVx9ANnKb+bQOZAeJSJQGOnNg8hKqypmhCOPY/OS/M7HiR7kp81
vPsx+J7lYIQTu8ZuIe0tZwgQirIegNfBw8Bw07NL41au9B+X5/EU9IaqAA8NDQixYlB+nB0CVCvE
YaiYR2+UV7ipW9FL4O8L35HBGIWIiKnGo0mJnFaeVbxRL2/6D/RDFmbr7Kr58itm+1EuJqEbl18h
wi5Q3Y8CrGeKrvXCYM8umi9hZvtPNFEuit1Os7vSUh7TURIntA9u7NpYwoqyarvJRpIoV6Z6iRLl
umncxg4n851KCcyFB8uZ9J65x6rcMgE7w5yaz71ojTnqkpodFw8YEPnlXlFjtMYT27BWjfVuZN9E
vj8vY/71Q+tRmrW+dSW4oefLE/N51J8s1i+/ZDb/cGAURan4JVU7osC2a4D0ptEkdH6wkO1Ho1hC
D06Q78TqURQ33njbDy+q4K5whcQF1wnDwZabQ0m7ozLXiVbjBKPYvVpD03pH9ou3Zr69/JvP5KDT
7E0sYF1DRnSOSUc5qjOsbtAABr+7Mj4+3wTFt8tK3fbgRdx2dGpwJCDjpXrh8Dm7Wvlkk2AG+hLz
ixO5Kj1rg1GzEePO7KauMoQC2w/Ea+OFFXv6GprG+E+k2XfxTNdVlZJIICB4p8BL8Tc1UlJ6oy+M
aSnSbGvICR/NjYjkKeLK5eYeU2qn8b3aLOTwn4i607X27zHNbyU0bE1j8DkFg8JdmYiayPzH+JA3
yC0GD40QrmWOSk9yRuFWEreycvCCK9UiK3qNrXdEfgxz5L9874Yb2uGQfe9SK3HCYp3Jr2S+g/Ww
sNDOfu6pggg5jhbs5zb+8uTXldgFOcEP1gX3tvfR9S0N1HUNnuW9solkddOLI5UcA+Uy63vk/ipL
/Ogwz9qOVrtCTWvhsDy/8r/8oNm5Mfpq0cNw0+xUHzfZkDuSWNu+dV35soM/DhWdq0q872odC6a/
v95pUU1cE+YDvfzZMknkROiChIMC3wvqVcKN28brOs4XAAnnhkgcgz7F1EY6gfAKVQRS2eBC6DUh
dAT8NGxMCfEYGJC7RYlT2PD/dbcufEzkGLlhk2gALNOa8cKAzyXqk/7JVH2h/m7Oua14Egyhn3DM
hAie956yyizpVan1ldxnjpVpT67X7VFnvbYQWkbQ6UHvpLtAVTdaGy2U6M/PypffMsspmshChU9j
9pupKKJtMdES9ZsMuQ6kcpXOKcXkgL1gkyxsgTM74GgOpn/+ZQe4BczCFHgSlhPhPja6TTCm66z+
+8axqUGNYIAcebSOZ+s6BoIgBdPwovCAprJj1QvdgPMT+CXC7DyVWpxBxZSBJNatZ7z1yr5KdlH3
pvQPSXYAtajK1122tISmPHt24h2Na7ZpwCp5PoaqpILGizS+uYK7jcWDkN6X+IXUoMrA+i1Vt85+
MmWCYenwzOkbHX8yreYRrQ+MVNXZF666SxDpzlJr4Q09TdjJ0L6EmU1oiWHOYExh8K9y8m7r4zqV
Ivj2mMF/Q4t54SiesvpL4WYzSdIvo47HLRXhHZpshPAGgHjg/cZJicIHws3cjE6WfkgqttLdQsZx
eUoNcfacisMkluqYY1epfPQsxTvEum/a/3Vtxybd+53d/2s0F92LKUZwvv7PlzPEWbsPGztKbjFj
zLXHqr4L9ffRfbw8j9M58X9PI+yq48WRBaIvNj1fLRoFW+xQ5BYWIizN1ex5FmW1iE4FERrf3yo9
b93eO2DAt748kGkVzwcCxgYcCGTBCYN+PBCvgIZvinySqlTQasUzyryRihoczJWgL2E0zmXJ5ABT
e5SajYKSxSwaRgpaFfJl8MRphz+aL+/SeldkvaOHSKlbd+KIiFVPTmLEkD+3olFtzf7JavBg+7DU
W1H5yIwPQVmp8r1Vp6sqy1ZqdyUYP0y9dKJaXsjpzh13Rz94Svq+nNuT21aM5yh3VyRXd3I4UJDJ
6l+KBQ+VfxAByk+CV5S00yt/GANH6MQ702/ihd9x5isd/YzZV6LQxSsTNUbbLyhEyDqmjWHRtPsI
9S/0WdocufRwiRU/HQWzpXEUdHYyeYls4lVJ0GRcpxSyunSwyyBdAxN1GmT7ROXFNBaV4KbNeRKV
FPGzpiaj53M842rWK6nesyC1rrSrQxij2SkA7F6Zt7Fxlw7lH1VPHktd2F/eCOdqmRzz/w5szg4n
r1XimFme3pLPTfdNkv98Kjqaz1m5r0NgPiO6flcFlmONtnAHfEL9TwdNWjjVYsSTGoLRZJKLOYtm
132erH3TKlYY2ojX0n+Tdh7LcuvKtv0iRtCbLllmeaMluzoMSVub3nt+/RvUi3tVheIths5RQw0p
opIAEkAic+acPrwVPWRXbpoPgwfL61uYZjDMDnPoIemhEskB4FKsrfNt5fRhMv58kLD2odo1JDaZ
DJNW/qz/NoBz6vONI24FfWefWRHX2jSr3p+wEnPX9Uh6RNNnOsq59naa/b2GITbMXXKnVgHRsezN
CdTeOQKJ01sZtzv4hIv2q+qQQU3def664Q/rjrhU1pdWakfMwzV5XmblxJoU3adxuk+1Wy099PQd
jchPTYDC7zPdg03vutm1tBxz8seseu7/yUyjkYPgtTs4JBkXscmQx120b8GB1c3OhsO28L/3MeRd
Nb2VVIksD1i7Cxt5Kn2ARlm1PPjdYtKTrX3fbH3fsvAXnkqfFzGRvNwb4kkEmqsKJWbF1IfdIraa
tD3q2y+oUzfJt2necBFly57giFIRpOhHMB1xNN6QTFGiwQ2VQ1miWngXlZ96+80wHqFcD8eOlOQj
aiBISf+Kx12kvJrlJunFMv3Xxi+4rDmbmdLHy/IYX/Nuvq3T+YC0qttFn1TJS7rPk66S1fhYTXzR
xl29lnRfGI/+Z/JFqAeEZMao0EpMtrUluHlI/fJg+o8+BbGM51L5jxPCKLKRbvg/rDoySbYFO/X7
jjy5AyWu59pqNcOd029OKrtG/hVqbdeqPpn2bTU2nmW9Sbq0MVhx4WkohMKHvgFCBZXgRIh/enmg
ZVGywbHIt1DuewOYBONBUz7X/Yei2DiAxdwNBn6ziThkcWW4z4S4RKvRAe/RJPT6DghhBx+w6nSu
kxh7Ld3CIYl3+TKYxQxlWDC+F+RxBgzhOXkBaIJz2a+9YkoKaPlRTGqIfGAPOs7WHN0GdZ5uvEFX
BmnSXgjTBc0+EA4Kg0TltVqkbRJvhCPAxcu6HcnaryjTxHfoyCvu9ZNs1RxEU/BqABDTfx/+J25T
dwWi1VBzc32/6xXI6mKvy5WnbGW+f2ePTrckE0pvCVXb5eJ0SCeen5gB3LSL7CHtmjWQIBOtJiQE
89CdqQhp8N9/DfxPTQ5d+RfVOlJTKQhtx71tHq+P9yLPIX7HMiEnA26T0ZE7n+8wY9+1Vf+QIv2V
vXBO6uUj3BJ+/mBFXqbsUc5x7ejBkTayGxdbRpgI4WxuZhDzk8oH6Aiqe4MduGClUW2IkEeSkz38
6/taNTb26Yo7n82+cED7CE0ZMcyrpPKQhi7vagg80vAg9TfS+O36DK+a4m6kmExv1wXrT+M7nVo5
7BxI1MloHUt1n9bRTu13vr9xICw+c+FTNGGBbQMKa4rOayeFpQc1RYzReUaYNeu/zFuplHUTwG1h
WwR4IL5SY1nvc/SjwUajB/xbyPffNPh6fcYugtrfPgmS+H+MCNFEWIdoF5q8WuSGVjYKQ3Kzl7Sg
+5r1Tro37Vi/CZJZfsvHND6kZTk8KM6UFXtraPK7BCXVrfyD+HAWP0g41qtQnctIlxm1urNkrw6B
KNg7w7+3kFkMX53otoIrvnN2iFFFhlcrWx8gJkD+/wdYXJNU6wDwC8kBtU302cr4ACtGSVPxMmmv
IasnPyKsWaBYgDCTU1M7p2D/Uzc2oruLu1S0LqyHNOmTgSAsbUjyMWyfZohY1egHiPhh+CLbh7Q+
NPXGiNf97M+AhRlHqK7q85oBa/57mnyYysdM//e6m61uTOePCSGrWlTyjNoUJqjCyvVPsG2Z/dzP
gBm2cONbg1n+/+SM1TPUENKC+dPi6ano3iVHPqib3UerB+nJeIST3Ek0LYGEHystL08kUvXjgCgr
TyEYtC1n49heQsbLs+bP7AnHduHkiWEsszfOL8gb6M6TaT6M+TECUNLeUca5vlhrU0grLu1OcOst
LL3nU2hqVYqYr5N4ZfkaDd+DmCrEVt5kw8bvbXCyTKglKtnQYwNxbirSKGQjH0jG+/pI1iKMk5GI
galKHW8wK6xkqfZRHbR91+7kfkhcRdvYQ2sOQUIRhI+OQi8dU+dzBgAC2qyQmh4Yg6A+ZNQnpq8d
0qSdcT/4x+vDWp28E2PCblJSwxx7BWODP+zN4DWmEbjuf1w3sjp3J0aWjzhZIZ+DiOAMIxa3j9o/
ZuYBxWxUDrdOvNXRUFwGuWksjXyCu9ltHiBTzk1aghspfo794E6IQRvKvq7UvR2+pZRLFSRa59zr
6t2kPYfj93qLhHR1uH++4jdJxMlwAVH1kVTyFXlMZ8v30bjTUO3e4l5cswJ7MmE9lAs8YAQ3cRyu
UjMBig/tj57sHPtJGnf2VhZ1bUaJcpfXN3V7wxFm1ITarUG3MPWaAD0m51sDXHSIN6AVv1Ox4qkE
+w/sAzwaFoWBcweZ4B+QncWKIlM/7NJqkbZIC/smUStq9hzDCeWQOa33QWJ3j7Y9l3s5HqbicTSt
BjorO7WrX4NEtx4QuCJwVG+OQ7SAg1T9JTcpCmMAbIHDFUYuVwdo8wtU4O2sbR/6XhvlY5oZIwFC
rZf6TtfyYIvsenUaIU2kWXABfIqN6VWIwvXUgMeWKudpiFRPoXW7DZL93280Ekj/a0aIj1PEW4rW
ZB4nX+tdbUBb0SpcmDee4y69+e9sCZ6hJ6TcpR5bff7NTu/z5DEtn7otIOtqEEPkBD8UyTHtIkUb
IDjXaCyhZxrxrw46jEruXFQ2eTjraOHWL1A17gqY9Oot0OfaBoMsbaEnt/B+kbMizVVF6iLWrFLU
Xe7vMwWIDBRqf0uouYRp5FkYJM2LPJKEK7ksFWjyLUZY1UF3KGPr37Q09I0H8looDFO4TUoFS4Do
z3eY3+mhBBad92LR3EeAdIM83Li3VucLBYiFMwz2BTGHafZhV80z/YqoJCe7cXyvldo1Rxr6x2qr
C3NtOMh2AfKgo498jTBnSDMV1TRxoyRIitnFa5++XPfuVQMLg7QO3RS8DkLkbju9IaUpgzEW0G93
G7c//xMD1M/RLOT8FlsgnSAeA0enBRJewX/IdCF7Fm5pSlxUlBbXQqiARD9rD+G9sOpFrWZVHaME
Nzb+UYn2jkoyINuhj6oZn4N4EfZ5WGRyoXj7T0b3x7AQVvRlQHtsSsulVeXf6Uvz9EDdAJ2sudvp
2IQ7Q2lSxMBDxhao3+Dp2WnjXrKNw2RsREjLOSbeTaDNKSNCccwbXfAESiWWHc8AV2pL8RHT+jnW
5DuGL3UfvzhjYEJHnT7IsAZcn8HV4QFgghoPQilH7GbOTEdv/R6zUw9DmFJpuyS20LHXPufSP9dN
rbsJdzudqCYddmJdFpr0LDeXXqy+1DzTf7CK58mEFu9W1X4V1Y1hvErqR6vfuECWPXoxsQuzBGlX
CKpFXJ4OIS2BHCM0kQFVQefk/1Tge+3kqA+H6yNc3c3Ii3FUkBwErXJ++hV6H1qViqmq5ZXVKPWN
H8RbddMtI8JzG06fnEseI7C5fR58+aMFO/T1caxOGececlxLfClKi0mT5SAAyak0Sd2vKohuSwhz
wUbf2MN7VW91Mq89RKBI/F9rwoA0mbf2ULDDECMnkJa7PZlPFyk4WEG++L3zpBhfro9vNa1JkxdA
cWAwdJUsE3ASOiPYKGWRhEl0nV6HOfNQEvyEZvDnXEY2j/4SI0dHNi+R4dG+as60Uzt919nl3kI1
/fq3rM/1n08RYim/j6c0rTjCHGPwKoko6glJ285o9+m4YWplogGO0Kq3gBV4KQvu2aBmjootnoNe
065sUBHfhcaNaWW7wH5HDvn6wLasCcsadXbbI57KvuO9bM6fquDrGKgUIHgyOXdmfnPd3MpBRkek
ycAgK+ISEuLEpqyNWR1o3AMPciT91kn/GO0HtJM3DsyVcxqhDpoLiH9piBd5DPSxlqI6W5rqKJbV
H80BNou7XL9RUjS5VF7P5Ubadm0eFVK26tKLBAGtMDA760CE+5ya6fwyVl6Yj/fqHtn6fd82G22W
K74IMSqJaPSGIAQR2ftkyawDeWnnbJBrHrmjXOT/8JEscP3EejH/Go9G4IDBRd9IAyMAb8L5PpyD
YvQTJEG9GJb7TrLdlsrCwD77e984MSNqaNSNWhrtYsYnxI6bx7Lx/FKlb2nj/F+74ZCGcaiG0T8O
nEzYYZVjdG0509g5lzWoWyiKYdvJ1ep+SvVXaWyiVzuatJ9+ZbaHKaeBPYzNLnT1EEnqje235qfM
LEU5lpI9IXwKsswKwqQq18T4HsnvUHCm84KLvjPoL3caN9rKwa366YlBYb/PjV9FhYnBApqSLkXm
/BNqxK5aIE6fvSvhxn5fe7GBNf4zQCHolEJbzVpkg3iCP5R2A7amhflliXPhjTxIMgc2ZRun+n7d
l7aGuVzPJ1cHOKhs7EOGSdvWa1Vw0ITm5yK0j5Izv1Roww35JlR0GYoQwpwNVYhBDX/0tSbXUq9U
f43lfkTNWb8NnAfLubX0Z6f91GWHykiRcb8d/I3n1uqZYEPdAmRk0RoVrspuaOciKJjmVg4gKLhp
Le3Q255M79GwxTZygRn6fR7wPkUxiA53mmvPJzcJRr+XIiZXM0uZFHXU7IdhAiiS6RktG/5PPYhL
emsH9Q6mwTcJSe7dYLWmRwLY4RIPs9vrq702eqrniCZRW+aZJhxQzoCOgJHrzLxvI2sAQVZ8jJuD
LSXHKpuP141d4GSW4Z9YEzN6RawFbRkZ5Kfy505BhL2qK1DdrxxeXljouyGLd3mtPlbhoVR2qmfd
mtHHMn7gkEaFHSGG+GXcSTsl3viwlZCT71rK0YuoBDjU82WRkOUipcYsjJQnk6p85mrYmOi16xus
Jn21vFVtWEbOTTiJH9ZSu+zmJLKS3dQnQIEma7hFd7KKUFp22rfrs716gJyaXD7pZCfrXZuohJ7E
nQshYPW97z6Z835QKK9/GREIRkhQ+nbd5upEsoeYLPxJF4lDIVAMkrhmlOngoPDYPAz+Fu5udSLR
ZCWfxGvcEcFMiq8kM1AMVNmbBzm9t8YPknp0htfrA1ndF7z5DcrICjJ+wnLZhVZXZrHsiyB/STTp
rgqrt8mG7bjrnkIE5K+bW503VD9M+IE0XlaCObkNhjYD/+xpXdXcN2bhPJjzFl3C8iPiKYsH/q8R
wR/KmMRg2GPEMMadk1SuFCe7St24P9bdDmZIquPsdhzh3O1S4q48TmBF6PXstR4U+inL22gIbyTY
hOdEv+lK534wflnOVkjwf5hehAwWBkRNbI81UTdCAtkhRu60XRt9UyQU52r10Ie+N3bZMTPeh2I8
BspW+WfNKRdmLKCRcFUZYoG6rygS2zkQvjmq4+cuaMhvynPyWPUKoqpB22y8dNaWkiQu+CdgQfQC
CgcWOVtDAmlFMgWKRb+7nbkdwl/XfXI12Ds1sjjt6fkxzo08hBjpJcdxxxKC80DapwZTGy8CzONx
JgOWx87raDkIe0T//JcfIOyKguqelGZ8QCBlBz0/WvO3wH/Sp2PbBPuuflXlj7b2L9Xk63bXNuPp
uIV90tStZmcai2nEBToNR9scd9ctrMVYC5UHRySQTF4+5zNbB0qgNc3EdocHVlP2Sv8plo66dNNB
g5zSQ3rd3Jp3khxCqHbBApK7OTdnzD40tyFHpqIAFRm8uIWnI34vpGh/3dDazJ0aEkLkpjTyAMwK
5Ptl/tbN+UctnzfGsub5VCQXDDJ39QXNXqT7qWb3RFBh+9Umn1y95P/Jw/7UxDLKE7835Datst8v
i+ETt6VFTzpvSq8LvLZ6qba4o1cX52RAgpM7iSNXkc/iTMmdUvfIXEBAZ8fuuBXkbBkS3HqUYrXr
E2Yu9u8U+1OfPtbNByvciHPW1oc0MTUQGlMuyZvGeLZn07fZs6lduL30rSyrmyHIN+7nNU8zgWMi
sEu/AT3c52vkh7Ix6xZHg53E6HX7Skc3hRJ/uu7Pa3m036LVC9c6BKJiQVVuYyvvEGVEd0R67yrt
qEoabTayN0EzO4whHKw/NDiQq6k+OF2wD9hSdhl4aWdv+P3qaYzwAGz5sMwbaDSfj1grzYHiXsaR
P7e0qUf96CYj9Vi9AFtfoNnuAJKsaJmPXLp1vGLe6pVeDiUxfDj9AGFbmE6VZla+5LsIG/LukFj3
Oep4IASCTN53RcF7ybs+/2sue2pS2BuGP8RBGVCbd+rxELU/muhYDNpubn9ct7MGuWOd/0yusDeM
3JkiayFMnIwxgu88d8sBbkurvgtaSM5ojdpZ7Q9tTo7DkO9jNYKc56+7aJbX0elHCIGTjlCBPSwT
3GS+m6qk79HNtH/Nxs/K/DGFj2i1eIl+bLr/IAGHdB/lTBL7FGmFWba1KUwo1nOkKvFNYKEEVfgP
avzW2rvY/BH3u+uTvRZan5oT5roqiMokij1eEM5f8qna97pJHzzZxSUPp/ytSu/vWaWzkAQD0TVi
Iuf7Jmqj2LEbqB1RudpN1a4on2YZup0tCpjVYfGw06g9Lwopgp0wmotOj7BTZW/Lpuir46gEO7t6
tLfSCKumIKVbyKbBhIn3eVlnoVnHFUeBrKDzd6NJuwxBAP979LeS8MvkLeUsGnlNss9ifTia7LEF
XU/k0O5bA0KZ1z55ls3Bs5SHpt3Y7WtXx6mxJWo6uXeVKCmD0MJY3jf5sY8VGbE9HZq1Dr3s6z64
ZUoIwJJkrvRMwZQ2PFnTz1R6IVrfsLF2eMGcRoSnQgwNWEUYTkNdtYhxiLKr3KQrPPAmLhJLrvMf
jebEkhB20WXjzE6BpaClCVSjt8x/6vtv16ds7fg/HY7g33HV63KRY8TQI7qOPzRV5CrGUVE+ZlPl
NuNzVe2vW1ydQMQPUdsh13zB1MVlEyAxRrZ+DJ/04lDKt1H6Ec69/86K4HUToOpurLBS5ojgKYH0
PqfzXaSoz2nob13iy0oId+hCWs+LjfFwIAlHbQhGQolt8ueQhO5r2uIGiPXMKnU7KNBS6VZHyJTr
x7gLaBT1VcUz7HrjG1beHnwCLBPwWZDGErf0WAL4KJdPgHVNtfZ9vSuN2x7+QNn62W+i61aOqqX8
CPSfxBr0xsJGU5uxaOblRZAZPexO0gH5uo+6Od7QDnCfBeZWA8sShIgTzMTSLbNUXEF+nm+6WanH
TtNYTUB9+8G092Tor/vLytGxQOwW0XKo8WHRPbeQN0061Rr1sVB6L4OnbBrdON3ISW/ZEHxSTyPZ
yipszAP0WfZ7YkkPij0ero9kZX+djURYmyFKDC0o8YQ6Luju99LqNtLeFLio/hs7cNefz9gM+68C
2Tsc23rvFvIzgIguLr1tkPTa4pMTILvOXwvT/7khlSpjpdU8q+caYJXb1VOZQG6nODtfQRkRbGcR
Fvusq5y9T078NhzG4XYExgDXjpbf6LQwAIQyLUJcWw3pVZWa4xyG8QFr3S/aceTIrcMqh3XT8ZEF
rGMSkNE4Q9ycTQnA35ZdZ910VDLAIRWNtk/SUnUNaR6/+MMsf4uDJnhwonJ6H4PU8l/zwSE1pMfx
/GGQreBop4r5jx8l84uVqrSFSnafH8uyzAcAYMEQe/OIhNix9lurf3DqRKoOWpMo4bHuLPuzQ8/l
F6muNA3SwiL8Vk62ErlS4COQZrdqf0NNMD8McR07G1fd2pkCKgqUH49yoF7CVTeX3ICZQrbUz9td
axxrItdSvxmrh1LfZ/aH6/60tjtOrannyxzEXTTFKtasaqAcTZdaG7o2eY3rZta2x6kZwZuaZMZz
JswocOhlr4n/oe9+Vpu1r2VuxBMLVh/AcYSnCwnG+Whq3wgdDTJGr6l+ltpOzY6a/pyEKKiU91J8
BEPkVC+m+Xp9cGvPSXrF/5hdRn8SbA0t0lg8BUjuaf/0MA4V2YcUORqz3xtG78r6cyPtW7gRtkDd
F9R7hJQLZ6/KyUnVCcTmuWG7mlsJTFbmIWX3Uy/e5348gIwK+k9d0tyZwbS3eQsseiMjvTaJ8cot
ejuHxd2kWcfrk7ByOZ19ijAHbW2nlGT4FH1QTLiQjZ1klOCW28DriuRWLbaoflZiKAbO5bSgR2VL
5EnwTT+P9GzIvLQw34oULRq7TDwj8586qfiX0sJNMzVvpW7/c32ga8DwU8MiT4KRKckgKT06acV8
68spcY6dWV4r6e2jbPYwlZR5Et/Hc2MVd0ko+feylUa01pZN+K8/abLktYmpkFfP+hdZneKbOLNR
t9Tho1Np/ffbb2FijJ/7gJK8G+thdRcOvXE3yXL6IsfcxXlQbEBL11yYgJRaDxguAx1MwZPiYG7a
sB8BN0l97/kA2mW7MTgV9G8ItCT7uk4+kox5MdLjXCWaq4xb+hsrJxEwEoB3C+wIeIdwRABpnCUt
kjNigeyLpoVHp7E+m8oWXG3lJEJBdcn7kGggGhaP1yEeTaNi9aZhdk3KGbS9deExA1lx3U8uOveX
zUkdQ1GB4sgLfux8czbKQDHMnjKvUr+NvC11KNV3tbLL5rte/gQrHsSQYXijVaOb0sgga89pdBsG
N7Lmqfzb9a+5nN0lV83DHRYu7hZTiILkNJ4l/IfbmCauIrzpptxLx78+5eEjNtA5AjCON4nsNl3Y
W9oItgCZEdK80W403lX187jVOHoZmpybEY4a4hWtagrMZFAeDPrT5CQbs3V5mC0WCLRNWHrgNhbi
UiOdIiUzsFBo3X6SP+XzDkj/MZ2hprq9vjBrg9EW0XAdOgnU0IXA0TRnn5WBqBRFu/alzSPqvG2W
bQxoxRkphmqA0TAC5E3UO7ICw0LqCzPm9MlAFzVUss/OkNOZkr45DdB7unRSqUfZuoZ0ZJHBDNzW
iN5a9U3v4kdf+ThapSdpmw2hl1f20hllUsFB5wfqeeHgodCn6bVcZV6QO+iyatDSRdb8TM7Whftl
X84w/Uw/xj47pA1YKOPt+vSvlDnP7QvOFAeS0ZttnVGPcA591bvVJCEmq4RPs/9v3USHSdLpzSKy
H7eyaWteRiWJ22uRhWTfnB8QRQEiZc4b1oTHa9Q/qtluiVX88X5Otko9l8cew/xjS0SLRAPNwGGE
LW1uwc7CoTLea9G9vQXsWh0TnW6ULRZOcjFDCP8eWWaTMIA+JleRC9piDt30lLbvuXTcWLpV1zmx
tWytk7Br7PWmSyxs8YwkRP4lK4TIN6ZfeLr1YybVHOmHAgDS+PG64ZUx8igCTMb5AOOIWMhQHTtq
LL3Igar9G+SSq+ZclLQOxnfWpv7Kqi0e/LgHyUP+nI9RGuosj7sSXWS1oXJ2VNWjXMLv3nRu+/el
TSDOwDmxYgAgFaPJsp0qNZgqbDVHU3mckaJuRsWdu435W6kEnRsS9lypTbWZjhjqsvskfJzL46j9
o9r7kXSl1bl9fk/1Q1Y/F8Wt3ey75PX6+l1GjpjXqapxO8NtKGZtcsNJA2LD3PONASwUXfDITA9L
ZdJ6y5vSg+c72erYWNl/ZzaF+1fjmFczHZuznh6c+KBk/o2l3RntVm1ra3DCoYI0mhGXI41nGvKb
sDoyqMntkp+K4e9avfci+RDZ365P6OWT9WxCdSEpQcwxoSjC4HKL7Ndd2+xm/X1udN7c3hjXt39v
jYsM6TTCGFq4ly1zsu2nUe7pc1F4hxfRXqN7N6kfJHJuSTUeqm4AXNFt3J5rm/DUorB4htFFqCUj
+ikp5bEZv0sZvcm2eYjCzJU2o6hVayoPSgofCxubsOUBvMVhUjO+dix2U27BVAPSfyp2akCfzdab
GaIf5uv80UxW3SbyJ8uDlIUmjG5O2nBWOoRNJajEh2Oflv7XOWi68WAWtWUfhiltIAAt0XY7Tknq
3MNNDF91UofKZyUDb2dLpX6byr4VPc1DYP+bF4r6o6sl/06KzOB2SifrgBR19NEOBgCpTZHWb/M8
j0crr8oXWUIBz5xU/Ws+VPWxcEo9QeWv9H0P4V35PRrb6N1UYqhjhlIyv5CQzBfW51yVXXUcq35X
pQl6WFVk99rRHCT9bUjiznlOnLyId+0ct7k7W+MI1bjWl/2tE2SQ+WdJbH9VO1vK4VdW+3rfpdPc
wSaVOb/Kwgeq3wZGUOx9X9K1vTPJynisEzm2vKkhEwgxB7rD+7yvyuoQVPAZ30qW3tsfVCdsIteP
lHG81f3Msryob7LkTqbAzvR1QQUyUxuPcag77bMfpUF7a6ZVcNM65oQJZ8y+hbQVP8M4V+peVDSW
ccjttPFm1Z78XWlLVEwhZqNl3bCRDR7mAJnYNEtH65hpur/31ToMvXwIrIe4qKzCw8lIw4GW5blj
cGnCH5Pq0z/tvCgBpqVJe1rZQ1b0Eg6+0t5OsdxC2ZNbTu1G0pS+FYNjPqtqOUb7ERz6ozpJ/uga
YTqiiVA5Uu+akZ5/6zUjgv7GKQfDm+ZZOYDK0X6QEjDt1xSa9frQhjEfbDRNu9dnoDyHOJWJQdsk
LJ+tWc+7j3MxFp2XOWVe7R0rc5rbtmzlH7LSTUfZDxH+MKY4ICdXx9ZwX8e1/S3UA5QvYziUj/Lc
TFTw6MP4RPI6qrw4K9rXfighresK4K9Oa0HzZKlS/nMojeGfPjSrr8U0yI86T/Sbygis+05KMjDp
QW9ZOyjo7MwNZXO+ddJS+pg4TfbBGfuq24E0tnZaFlb3ehfEARR1lvpWpll98Ct1mvftVNDh3QxB
8rlQ6uqlLrTUdH1naG7suKe/saHXEe7Kufe/G1k0/iwqqbE9yqvzkfq/DHW6RevILh4dkxafGNY5
qqF0+6E1lX/P5ji5MWNJ+1wpnWPsUtsvfpH+anSPZl34esMim2keH6zvQWioM8Aov3iNaqM81rah
VnsltKznCp49JD0SeY7dPnLIQXRyYAV75MEG0jaaH3+3JUXtSInimng3t1VidvlwGIxwwUsoUf6Y
Zq0/IHeTDq07ywEFEJO32aM0JpN8yNmyP8xJSQI3yXql3HhwXlw80Ndohq2BjOQlz8v2/CrwB3Xo
u06RQG146BgubImhqXqx/GjHr2R/rl88F0+1xRqShuAEOSUvYtswMvIm9bEmOd+bjIZL/f26gYu7
GwM0X8CFhCwtb8LlpD652Xr2OrpwKI/kwOepu/TtU1N8jifkINFcyZqbctjik9kyKcxgmg3kllQu
mGB6T0EsQIdf4JUpmPHvvW14zhYfxkUiQhijELSr3dz2OTUYdxyfbPWgqQWZguP1ebwItgQbwpvS
n4M5s0JshAR1fnBwBqgRx12lb0Qiaw5BGonUK0ULXEKIREDnw5cfYacuP6Za5tXlhkOsT9YfA8LV
bCbtNGfFYmB8I8WoKK+bnIpbY1gc5MTnWmPS4qTFhB0GB/SK3Fnf8rENE2JHVaHEpGmXaWpC09WD
z7KzsQ7r00QXiLokUGiKPh+DP6pmj3o7Y4gbF275uv6gmh+u+9QlrGlxKhvwAZ0t9D+Li623sK+C
o8QIgk9BBTVXvZud+77zYt1yTes5lGq36iAEbXZyteHRq1NI8ymYU0hk4KE8H6ESJGaCZoTkWv5j
lT3bzUaRdHXHnPy+4GhB3/dxl/H70kTzuNbvJ9uV58d0q4N8axyCt1WmFhjTsvuLOnUz5caXt4Av
lwkd1mkBc1tL3zhdDcLmpy9+nIeRdRohpzYNelfdIH6qNU+bbktjF/tP1V8XZReTwA10wJMcBprg
f2ZTtVVPgIdi1FMru5PyUQfSWBk3111wbfJOzQhOkEWEcZGKGVn9ZsHyZPa/rhtY8QL6QKjs6pRT
wIgIBtSxDJExoiOvaj4pFFSq3aTfjs7n61ZWditW8OIFygCDj/C+0eKlOaOeJTfV9zkVjrBOKC+H
G6HBymSRyjDhwCeJC0pE8DSYRS2ty5HMjJ1PjvUqhxukZRejIF+Lmgc9LQZM3ZQSzndkuFCDA2YN
PV16Sob7xNxr/t+uNyaYn4WlDEIO57f63snR3Ad009RDHhLS0Z3zQdc2fn9ZzrOH3/L75F3RPjNM
CwjG+RCkXg6ibChCr9X+Veq3ob0bQiK2XRhtGLrwK8GQMFeB4+NzQYkiWDHTMX8XWe96upfrv11y
BFbgdQM0CJaPd7PgvlqWy1mdDzBTqP+20a7rtwAxK+M4M2CfT1jWxoo50X3jGdbz7B9oICwBQG7V
yleWhRIYy21QFKB9SfDcxCfKN9rFSvWY+oinqzdtX3jo0oxbx/GKE5+aMsXEzegUmjJiCuY9vTh2
zV1vb9wsa6MhatbIti0t8OJxnBahPnStxqLoP/XStfN7v6FbikpDsuFlFzue5T+1tKzeyXbJVZMH
rYmlAnXEOKdyukVYtDJd5AxZFJBeVN3F+lY7DH2iN0boZTw3kk+6uY/rjULsiothgmYM+F0XajPB
h8HK+Hbrw66Sar9s3eU55VbxhwKh5OuH8KodGvcX/AC3liXsfdsenMIqHZI+0i7WvDjYmfbzvNVa
tbIkFM/AG5JXUjV6dM6XpIs0NTLnLvKQc1Okj1H26footn5fWPJe7fIwU/j9Mjk02Utb/nv99y9n
iXo4qUb993vs4gSOwsHRmjoABBWr7Y3jt09LwubQ+yUEx1K7JfK+am6B/ADvg55CXHyO6nF2YqhU
qmlvNgVkm4eIXR9IGwfl5Z6kGEg7IUNjQ5L7O1+WJp0RJez8hHb/ZyVsQMschvKlU5tDOXy/PoPL
YXV+x2AKyTOT0j6gJrHumFQGAAYdUwgnOq9JLo+vQ9rcz1NS3xR9E3nqNPzQmmm8T8iBXLd96R0K
TGlMI+xBCBiIANEh0EaptplOaLM838r3zVa/0XLgi6PTubsIBQCBUmA9n8ggrsw0NxdqGKPbW5Lh
OlZ7n5TRl9aavJ5Km0XG6j8YFG9NamscEAzt3GSsdVEI6wZdNNVLbJduuwXkWVsxbk84Kajhk4kQ
DPSWmsW/2zeMCumnGOWT3ei8ACWSYzKlAyms3fURXZ6q5HAWFBOnEC3IuhAP9llcO3YFGNrPX2YK
7dVrt/UCvXy8LaVIzjpoCXQ4XcT3U6kWXWlPAfyl0RfL92RYlvubMUB7OoDw+KWnKb5CYsNEzbM5
Xh/e5aY+Ny0EDWU7Kgh/Y1q1xttRoWfchJThw/zXwPXzIVpC8khJ22FslRAOYjt1zeRLmJeHdqvm
eukcZ4MRr43aj4Z4yWl6swK2GmwZbCkfGmd0UWv6HCiIddYDSU9n48C6dBHMLiERvHFAkcV7pBwa
cpQ6Y/NTSELiY1189v+6QrfMH9kD7lwouS7R1VXQS/1io3LM/mYwnF/0xj+30lTeEHccrjvF6oD+
GBOFLHpHS4hVMBZqv+bsVqKQrG/43eVD+HxAIv7ICg1eyBo2dOnB13e9+RBbPbld7VCrd42yn8uf
qvT1+rhWnf1kXIIThvHsTIqPTSdS812dxo9GP+m8iwtpTwvyVvvT1jQK528m+/loFWgTydpr6L9U
PVjDjYauLRPLJXMSVYZOHM5WELFS9g8CMgAbrhVsRK6XCg7LUi0s+KDEFmT18hEnRmi/NPTBYByG
8yghW1o9Frrbdu6o3fjprRF9tJADDWQXEfvKeNZTesnc/0falSzJjSvJL6IZFxAgr8w9a1+l0oVW
JbVIgvsO8uvHobH3lIniJKxrzPrU1Z1BAAEgEBHubneaF+3nHkDlK+TinnyFXzgVSDTwFQKikE5g
xyKwQfedvsfiLocM9RiuKSQ7B93pvOg0J6NXwpG4gSpV1cLuxJ9sCs2fPSjy1yjXXPbNxQ0BMz6a
U2RlVe0Obuce9Cwh7BgEaTqCcVgUrHshKqshkAexbNUzrbXROkdwuF42LsdwHikAU4ROMnTgeR5u
IeVRB1SyO1k2bKe1dwTYdp0h8zUK5wct2SHqdQ4l78z/2xxRYQKCeXU52dApyxDesX8qYa2jMCDt
YwU0dFM067jc5sV4GGPNZb60ln/Hidk+9yGamO1kRzBcQI6tdughSpots9HvDX7Xy1O6eKkTaOPg
cYnw8tOlnvWt6IsEtjxUY4LBmQOvnyH3ka0nVMDcSmzkv29a5za1sj2+dT17GhK0xT1z+g3K7Y5+
g67IRnyDwXj4jAzteJXTAm+quRxWhQnmndGI5h1I9KZjldjNXS6aXYfnl4Z59P+YDABp/rdGpb5N
LciiIS+CDzEpWsi69dDvOftpdNvU3UYkKMG7MGKSkGsTuuNLHoGfnA3dA5ISVPYYKmteOzwBYVuJ
IzKabh2jBlIj1AQAi24FtIuL5ySRvLHnbmVPvp+D6h7TnPwAGWfq/PIle4bGytJZDyAXhIlQwUf7
hXKdcEM4Rlk1Msxwjz0t93EPVNn0ofFb+TPqfAEthkOIofnok/AJy6rE8riMCAccsSL0Xgtm5LLn
wQQTQ09fJ5t66MEeP0RVfm9b9lCTEIxVufMSdsTRnEyLxyKYWwFfQ8oMiQfl+B0yA5dSg5aWtM03
oRM+ov9y3801tByhMRcmD6TPN67IN1GmiRb+ZOQ+zQQKNgQpTnSefFrWFCIJDnjvVml131CxSxry
kU1pkHePs9WtrSj+B0o0MoU7oIQ3VG8dxw00NvahdVPEaHZA/bfLqyM3rPpJWBMPKV2Kf1T4zcTa
ukbtXr6NoQo1POTOtANNSxCG4rYERj9MdUw7S759alGJmSoI0UzTDIsVn2voGZJ1a2ZvCVImrrbb
Z8nDT20pHm4Z3SzsEbZSBNL+mASseq1Gze2zdNedGlFCpsY14tbyYWTC8ct5HSQRCO+OYYx3z+by
ai29R05NKedCmXV9DFrWdNWib7gtNhBCZMmPMI3WNnTwpqgPql5z5C+bhAwGuvtxEjnKTc7HKkkH
itGZYQ1LfNWk9mHyzaCn/m1IwS2Y36XGrJEjWDpjGfmDHQe/DFg3zw9AI2/cKbZwADoEUAHm3SaR
Lj5aWjY5HkCnZPpJbaYoKzMBEXuHq5uyqbrPp2FEQzIODHedZBWYbqIOcsItGoU0F/mSU0LTCqoR
SN7jka4cQE2V4xY1B8iYTHeps+0gXTZ+5QIBISGuD58QVIWUVTM7MRaJO0K4tX835tsofkn8F6pL
4C2OBFRZNgqCHgrFyk2ILrMpwy0C3/CSp74fXnkDNN04a7x+8bJHEwoDZRXS0J+gJUBMhpEpJoR3
/o0bb2h6NRbbqUGfzr3pbkpr4+B9QK+t4fnydlsc34ld5aiKhdXHYzzL46PY+ik/OPVjmRvby1aW
juDT0Sm+zqNkjnKpqBYzUq0ah/0jje59NJmt7Kpg26TqrXVdFJpui2W76O9BXQ8sOOrOdseidlqU
+UE8lq+S3LsaGF1Ps3EXGkVQWMaW0t+XR7q0q7GZ/2NRbZwNuzwZHGBhV04ZrTx+6/e6nu7F2/3U
hOKSeNiQmkYw4Xkh2BOwszZxdB+N3yq6QmXJhupi2Gk29NIR+QcEZKGSDGYNZbOFbuW2M3fhJgOq
yO4bWE5XIh3XDhqakkYcO5Jfm+N0uDyZGqvqZKJBQ6RAX2Kk4m6uoC5yb8evjXHfkn1Tr2pds9bS
XjgZpJq29B2/T4GHQScwB/zwKnYAko6/sBNObSj7DbqjJY1s2CBpC3HXwCXg/004IMnHqYNmpsac
bkjKxptyL51qE+ZY/J4Bk1KIjVaI6M81ogRYFA4vC/+yVUetCDhp1NUt7tBVDy7zZGvZQ/SGpmX6
MwHgYOuXVvEkSi+9ZaJr5tXURMYdCruoiI1pNF7HdZZdda4HjvnL3rMwdsnRbUOQFITMSBSfX7Be
ASh5h5crki+HMDq2TATeoOWskAVVdfAyEYDHKlhgfBXyA7Fc9IEOyI+NY+1eG15t30e5e5XWltin
Zn+cBntcI3y5EaB6D2JezpphLpw4klUHAFawYwC4rxwHaM0ESogh2J8dYE3BmIfL4vJELp04MAHN
RTBjuOiLU67zaK7Dzo0Qk5X0yu/2ot145SpjbyQ2gT7ciREPYU2ReWnxUF4EVapkPv9E+ZlRJ+9I
KSNO4zqjOwNxJ8Dzl8e1cLzQUxv03EEay0SzUlfgrK7XYNMR0XrOb8LkBUy64BnpvxBKQIcC1UdA
4mSkqcwieqcj2jt4iybWkcTHSvzwEk1MuThraGjF0w+eDzjs+YjymiRxPMOEZ8Hlf475zdRpHpfg
kFvweBknS952lIBV5p6Oi2YC+QOoGI2kfpEath+umQ6vULqqwF4a2j+ytvAPYcKNW1bw7shzK99w
gNn2YWnGh4g33RsRofle8zLcm1Y0b7nhRnhV0NLZlUMUbiEV0B/RpD0QNPoX81s6gZSRRiJLgkEQ
swI3stes84n3N12SmeuppdUqaXv7pp2YcdfUoegg6DXNu9qqo3ebW9kNzfvqIaxacU140t1nRtPj
tRlXIOdMcx8Man0brSPT/vDmFPz6BWlDG1KWVffc90myId2Q3JbDjBBaQLqrW1UojoJ/JGagM52h
u/XaUfCPYeLGx6Gao4Pl1tbGDxHoBH3vkX1cibJCurlurhPHkV8W8sMA6aG1XfcF5M5JDH5nvxy3
NXWbrQn6ixz/US62HvrZr4FjSKKVOcfOS5TN3nGkrQAtjSicZBOSbKoCkpvk2q7McB+NPpq5q9Zs
26DHJG5H6AmuXbRoAbdMc2M/9FkCigF38LecDskun336Pe/i/IjMo/HM0dr9Yw698K6tRrIxrNjp
gTMiThYkKISSNTSkCVoKzdT65sy2v87cfjoy6J5877PG/oeUiXk/soxvSnSUI2AGVCpbG0WZfctT
OtagoC+zX0XoiiOHFscrt4bhUBbWjP72Kb/B/97fxJ4HwEzGnJvQmKx/EJTEB0/Y/MZO3HrdlHNS
BTVSvd/82qYPYxH5HKrtjVMBOOhl4zbMoyjbgQDDPpR22z2k3Km3QNP63Yo7znREr9f4gw2xuYE1
IJ3cJCx2I0C9DS5kN7v3ACm7zcKaVxCskGc4ZHieojQvHstipuWaV3F16Mu6fosIjf2g6cL4jZcx
FYHVAxFzlViV/8LRGrnlc1Ydw950nou+csIDFKsTkJna84M1OgWAK5O7MkKDPbisDg+d1brmbiCh
E23qvg6tgBbIua4IT6dhl7WteMiqYRoCkfnh9egaORCSRr8Pk8oAFELU5UdXcDTIhQnokWgcuk+R
5bbFumBD9lxyIp5ssEH+8CsQX0eZb3YBr3jxXDhD/e5myCgA/0gBDIjTuP42jHX75PZu4gMw5DiQ
aSD5lTeKaDP34KbIynZ8tuvJboLIaMrfYhjFxkIt8dmmCYB4mYdCUZDbJYjr88SPn5w0hF5h4sZj
ECE4f7Yn29iWYe/EgVmaGdr9QzG+Ok00HkJgL2B1pPRqrOzwNnI6bODSdAV2EfoY47warsYxNd8m
ND0FdloTfDogNDkIxEt2mzd4YIPtyxWHOkwMHB20SSeIkM7NkTRGej/xuS8D6GPVh5ShWbpwe3sT
unPcIPvgCmDQePoLLV3jS8X8/pB7mY+aNhKAdwXeaAWQlfG6asrmPfLC+BanYb82mnz6YLldb2cC
4jlnKEQctKwCh9A8TdFVMiQIXf2Jhrua8PxJ4Ljemry1hwCGogPAUvUWPR7pDalK/miEU7ynseNi
O6TgcvFo3G0iByIgwDYNW9BYpm/A1BgBmeJ+A5odtgdVziACGrnDumkmhqSfZaMdBJzP0ZZMDCq2
pB43CS/IphxSd9xVlDb+ysuJOwegP2j9YARVZre24zaL8ShrUBh2K7BKBwN4EDcgJumcFQNEZ0Ot
NHv2uIMUSdEKY8YR5jbTCjjBuVr5Zpv+hrIFMOCirLvXuvTDzeQ01RsjYbcf4izdgj+mfXMiowNQ
B7iqxui7TcOaau3ISQftWfXombOdgxMg9QLG0vIBTQHsOur89grSPvPBgidC/8CIdcI8S3UA8Jr+
veaU8DEGUArig0A3Dc7jnGxNFCIs9mb730zUkmcKbF2QTluik0NaDOdkq6DkQEEmWTHboP+ptGQd
GexKNRQsskbXVLkY9pxYkF9wUhSM+sqOwKmDim4//aisX1IYxAc6iTrICCU//Sy7J52OrWIxhiQm
GCR8JMpdaN6dW61bxnthIGpIZdtjcnCHbZ8nAbTUkngvkm8h+cVrzWN8KVJBWo+hSxFJFcRc5zaT
Ngbduqxdl+FtkgQj3XbVbmxvQt2rbinuOjWkTClU6CZ/kCVlo3num+9OdOh1EqlLfnFqQn7Cyarx
OmziRK7azA4id8HS7vz7ujhFhgtPOfR3Sar2cwslmtiILYtv/ng1Tjvmb3xXU5CWEbX6WIKuB9Dv
YGuhn1q4rTZvTWuQ9drZux697NglKZRyE2hf2+vLwf3SkpyYUvsxGsbaKs8wmtB78sg9VF4tXVvv
ZwoOsB6f2lCeXsCezoUfwwZYVFdgzUSMWAaQmA9SMu1DsBTYYIuLBwq1HWCaHdCn5SCPKqwg5WI/
QVFU4MnWmT8YOgQuj14z0WrrkMfSOmxlG0UTbXzndeyRWjhGukaoJZ+ELAqgemgDtvA2PPcYOmQt
GGrw9LSb32nzHDcvXxiFTL2C3QSyGap2H8KgNpxaPGdyf1PXQQeECShqvULXPbnoKzgi0PnvgSlB
FfUabY7sRYr3rRMebeOfegDVnKbGoDOhnBCmO9V8FDDRe0/+kAAesTZ1Eq86G/LvJ0dEmTaDRzy8
mb3yd51u0vJOVI9fWZG/M/XpyQz2sWrEMCrEa7X7zSt/hPlqbHQFhEXPOlkR5a2cWHYcURd2CihW
OS980CSGdVOl3EZGjRdSSDBVdb6pIY/auq/WvxYUkafDyRiU85SnNngwK4yha4+8/9b4T2n4cHk5
NNP059I9WXE/LNAJ3sAEsPZxBrGg5gt3Alg8ZVcqEnaIwc5dajJ7YH5zFKly65hA+hQ3tvmvJabk
PCFsAwQPHNS+WqM3AX+v/Q67fMrRyTLee8ZD795EaF6nmlNxKR44taRswhqBc1wAnLSazB2J91Hj
BYQ+gLa8/PcdsHJMFHqj4KCWOZ/zebOtKqwLDkuDBWKD25lsh/Eraw88FHrwkXxFj/m5iUZAbM0K
UWnvqhvXL4Mu/8pe/2vAVcaQFV1JvVie7sMLAOI0virDHdVBlhZ3ItqnAI5G3zWm63wYzEyKuu1l
Eo7txmhr1GnAdRf10m0IlmRgMFAHAjO4EgeW1Qwo7IjiWgw4eR5tUzoFoBe0+Obydlyq4tFTQ4qD
QVa+IXknDbVddY2sUnoskNXYsK5t74H2DFfNALrrgdIfwrTaNZ3dbUYTZwVudF3EveTsuJf/+CHK
x7YSnGSdM5ezja3L0q1pC0DpHyPzqoMMorA0acelY+jUlFLUKCq7RmIFpmQzb+I8jBAUujyzyxbA
uieRYEC3KeeQk0FcgcvcadfuqvLWGTSbadFDkML/z+8r94FfgF6wEfj9uvjFe76OCqRLfLZxEh0R
/h9eLjUGxtMOgCOEjuj3V5wRjoiiFsgXV95AIa7p4vFjbN0IlLBIWnUzQ58XC+wIWlppeY1m5dvJ
Gw9z2yM1NgQc9OUOCNSS0d/31m0f+sh8aeZi6X14+oGKEwOZ1s+9nIve+ObR+5ge83gTl1A1PtbV
3tF1XyxO/cl8KAcAko6uDx4zlBZREWuTLqDVBFjhPkKG6LITLR01pwNTgpfC54CNTBgYR7ek89IZ
t6apOQEW/VRKRaAxAYUL1U9Ho3DBBoGOC25fx6mF8FtX/l3c1n8tqND7pMj8Ek0daBSAzkrWPrds
W2Tfs/baALXI5fnSDMZXtnXo02asbQwmTqp9yZNraADuL5tYXpL/zpf6Qm8dexI8lPw1tN+VzojE
WhFkLNMsi27SFJeuh7QhVoiVnwAfBiEGK8AKmK7J8DTyTDNruiHJv5/EZFMFAljwD+La7Miali85
Ba7b08zb8h79O2/KeRiaVsL8FvMW8b2JDtCmvZnGm5oigILmmLXzne3lhVq+2nwAySHZAOYF9a1X
8SkdCelxnSTXSX4MxV2GxmPb+gZepR4MZCQg1gql4AAvxa/sW9maheS7A+ieMqOFmFMkqGE6bo9F
H69MZPpjnf7T4rKdGFFmdCDFZFC5c31vx9muyVv042tqZ4sb6sSGcsvURTK7swsbAlwzhSQ06DXO
p7OgBIVg46oSw4AFzGUQGuVq0HXULnoeKn+AdrE/kjHn7l1C1YqWOdquCo8/cxypQZ5DaxIU1HTF
wN0GlpvpEaWTd7R/Hb7gg1IJF0haGwC9Ty336dhyrxOooLrRQ+45APY8j22NZHZ1PbRsVQjzoREf
c/eKpvgNMf410zBeKiBWQ6AqEcPsU57AgO5ZY2HsObdS8N6zydyTwXB/gUoqvfa80nq5POIlp8RU
Q/gb6AYTzdjnky2S0ZIcznDKOLBSaGEUd3M0abbX0uF4akS5FmFbJBWBkdj5mTBUdPaZW+Ep+dz2
r5eHI39JDX1OLSl7DNRuUzT0CI8rAcpS8IQBXbSyUSVyurfLlnQTp+w03CQ0QyUG8aL/HkV7lj4x
trlsYmkjSPQ7SG7BD4IXzPna2HZdtwko3VZF+M4S6H2hAF2hJGkGo//uGNs6+rhscHlM/zWodkN5
WY924hYG7dLZUIGGBciI56iCXjazvEh/zdjn46pK12rsQi5SuqXFhpB1kT055AsH1cnsqY9+twB9
fF/DitN8z/luqDSZ5qWD8PT35d9PbmEGkLqA8BqeJAKCjhCr5rpbaXH95W0IXgrAXdXn8cDbDFyW
FhqV2VPTTSsuXhuToJqIQughmVAm0gGFFzcqGl6BZwD8Huja8zFFXcmQs4JF37pOQoBR+LaIxmDs
LcTN28tesDh/J7YUL7DB/e+6DeYvBvzToGia15wFnylj5WF6YkF5BxXeVJBGwEKNlkx+rJqnMnps
yKqodz0qxIid+dGKtiDmB6hrVRSaF+ViQMPcPxoPaGL5FNCEIzgj+xAeaMQWaPtyNkwvJDFQcW64
VwIYHRYo/Yn6MWM0v6NAQJUr2YRwYwHcB0ptEjWaOV/c4MBrAKoAkptPjP3MjlBrDx180fDE7U07
Hjtfc2jpTMjNf7ItnNyf6iQjaGfm7DbtwaVW8Nui0ZGTL+6Nk5EoBz1O38FLZphph6y7ctlYIhix
jlwkdN26/Oj5GdoeeXRF6lL3ylvcJSe2lXN57PrEHcA4umqdErxK2yZ9KuMdOHGAf/nCHvlrSWXg
5rwdvKiBpbhzg4aYQWf//zxC3fHMKRlrSljICMLRamuj44fkmtLE4lY/GYay1X1hVehfgdsN1ivI
YW3xdHmaFhfEc8DYBHAU2gelT574XME5JLtq1KJAtBGYLjj+1xxskuE9imCXLf0pjqsBBiJbvBNw
sAB3oAwlzSyeORLJAWqAIHSuhuF3FoL+8NaAmF1XbkZnz/K3Kbyp3HuU5C5bXxonYkNAnwikvIC3
OB9nSI2CQ8Qb88jb9yZGc7n4ge6yO+E+O2mr2chLOwzQU4CaAE4gyCWdGwOdKNAXstPPJia4fq5y
/iEcL3DLVVxcDem67f65PLpFg6B9AaID3JyuyvpjQLzYrsIOaRqvvJratxZMFZ64jb1xNYfR85xP
a4jba6ZUjuLTegIhaGJR0QqqlqQZnn2ssIAjSQnY66A5M1xNWg6oRSOg/UK7BZqYwZd+PpW+J3qk
FvGWbki7bcP5UMfmro3o5vIELjaUgPUdEm5A5SGPqVzfzWhLyj/5ekiym6m5m0F0HTftLRjVNmh2
3cZ1fA/h5ceJt6Dzfb9sfWmTA6sM7imggTwkhc8HSf25oLWPIL+Geqshrofy12UDi7MI6m4UI1AJ
Rh713EBqk1qYDq5TFs47WbmrDHMbRZ7GI+QF9ckjTswoF5jpQDeZybjEZsBn2WjTzbc9fyJfQD2D
afDvcJTNbJUWeGjRCLoKEdMl6MNJ8/faAoBPV5Na3FcnhpSXSuKFtK9AnrMqbehi+O8EfZzZU0fu
erYuymTfel8o6Xno46I4PFBWV2n0qrH3zaZGsj5Kj9P83aR7q/lCdRVK6ijZI8BybfXaMhyw6HAD
CRuf8xUTYKjAFalLhC559KkR5ayn6QweogJGwEZ9b9L+wS8eL7u0zoJyMDhOkZcQwMSegeaXJe7c
TLMUizEoandQFoZ4Ac4eJVZJzSmJxga7svW+mSXAQleT/WT0Lzx+AFt8fGPcIJk2f+WFd2JVfbnE
iD0zVz74x3RGe8xr17Cg8tZaOQ/puupePbWjHHhRY44C9FDpyqppsUvs6WEQ35rZv6fzzxyAvoCl
H5dXbOkQOrWo+kSROmVaYjOlLpAJUhulf0z/tfAqHi6nRhS3yO3WjpoQwxr8HRhkA0iJg3/U0dFR
Lp10p2akd56ETSVrR0cwmKnwAsvEFOT0oxv3lalBWix25p0aUk5uMlkgOpfgPAhMr6LpfQ6xYDdh
9QixUCjNQT3DtRFQfaGkB5wvyPeQVAZUXM0A+DzirS2vw2wwj13BbgetKolcbsUBYcKXZJugofok
+hS65SjQgA8TrL6t5TO5moMk7oOcO4DK1EjWHJlTrEf3u4i+25WORmFhCVFRpB4FhAUYVZXBgQ69
lSc2LhETpGFjuePo0jB/uDpy7AWvPzOj3IlA/0YkZTDTdegC78RdR+rfXWGuL2+uhe18Zka5Ert+
rodEgimzlt9AQgq47CB9EMy/acowQC+K5qpfuBkZ3sGoogF6+7mWxi3DrHmLq57T+pXY5Sbuf8ch
gOfjE1wKTcUffjLuvjDGE5vKbWwQY3TrzpZH1rqZn5r0IQicKgl4pymZL64Z3gmIaykYCVViwKpt
8iiRhsYJLJ1evB3m/FjPkYZERGdGGY8jmoiNJsyIblfTe95us3h/ecrksn/aZBDmxNMHQrWImM7P
qS6sIY7oURyHI5r1k43fIIsDlE4edF+o0UB3Dz0ioGSWLJTKheKDGBhBGUyJeFz3dO+IfpXp8geL
U4ZGEfwaxMnB33Q+njZ3gJNwPWRhgKXL7JcJPZpupLn5l/aSZaLVFqE4pk3FJkaRsI0IuhQAdVi7
MEYqnBMQ1pFp7Q8+UC8CicSk1KzU0sgsYARBnIjQ7xOmjo80BmgG3JdxB204v8nrNfOHcZs4s2Z4
SwffqSXlRJpnRoFMwPBiH/IVPbkuBv8QgXcQN83hsvstDcpGvR2Nm6Ab+fQQBtdJmPkpkqKVgKS1
CSY5TjdT42vyyUteblO8Q6XgHl5xipfXrPezMkEmxk8LSPfsIHwbe1eUBRPfXh7Q0tydWlLufWhl
zoB4Y0CFsQW1R0DZx+BvBufpspmF4BZ8oX8HJOf1JLywDNuM8FeYcec7Nvq7stRpeSyPRBJ1Yiu5
n/j1IWAD3UIHiaW8+D0BI+5/Y/1m1OkNLjoAuKL+Y0U54pLUcupYZk376r7sDxM4SYTmVlgyASob
JHYAb5YU5+dzleS5348S/d5Nt8J9NUBPa7aa205nQzl2GjE2uOtgwyNbEn0fLdCX6UQwl04d1E59
kOlDHBBA/vNxiMxOwSOG2yDh80eVx9eDA7k2h28zsI+6tRd44I4NLvvZ0i0u8QQyL4ZmcDUGcsuG
j9Bdgs2hAsr2luPArvMyAAnvilYbQDAh3H3Z5NJePTWpLNdQ2VlUmdirdc5u0fexssf851BZm9z3
tgPLNceqboTKypEGnWkhxaxOZVWuOiLew8poD9nQfi8H8830peZU4t/m6AfTTO7ygv6dXMX3oTKa
iqzC5M4MYlZmhcQVOFmGNXQf3kUZvpmldQMBAE0bw9K+Rs4RlMbIA+KmVK5hSLHYU2XIs3C8wrPB
EWkwJ6sm/H15GZcSZuijgnwOYClAgqt9HwRIRgF4O84Pm96YKV1NGV1DCnhXG/wqT986Lz+4ACK6
0bSP3P7nZfOLXiQTWciggtNAZQKmwzA0oEFG8F7+7NIcjpNs7WjAlfaeG1yzkItTemJMOfQd10xC
0IIhKQNivYq+pnN68FvItxhfiarxc/8dlnIGuIDicdpgWFMMRLXpXbGCIS5k+16Ud7wz103cBd6s
bY3VjVD+/eS+KfBJ4MiD3ZhXeztrVtztAxeoDpBl3YhpWqFd7j4awAfDzX3Yd095Re9YAgkqo8t2
ddoHlpamcnGJqQn2IAljBxfT+TcBTps1Yy+3DzLXWbz1wZlO1uA6CHQMcYsb9cSSMvqRNaDBiDF6
In4QJ8izfYZiiMXXYVRA9UPjuot3yYk15UQqJ1AQOHJcCShMzOl7iDypBfXUyxtEZ0U5fOIxdQ03
k57koh91A+hngGhMY2TxcD0Zivz7ids4ndvH1iSXqO++O353Hfd0PYSvQMNtCE02SfxeoFf38siW
atNSaeQ/jqGqKPAh5nUlrQo32zpJcgBd5coais3Auj2iZ5RX+BqsGI/D4Gxjo9p40btpRPdZfLj8
JZo5VrXNu9qgIdB+Mg1tr0lsgxgz2VWGTmJnKRiEogMeBmAMBFuycqKzrK1cP8WbJ4I04cjpHoj1
3VdG8teEfb6Q6HhOQHuPE64doiNnMZpJ49dwnjVmFo+Zk5E452ZKpyu9bsJIyBQdmra6sYZHqwD3
oqAaz1wqNqIHDrrBBBAMdAEpkwaxx9ZwYh9RIUjpoOY2u48ZuOKcV0a+i3nbh3fuGBRkAPvDptUh
TrXWlfmMEaq2pMFAbeSWSvJA42PsrcbqCgS/Wf8BSDb2IyjYBxttVuPm8mIuHmcnQ1dmuWVj3Tfy
jVwmoCjjq5nuoqRfR/lL4QdEB89bylCezbRyO0ZRXMU5XnmreL51h02FNld32M1Jg7jq0TEeM3st
uKYqvuhIssNRbgjnE7bR8LPR9EvYrML4UDRQxEQNt/CMXY8hXp7NxWtIMnoB4U+QrVQcaZjcfApt
vJbdGGq+iFONnuwyvDBm8h3XluZIWRqY7E/3Ia0DQh+1DDmVEXENUiLgd1gbNGn2q6v9YWVHNAlm
2325PLalEgdqniagFS5zbUgqnG/IqIT+penCHDrVyK5Nq+uurcu120XiAEYkuuup87NL6jYQXl+u
HQH+/iqcn3Ja6fjglw5THOpoDyD4mk9ksHbeOQJRVrbimX8kfb0iNbvJtK+sBXdF5Us+RyFLAGlS
lZmw49Fge86AJGLy6BXv1fBQgqp3gkAORXV+0xqQ42IaH/q8qrCJ1BjaYx3Is6jlV8Oz46QMYZPn
K6t9kswfJT2Uo47vSmdH/v3kPmZ2z6EoiZT6xFZd/zQVWzbfNeTbZa/RWZE75sRKxUdQ6XsYjZtB
+NQDaMt6IiYq48+X7Xz2CDlrcE80uZo+U52zTmKoHHRyNNnTODwU5l2tI+3/vLnPTShnV+xWs+9L
E4J9ROxgNeuoRDvD71lXBfh8hwNzYtrQefujYqa2n3RgLDEm2Sssqoeo8R9Nr9fkrBctQF2GIM8m
tVHUWMzicZiESMj3zarj34jzr49cSecJKUQQ5EkhFGXV+7iaWvEn+c5eWmfrhADTh3cFIEGXV33J
u07tKIGrLQr04I1IfdF8HWVZEDEwKqEYRDTjWZovlJ5Q/EHiCLRpyrnedwjcKorMVOPf2eU/2Wiv
Lg9kgYoLTznMlOSdlklQ6d8n+6QBEqKYCoSHvVsFrXg2ofYZs1yyvwRNeeP7vwnlD53Tb1P+YA7t
HgWO59521qbVgE6rxBlR654FCw7voiNakpajfAPqDeWbeiicAcqPkJVmV+HcXzWJtXNqdzvB96dZ
V71cMgcdEbg+coBwG2UKyhIcDyPDYjbtXL1NLARRTD5DWHRVZlmbBXyyCHhNemg3FlB5jwJCBhbM
go3HCAIhG7+fM6mBPJWQre49SanFh/YlRBLp3i0HohNoW/pe1EkoBGYJWiPUbrgQ6tDII2N6Jrwn
gjA118Ysjl5SXguj+1Ukvc5HJEz3vD7jQHYO6sM2gSui4Hq+HhNkc0XkyUDRaKCR0Jrr0emvge1a
s3laN7WPNE4O3O24QyujbnXkj38yDl8g4PyQFIWKcSB3WqOfEdqIwV83o7k3TH/LTHTSuu7W6KHq
nYwIedBOaz8PVaRJVC1sQBe7D0JlUs0TbUnnQy9w1sx5iBjOjT7G2AvsVvcIWDhK0Mj1p/AAGgyA
RM8tZEMkamcIkbUNNyQ+1NaVAENS8f3yPl+4ps6sKFtKFLEF/kXM4sAOjQDEtr7zvc1lGwsPCgdG
JFUO9hHSXcpktc2czE2L6lDhim0KsEEQRb61Yp017To/TSHDMKbrrAQTt+CduEWnGZI31uge27x/
GLp50nzR0k6B67ogBpQJa7VG5iThSNAAmK0a+zcqCUHu3Yamcd/7I2oVYq0Z/pKnwkVB5IkXnQ2X
OV9JZ2hR1pZPmsoKoZSSt9c+mL42cV3Wb0NC+RaRwl0XzewWjNc33DMYFCFSjcP+mWR1v2ABIHFq
Yb+iR+v8K0LXi8UQgpBCVHTsABHOHXMV0Zw899bEd0kv2nd08RXxFVq44HMJT1GltIAxPzDGm2fh
pOCp6gxG3r0hctbgs5173Gx5ejTrqYg36WwAPdd2tH1uYgtEnl4KPrK26KZNNNP8xaadK2lsrGez
I8bvsCnZPutd88UNw3qfdVO+5jGZr+OE5CiEhGEcROBFu++jRuj6lD6/MrH0iMsQrSOsoaqMQSrw
7raHIlt5NuBeNrsv3J8dqgip1YCd09kKXQ/jQsYZFsEPIO8SWZZXpp8PlIw9w2Olnza+9+BE66L/
VrDneHiH1l2CFAy9IVrlxqXtjbsAhVlQtIMuU9l5Y2ZPLiQkstUYg1zVkqou6R1tiKYXYOmsggAl
mDwwNvlAOfetMQNfXiLQCJ31PqjcDkn1g3vfKdte3klL2xa9LpC0pvJAUVNWY9k4PaA92Yp448YW
2YH66TpuSZA5b5Egmuttce5OrClpkHmwB84bWOtmEIjb9iZj97XQzNyyEdDiA9Aj21GUBbLjVETM
/x/OrmtHch1ZfpEASZShXlUq196beRHGnJY3lJe+/gbnYqdVHKKIaeBgscAAnZVkKklmRkZAdnAq
xp/j5Ex31B2eq7SrFF1meQBCOgPdOTRnMVl0ukcpEDzNyB/nVTgCcvqjnQGsuVw8P5rQGNya7sWA
wdRaRRPNt15MO5ZH8LFBxwgDnEJoUKtzQ6fAKjrd89I/TvVFlIJ7wM+0Z705GKqniqQogEEAoPTB
uARuX/TTT93sod1XAESHGOmeMbY+kY2eBWGy7TLfTd9Ivolg1bmh9f58bMouBGu7ws0/NeNSGyn8
pG23T9zpMM6qsTBZ+PMnEhYTbau/SqlNN3ZmDqJTPpldt0c2HmZWcNhw5SyKd4wsLNemhNjPqgig
N1yANzSC8lTkHKid+3qRf+GDXpsRTsYondnSxDATYqa4nu6m7M0rqk04/4rBnnl+g2QpH1AiCPZ4
yPmWCFPnxf62HDt8aZjU8B681PM9+74JH3toSzuqOr8piwcHyR5KRwQsZmK+N5g2sIbwOw9gnJ3h
e/WjuWDnthq7b8MXjIJr1nUffZ+rTUEPJPto65vYrdG42dPhUrd+NRrzi/oxXw6lEySlioJHFkzr
3yfEq8NaktkRrgOgjE51f5h3jXtP2h9dorh4/IZkixkAJx7Ia/BYxSkkJB7S0NaIbaxEY8ZAce3z
Gc0Mn8WN32X3zJmD2CB+1pXbvMLhm3+rCdiANjn7aZOLbHopKShHp43u3E+RIsNLL6brnyaEeW/W
BF1eLAIrLkFGhcXfojLUpAHxntJi56TBkB0q6K9FRVD++wQWwbglzAMuBaol8QnBGGoeKERBLxhc
5yid+qG1GVVyebL0uzbCT+7VMz5ra6/EfCEuAMZ71/l2t3eLHYmfRvtQhLemCh8huwiszQnZl7HZ
jpIZ5hw73VDHt8jNhFk5T/U4kkUvXvo6lAFQ+EWD99StftZsx6iQbUk2YODw2CwPMXjpLON7riLd
kOQNHJe/YcQAt6Gkd2oKc7FpkVgwlaSPTtRgmhN8xNVtBKpFssE82PksJdmvE2vCfo2pGeXaBGvQ
S1lYhYHvGLBiy3dMv7C+gWcXiBdFYpTk+hOTwp6lmEMu7QEmzYZs9a4PxupaVwWGZMNOjAjpZhnT
NGz4ZSoaC5/lF+g3Yll9MK0PTHGlMqU7hu8JI7Oo9KHHcrpjRZlauTXzNcwfk+k4JjddSTCjF9jR
1iqfktTaxMOvtvyVOFfhcnBJE4yW4xN9R0FFnhy7aNeEeWD0WwxWbaa8B9HmDjeKDMp48e3o/fsh
iGbJ588Vlgb5sS/NBH+/AUTBA3bJaPYu+zFqdOv+Oh9dElpRrrTwaUu4jTUUIzoLv6WE7EdlB632
mqAa6nV+Fh/1edsku5pcecbWrO46kDPN5YaZD579lhfxvlYdQbL0u/o10I8+3Sgol4WjruPXeFhm
9FUjCMBu7Ez32+EIYnI/HN/6Ztrb9l1ZBOP0hYYDzGNqziF4mWHs/dQ8yKtJO/GracjuJu/JXIAQ
qS6mWHEASr+vTzPiLK+2hJrXJjBTtm9JMwZRfShZ+ZWPeGVESIi2pcUTUE1YSu1bC17sPtk6Kp5g
WW7isCw+VuGCgEr4rox+GvOMd6Vj50ceHpccIpHHxgXXbHZZVa/Ty/lgla0bxnoh94eaEZDMwvbo
nQ54bzTju5u3Gj3Y9HH5whHMJ4f/Z0LcmtocodRew0TDrvPonTlbrVR83XIvIFiO8VbUmsRSE+jj
l45oI46P5TBbr3p61aiGyaQm0DhxdFQJMWgq7Es8mEazuPBimB4Bgp6zKzRdz++FrPEIGr5PG0KS
mm1oXUBmBPHVvC3fLJTc241m/2cm3/rhPsexaPeFwqbcLbxzMBKFF6RYNWR111sVcFQbuzlG0UeC
4hH5ft4t2UmBbtMfE8JpGxo6LVCJB0lruB21Ay7hdpCWN4u3NVvF+1vljbBJ3hzlsdXDlAfF9cg4
jMk3oKPPu8P/hnDTxiZ9uiNsUtbPY2vosMGS2U9y33JfZlr4nnFJVP0hvjLnTAkfp+GyJjRqmBqr
n4Z2kbcf9YSH4v68Q7LXPOplhsnh0bgki4+2JR2hhALtp82M2x0gk5BsMfywHy5d5mxCs8FLrr5x
KdnPdngdu9F9zBQDp7Kkt/4FQojUAMGCiwG/gNDjMP/nDE8mQYf6Ahw8Fd0luspjnqiFhcVgmW2C
kwzT3CAvPT2UBm+Jp9GwUSdsIKMS+3ny7FbbPLyYrMWfvFeCCnKHt+O/nx8YPwBoHiP4UPgR52qz
pmMhWER/pylKg6LbD9P2/GZKVhJzNVxHCopWHjgUTj2rC7eeWKLhbcCSTUd3jr6PiY/mm28nAS5a
qarkJYnRtcHfOW319nFM6EvUU4its1I/T2tAiY9Lf5USRStK8mmf2BHO3kHHLLpVeCiWQHiduihg
T377hQP+xIjwVHXr3i5LXEs3MWahvHBDvNdRRcksyR9gD0AZkqNLEAn831cLljnaUpDMyTfoil61
VQ/1qvSyG5Ntxcc3h1SxbpLse2JOSFcgxIE+h46Yy81fGUv8xDT8XNtC85xiLVVDoSprQvg1do+b
QAlrphM06XcAMX2rOUxZYJv3Wf9xPtb/DgkLvTskHlwt8QhxBNd0PXTK3oUkhdsyVC8gYjj4ZbU7
b+Tv+IYRtMEhQI2WOKgfTrfLXgo0QKcI7Vc0o60+YFqC1+mDqx3P2/n7w4UdAhQZer24LonvqXSJ
Kr1OYMcwPjIQ10LMjL2akPwbQN7kjpvYVtyY/47DU4PCVuX6WBmQA4Zj4bYpD4N30XbvELNSyrRJ
iuJrSyAKP11CwEXqsexgyW466+hAO/CAxlOyc7swujZImu4SD4oYddFUv6zYiR5ig8Z7p/eyp/Nr
LHUZWrpcvQJVDbFREzZeQwo9AeKTXbdAHefmPXXfJztgjeKrk+7myhKPqtVHXtip3pQuLGVjHXi4
xTEHUl8TgJ6HeHwdrHurU1x9pHG6siikFWqFGAQnsAge7mrcLqYLTOttWH+h0YrdRI8N7U286HB4
nrpmTXEJTV0Y0t1N4mxso/WHAQRtut/0H6H1oCdPk3cDaPxX9u6PWUsIIqjrppFTcv8M0A+B5Eu7
c7xt6W31UVHakKaVTwdFzIMRNWAeqGBJs7Z2fj0ud8b8dt4ZyU3/ZBEt4aAxNK12+zgGmppTU1Tb
Al2hbmkhN5cAGvs8pL42HwcVVYDKM+HaoyeuPswGPBvMJdCALZymb+GiorlTWeFF+1Xsh15Z2DUP
kIRcxuljD03zTKUNKo12pErwNFHUJi0h2uumqMLFgw1m++WS+hSoU/ADxKh4nd8pacpYGRLOmMwr
u9DgH/KEurql/YzYtUe2S+MzlXCUJGU4BthWiGsawLaKuCst7HNvcSNcDsetXd4OSdC5j0N1A+hC
VgVu8e9RDgEfoGhtdA3QNBBWMI1JNNAsQcEkvXKNu9x+K/79poOWzMqEsHYJaDfTcUbhPyvvOvOu
GZ5ZtVnmW7P/96MMvR8kJJzSaF2L852sR+/DHYA0oeFdrj+mbEPpxiKQup8P58NB9uGemBKWDdgz
6tYOlo3mH5325kAIe1PVs9/21wZ7MdLrKOwVrwZJrJ+YFJYx1ywLXL3wDlXq0Xhb9H3jXZWqFjL/
K6dPIt4/+1xDIa0Pc9YuM4VjnvFrHr5D+y70Hlj8kCeH0FTEntQjsJ/xcg1vzYh5qB/bGLp/aB+j
/jgAj5G0EDK8Ir1itySZCFoDn3aETJSNg0myDnai5da0g7B+GlSwK/4nxGXDouEbQi8E+CMhHsqO
xpUZApMemkBj6h9EVT2TGwC3GajbUKMTH3SE4m3sLpjvhWAYZOXNx8WuFNP+UhMomvGGN1CNIsIw
iw17hNP8O/1V1Q8OxmHOfzWy/eZVuf8ZEE67uDPMaSkLFJmKex2Z2sxu3fwhVukBy7Z7bUYIqyZl
A85t+BG3x6V8cZmfhoqIkhwHXGTqjydCRMVRG8VTBk9o9aIl7x7E1CG3mc2Zn6voCKW7AkluSglX
/xBVuWlmjUaro21vJ1dWV2/agim2RWVBcCbD1a2qOFgFAkcEVZBaJRcn3ZCVC/zfVzeBpqvRGvAA
ANPi58R6IjO4fEfFjkhtANfDp7jQSxCLV1G4lCybAL6qpltNC2h1RYqP8+ErO5nRPv5jgof3yo28
idrMqmGinm8gq9p7gQXkZH3NNMglM8iyqgaKZLnYpIDboiWK2rhYlAWuDXJBBH2GeN4xpw1M6A7n
c6A5V8jPDGS35/2TBvXKnOBfB/0OkMzAHG2uRuOQuC8uCebmUKvgxPK9+vRLSJbjQMFAtMBQP31z
0j1DddZSPIOkvqDfz2exOABFOMYo8wpMi6DPR+qnsX5O4qMVAfT6mKZfuHOYn4ZEfULWj31RMCR+
fT4MxRPu8Hm9GYDCdBRTCNJFWxkSChCRSQHhBbp148SvWl75GMSEJKAiBKQZ2kMLADQsGD8RI04H
Wj4FwQNCnPgWOlsNDfQeQ7qK27Q046zMCJFmdGlqxBHMmPq9pr0xLTgfydLrGbDP2GJOgI6r7emn
WqVOWoYcf8QWCMNp8SVNs4Ak5sGIx0t9vJnKEhA1s2R+6bWKxoBsDQkuAZyElP8n2O5AzkyWEqE3
0dsqy307PYwasK/H8z7K4gFgJ34GoUJIRc7BuBvI0lLEQ2XszfC/Yb6dXVUdVFaywe38jxGRYhDU
+z3IN2CkrzfAqQUmvQ7dd8vde/bGAGiifEi9fasSWZSFx9qqGOozATKCW23LywRSnPW/z6VZgCEj
LBDp4JQTaxeNOSz1UiM8uklz+o3lpu2eYHaTbZibOWAH7XWvUMSkdL8+bYqFC4Ak2oxym6z6XrhH
Rt/7fnc+JORhv7IhLBwbB7B4LbBhOMe4NfyxsQGwusu7uwVVyzYMKm2rm9vzVmXHIsHrG9x/GMQA
Wvj0W5vIYqAHAaNhB/EVH3DhdABDn8YgMdPRvT2aZlC3dXKtdSGKi3Nh7M//AFmu5wIOnNUHTwkR
X57nGiV9jh9g4WKRky3DRxd6ua/lL2apuGZIP27eLUKpGeVmne/y6g6gF6QfPK/H67xJgiUttxC9
Zj70iXFrslXDoNKQWRkT0uRSlXk4MfT99PputoJufM6oImSka+dx6UGAhjml2Kk/WhS7eZmPiBhW
gp1D8136Hc9MAF0xtBfbiuNFGiqf1kTRK+awDkAzODQn1mNM35fmLfKWe1SCL/WS4uTEdIqlQvJK
s8nKqHnqYh4xzYwMuFgAHcqvUMMXapIYlMNcNKZbcFcTK4VFUUM7PYZbVvpBFs1fRp/Yvlc+26pR
Cvl2fVoSfEELZ4pbHhG9jnGd1ne8DUnuhwE9vvcvfFSYYUezw8YhKr43oeYWkc6ZUAcARMjtbjBd
MtAnoMiHUCUSKwvz3xhytNMNTsp2ukFORueEFNigBaQAWT1uWY+3ofly3iHZlwsGIIw04nHLy2un
VirdLsGwOeMd5X5PyccELDALb1tH8YiW7RAm1TBkgFkn8AIKKbhv+zFqYqxbpF310VE3b/Lx0qzu
e0fRK5eezWtLQizoAFP0ccd3yKj3S+Ndph2wZaQk4Faq+8AYMKpRsb2JsY2pbX/V9tsXFhQeAmmD
qsRfqs59Q5el8/iCgtjW06wgYtsOmSP6OG9HGh4rO/yVtEq5VNNy9JR1rCi9TO1LK91preJsluUl
69MEEZoK2eRABzmBK9PwOnso6k6HFEy9EfmY0Z8y5xtdJZcqjUbAbGxgiBy0+oQwcelsjkYIpwr0
uqx54xgfMZj3zURx05aGIwq7FOBMIB1swU4xJ72Z2giSbDmgEVsnT9q4betbW1U3lDrEH6nwB5cq
MQfmfdRWUWoiGnPt6DQf1Bt+ejkI9hqm+MJUloS4b/IwmcMGlkbzHkRwVvFKuGZYlG3Px91vzJtY
04Ps7x+XhIsNXsJAvYYGXGL0ehkqnzjNZijT57q1Hpqsv0r0GhSmT2b9UibxHWbgfC1ZtiN9t/A+
m+tmuzjJxmXp0RpUhEKqReCH3uqj6HObORbDbwPBbetta+taj4NGezi/BLICBMrBUOvDzQ4ngRA9
EfNG0xiAj6HTt7z/GIbNkh51djHXm/HXeVOyUxoccWCCx9XKpmLbw5pTY6Rgwdtk021l3IIFwT9v
QLpiKwPCimVEq+eMwQBz8iAlV3MX5Izshq9UH9eOCKeZa1ZD4fSwYyffkmLxbePeyH6c90X6Va98
4b6udh/T/4BqchtzX/hp9jbV0SYzYozHP1BVC1u6bhhotCCsQaGDLZybYzTgBTjDVlODyfJtan0d
SiWqlqQ00lZWhCQP/YwRRW9k4BifjpNuu9AHEqvX72i4s+jT+eWTpvuVMf7vq+XTo3wkBge6Jfp1
COB3C+z5zjOe4mjTNgeWKK5SihUUH9GlqwEYPf8+KN/6aj/VgGI9RSpab+kxifsaB+79ZsY5dcqo
K+hAVQsezRrdLwZYiJ3uOuzc4/m1k36nKzNCSrAT9CFC0IptYghgJ9DhNl/PG5A+YsEk/8cRIb8z
QorMApvDZjE/rF73WXMYvRfLejDZawzUEgSoaKXK9dIvamVUyPVTPEDWPoNRu0ZuR10I98MgS2If
l+OAuL8gRrWLy4fewQ3Ve5+SeKP1r5VePg0Yl2ZpBd7n8fn8QkjDZvWThISl9Xpk1xF+0pCOeJY9
1jXmIh4abX/ejGxDMTUHDBonQAC5xGncFHVXDFXnoBZiBgnIjYplUdxBZI6sLNjChnpR5jRFQmFh
eJ30YHLvDfcNnGrn/VBZEXYwTLFYhLnIifl/Ezgioszvpm+d93HejOwzQ2/M5oMdGPAVC8vOWLXp
xOBMgfoGWjG2tVugQnDeCF9z8eaxMiIWlalZ67HZwAjD2E4RPXos8NJ7cEG16WVbpUE9qGiLZfl3
bVH4rHUz8jC/DosOA23xpjfxBZj+XF6Nv7JS1dJSrKErBAT1+sGcRxjTqqesD6bhmShSriGNBo/D
u9DQAJZTiIau06xm7lETspv2ycUA5mGazZ3LljcQeGZ+NtJxP7XNHCQg+bqgTv42Vgzlv3TrJT9B
L3FlF+OOTEunAITJ8gyXkYCcBJfLcIV19szeinUOgqeDhlpHAlKIEIWq76njdyplU9kyr20Jy9wA
SagVUO7b1Gz00fPfLM1PS4WSki302oiw0Di2IzpzqH05A5YQGUGVDzeFBirhL7XAUY020QjD4xoE
CKeZClcTGrfRhIPBCGyQFcfl9/OfnXRzVga4r+t7QUojzy1gIDIwDAjoOekTPxxeKmtrlCptRVne
BUeJCwEE0LwRkemtp9asJ5PFG5bf6vEnG3fnnZHt/vrvC86wuLfcKCR4vSzxJiJtELtP3aSaG5Et
2doK//fVkpVowoQFRgA3VXoc7H2oYyx02OQUr6HHL/gDSg8MHuCsQtn+1FI+FhWUmXFOzVa6Ye2O
9OHOdBV5Q7opn0Z+303W7tjhYLY6jIQYGqPuPh5Us5my78UF5pSYCGXMAAhulBBTqqYUxxRhhwUC
caVfTg/pV9AiKytUKGiUro2Kpwk/zGhXGB8T6F3O74aEWhePHK5CR/E+BLJc8KPvbeSXGRYcdBZK
64h3qNPfJtMeTFg0PNbNK77QrNvXESRz8L3iJXT+F8gX8s8P+IvbV9PSBjBqXv6KNw31Q+e5at+m
4XjejPQz+vRTpEGJ9AQaci38NIzYpzgb8kdPdXWRfkQeZ2LndJ7QYDkN7XAmLehP8JgvzRe7ebST
o14eq3abqlBKslMeBOx/DIk5wazmKI1ROkHFyRyvx/F51g5W99YUB0vVKZF+SitbwoturNIyn13Y
StGKWUA0USeKs1Thjbg1lTlZ7UyxbGYR+22G9sUV7a9YF1jZt9xR9PllxqC7CMUV1DpRFRLOuSXy
rLznmWHKql1impvetY/90hxawwOtw+R3Ta1oJEu/MS64CgAIH8sSxxlJFyZJmOOeVCWbkOg+2iOE
JKCFug3Z0aZ+Ev6Hi5ufspvMvHKzoFMJZkjfYutfwDd5lQ812gxGMuAXRNWNOQVLFNjjrs6v4+i6
YfsofQjxNjn/wcltotDAq+eQCxArQUChdF0CmZZNgYGE0ULb5i6p77TmMnZakBFior3KfExuK8zy
DRTv3L8JRAF+4FQRwkmWU1oWpQOzXkm0X3W2tKgBQxmhn7TiWLYcTAr83Z5hsGrjpinB7dgclw+d
Ljp+GRqdQz9+BSgD0j2Uw0BEg9EWIcky1ChKb8EUlwYuszm8YfSjVhI9yj7UlRHxzJtQ97ZGD8NO
tO2hnaqji6VYW1l+4w0R0PNj1skTn5h2BpKdqEsKPM1iv4p+9mBbybxfZX2nHLiQpeuVKbHWYlgz
HZMkKjZTlAeQR7lKpjgwp1FRg1aZEa7xfbpUWWPCTNg8tOQ1bwg+RhWJjuyEW/si3N/Ncpm7IoyL
jaVtaXzh0FtcqtJRsTnS7f/cHBGuks+LO2g6XMFrxHcZ8V0VWFLlh5BEQt0o9NKABTu7HwvUv2DD
8vz4K21YD6x/4KfmGVO8kmRUr1jdgDhZi5qX1PXuGkODKu90ianWfWt2h/MZQ7pwn+bEC0hWJKm9
hIjqwe73kzHdLzgRzpuQhhlnS+CCbGBSEsLMMUJ7iAqYaOufBGOoWbwdo/fzNiS743JlQ0gfADeJ
98hpiu+dNrKZVheQQppDcJ/UWX0fVxr5YeLV3PvjZI/K2SEeuUKupYbN9bVR5ePMnqc2of4bksEC
n5ZVpH6qIaHaVyG6872L/u+mXjKf9vHByO9I0+0gZqI4YiRn+Yl54cPSBzOFhHODZbV2GurL4GQb
Ag/IXaLf6priliI7z06s8YNndYa2GCLKsgTWCHno8B5bui34OX03fukJDhtUKK7C7gtf9YlR4Zuz
Z1DtdiZWOK5v62jEBUx1/zZVmyjcWiNCq0LL4Zem3Yf2rqVbEkeBpV/b4VumbZNS85tfpNB2abyN
k9c47TkuEs/ejQtQXHI5Oj/16H1mT3QIt+djWr7mjg01mN+aoSJLA+bfCgaOxAK4tZcCTAPDd3vZ
jTXdF82TtQQIPiCEVWEt+Vrx4ADoEMztqA6KtR19tkJmcLXacPJT8uJU12m3O++Y5CT9PZ0PPDBq
IK44sJ5rOpmIC/aH1iR7d/pp5rs5ajdTuZ9UIo2SvHBiSoggBkwTdSqYio0g1wADPXjlflaxTEqS
6IkVIYgwpN55SDPFhmb7ybxtwRF/fsWkm4IL+/9WjLu5+vog91aZdQIDqQmm7Odk2MWJAmssQ2IA
SIi2NxCn5t/DH3HcgJJ5wMCBm+hbTNBAf21bZD+yMEiMK4LBoGyXJxBI01V1Ylmcn1gWkrdGcpCq
ET7qwO6h5FoVgZ7+QDUBjNBJHTSRr3wPS01iQA2Uj2gJoxoj3JMNLw1zMqCy2vV+3j5VGN3twTDZ
+d3c+2nRY2IRV4ngn3cR0OdPo6KfOk3njIMny+Wucu5048OZfp438XvgXjiU1jbEons7dPZo6LBB
6vHJ7tlFGs5+CpR9i7murCNBRz6a/M0xHvXKZ85VMcVbg6LHS309w+ihHR+TwdnNBaQBnGcz1KF3
9jPB/C3AK/5gl3fTaN+mGBs//7sl3+nJzxbP0mSIDbvFzx7wFDSr3Wi8eEmglYqUKjkzcVYDw6jj
IoKyuvChRlYc1u0MTO7sLNZL4nnFtwjRAYo2i8SX+Cpwg+hKp6mwGDGoic87+XeaAD8+eGhxSwFD
/F/sUWPOCkyOJ0AH5I+VflnmCu/+zhL/z7/PTdiYRxO8K4Y6acIUf79Fw8Vj0SbVs52nv533QoIo
gRkAplAvQ70dtk6TEW9r2hDCAwlD8tCA6zPb6WQ/Qa0sioDOvbWXgA2+6111G/ZkW3632UCztt4t
qowlcxd6tQCOQxsLFBRCzHRxbaSzCXdZ9V+VOVfdrO3n3lQg1CQ3BHAUQ2salAyAIKEPc+ruouu9
VuvITijTgXUsLrrmbq7MIfP1vAOksGMLhHIq0kJYJccI4FIYDQmMJKnuDDyrb9GobxOMVXqtE5Ax
NLdj2wwTBNT7ovQ1qENWfsey+Cl0+/ZpXCosHtEzejDDVHVO8Z05TQ5wBSA3cDKgFuOKWY/1Re5Y
aYOXuBXh+VJDATX3ctCqa5T6zCyu5ibHVS7HpFmqfQG7Auu4JoNRFRBTYMZOF1IzJg8aEfj4qvwj
ci7DZD+Er3axPx+e0qhYWRGiAiIXQ2rzCRPaPmRZYDQgujCez9v4+wIDQBWm2CwHQqIcsn3qSd8C
al+TgYNx6zuzt69jj+ydcMHJUflUCxXnhixv8PFSiFpDnJmKbcCWES0yerjUANPsNaZvxt/POyS1
gFIVDn+uBfFX5ggrsI3G/GRynZ1nheCQUAz+SJdsZUG4wcwMndI6g4Wpuh9AIj0+6umll7W+p9IS
/jvHY3M8Tm4CbmwD/yNsTjhAUNIEEDddbgCB1NkhjLfl6NsUqo7b8+sm4SM8MfYXFrwJo6bksOyG
BYV5Pc77gm1ptjWig2PtJhJU7W2RBFV4oEQloCuL9JWjHn/arC6FkB8BVIA7qrOrBqVw7xCphN1k
CWNtQnj11bEXhsYCE30e9NMRrAHI7pACSL2dRjetShNcUivmy4lDBY957J74pJ7KLLNKgHM2Ub1r
uzt9eTPTA21v5xjSD/9Rcsytb7U2oqUPtTf9e2srKmKy7wDZCacn4Hu4GPIlXy1pyJwo7Qn8LUBz
gtkdfzAV6UlqweXwJhPEOACznlrQl7rOTIcjj0jrG8W1nqh4uSQMaEgVWEWQcnEOdfEDaJimM0i5
AFpqo590WcwPhnfQsuuo21ZOEHmZz1ogJPCfotQv+/JWhsWPIXOHqBsGGAYq3dP2BvmRdjfG/NzW
F8a/AxRPnBRl6tIZ337NnayjatfO3+vFvNDiJDj/fas8Ej8xVubOzFHbMUjUnOU2Ly9x9Q2dH3p3
AH5MYU32Qa/XT/jaeuA92kznPqFp735ru4t0fD/vkCwNY1RM53PYLiB2QnKsaxuUuh0mf2hoodfZ
JP8lg6n5YwXBlHiKli3oYlSsI7JFRImMs7YD00epEPKTFpPE4wiOInvsOnCXbzT9uTL82bsYVaRI
kiU0OFf779FPDBwL/oEu0ag0B7Y6DwUx03Ke6s5ZdrkLesPzKylJjQb4BVDa5nqCGGE+/ZAjHcq8
I/gMNgkkL405uYmqOyCmbzSjvqjJTayTHbVxHTxvVULHi4vTp9m/WgNTjyuCjfyRTN4Bo1W+N7lB
lLyQ2TxomnPR1k9NFF8OcRvgHAeRg+VtZuhdpAsUpdxnK40PVm9tLEPx8CSSXcYPQ1hhxh83CBEJ
0kTpULklgpdWmGzQ+ii7iO1KNze5l6QveEgu79TLvWNC+vGQWnMWNH03jn5tdlB67ZbQZ0sWv5ZN
rd+VoZmGgT52dn4I26wHi/I4dRflRCbIi84OCVwzrn/16RCNgakV068cDM7/xSHYiFtrmid/TBzz
hzs09rEc5+xyjmg/bXBWLw+91xgICj17D1uWHDHm0u4AUGuLK63svetMHypF0/Xvty22DENpwEng
tQRttNNIydPOsOIaPX6jvcBTQSO/5uo6D1VTVb/1AYTbPSbF0V/jw04YpBZuvnjzDh2LLfT+hqbU
N3EcD9dY0/Ej6bX2oFs9yCqcrJ5+0NLqb8ppRAtDH7J6G/ahdlGhpX+XZxWKuh1I/Z6bxMruWK71
P2pPWxRLIgsW8ALZQMpzXmAxWKJetyAdgj60O2vJXnMWc+sw71jXTXMkBAWgmdLQnytr+PcDHvpY
wKPy8xHKvMJe4N2KQv7v/mh7D6pC33W25z9Q2WavDQg5vLOijmoI9A0ITlAxqbTaDxN9k/57LQmD
v7isc+JF/B8xkWtsYH3C21HUYdu+z25K0vv90CiOdMl1BQQNyHJ4LXICB+GlUxYDS8dsRAmajkGi
4aOdNucXTHIi4UEImkBMtFlQmxJOhzGGIt7QwBFz3jSgEYesdW+CDHPwG4MobEk2B11o2wHUh6va
iF3CQbfqfAjRiY4rfyi/NdNtV21TlW6WZM1gBUUJLBpX6RFiLLO9xKQzt1K+O/Q6VfUsVH9feErF
87AMOe8O06n0dW0bTaVinVQWhF1P9dTpChMelGZ2dIb0UNWH87su34nPNeIJYnXRZnWcs2WGD6yM
dh4BIcz06qD6+u8DXRBwoai4cT1jznVzascejDoeCtgpjPvFnvyIfu/IjZfGihWT3DtO7PAVXfkD
Val2BoSrwMDk3Txct+Or1r+fXzJJgf7UF+FLyZzQbKcBNpboIQ0BDC+2pZv60XjolmuzuU/Ko+59
n7+Q0U5cE8LNAZWollAezhaUPVs0NlFxC6+JaqtUSygGXVzNndfDvZA+2vVtE00+yYLza6iyIYTd
XC1hYXaw0UQPCz1U4wZIZtUVTfr1oE6IaUU8YsG1cxoLPTWTyGqxYMwDBt0OPJCOzT6vrLn68wxu
geSlyR/bEIKbQOj2+ROmTs+7KWlvIFT4nRtC8CjoiJxkVcsAma4Q9j3bEfd+KHaALuwmtgkLz9cB
/dOnq/zfyWVtqGry2zc+OFTZhRux62TL3BgurqbFAaN84FuhbdAM2/O+Sa4OaysiYKHxCgoKLlix
m7eyDqzlmg61n7XIILuweDtvTBYvHHnPx8Y4ja0Qk0ttZBXVgSrKm6BpID/kolb68AUbIGEwcDJZ
/NV+Gi4jbjke8xAuSflRRlcdiFZUp7jUDYIDD9qVuJ2LcN1qbNIxmRAOHKkQc/QfKvUqwn9Z2Huf
RkS07kRjN10WGOnqpxBt8+QrBS97bUFcKVxR5rTA16ux2kdT0ukvQhXns+w6AlQBgM1gkeddmtPd
KGYX3/QI+E1nXOlT0A/vg7sj2XEeX76w7RYe4SgFAVL2Ww1sdWKA0rYAJy223dEPSxhEzTE0n8+b
kJ0YnEsEqMvfst/iF9lX3aB3C5A3Rv5eaxd4/wTVsJ2dh9DdUW+fmR+uvqtcRalXcrbDKpSqsIoG
ZOCFJbTjPnTQzUUih6iECcHsJDwwPMQqFSaF77fw4IEhTISDdw19NfHLMfI+b80iA47A6bcVYX5I
Mc2GGZgJ8C9jC0QGELUaUFMjpLWX7Mf51ZXE+4l14Zo3ZJmuUUA0gGud/JLeGEzhn3QdMWCDWQ60
TRyxv5W7Q9uhag73kLAz7WOaHrT4OlYdFpLkAAOfZgQ/uph0SePBDImuILQ4xAc73H1hqVYmhFvY
YmqURVkBPCOoescWGODo6bwFlRN8s1Zfk9aA55jwtUIJwq+8j3iAclmtaAXKqv0Y3MGDC08ulInF
ZyuYqjIN5GKAYUB7rU7wtIsxNkD8srzBgxv2wL4N3uO6ep7651AF+JJUnE6s83hZ+Qj13CHVdARc
MaT71nMf9YFdcrqs6P9IO68duZFmWz8RAXpzS5Zpq3ZSy9wQkkai955Pf77UPnumik0U0dq/gS4E
KCqTkZGRESvW0kzAWMyDjxmO2Bwvb+1KRDwzu7gDozQOeEyx6Fl7bvy71Lgfla9a/U3bmrB8+w15
B1pwqOhog9NbW+QPWTNADyhbMc1UOXSTrvqQmZKbyuFGfHq7j6K5AKUeggW8Ad+8CdquavPJTOje
Na7e3Zfjy1BN3qBdy2hYIOz7fpytAJlgC/VgTsGyID+WmZmWpZV4NJEl5VMSPkvN18sfaW3vTkws
S+9GZ+aOX2CiBMZZ61+0ztw10+6ykbcR7w9YhsvK5hpG9uPcASdovodhRJW6soa9GTe7YSuHeBvy
sGAzUsjbmT7nslSW6ZKZyxEK5lbvltK1oe57DRqu/vXyQlbMoMAuyiaMBQjnPl8IXpb1TgdyIOs+
Gc6tNqIC/7FTNt6Ea1bAvMNtRyOL+ob4Zifn1ZAmU0n8ACupz/BI5T+ncvdhmKXmWpF96erymt4e
U5sXx3/WxK85sZZYRjxLGrLseVQlrl5+H/P0oxp8tWf1amp/Xza24m6wuEKkwDmCdVtbBPQ4LkO/
qnBnpwigUfg+gpoyy5fLRlbczRafiCFTUL3QRZ2vCDByW1iCpWyE1cNwSWWsJ25K+5/LZlbCwR+e
bVsIbYNIXISdKXQypRJQMMs/JPOXEB6gOGL0a1coB3C/FIq2hiZpwvHTzzMXGy+n4gWmRIWufJHJ
hrOUOWEAl6xW2s3syro/MSgi+4/gIvl6VsiT2w2Z4vcsu+92zhAObqXYZNW8kZk7kKjONJ4+SAN0
03MzXA+DpL9mfkMqEsl9eRWXWjLveo1oKmdmGx67IUVroCey3jX10N1RQa4/VMoUdLelFemP5mxy
3uZpPqjtFN6aaiZ/U6fCvh0ju7nucK+I4bGMwKzPukLzMEkkKIYCx/ydycV4mHV7+hFJk/FUNH72
EtLJ+lwmdnerO8l4MLDxVNqgPso8V8NdNjr9jZ6a5pe+CmF3SqZQcTMjyudd01fSfRGBZZ7ltAm8
qZb774LRszlAgFZcd+ZM2K4HK3sc8rqdb+myDv6jA6j0gVEXu/cGqBJbd8zD4toywum17OrwYEU9
TKCFAj8ABU3zGEYaWgG+Dd35LugmBoBmNZQeUjWXvyTV7D8VbRPRP7GM6jrrpXinZ7VCeyXOO5e6
VZjf5mVS3PAZtWCvOcn0S63UIoM1Lck+QldU8s6GMPyQN030u2mrVD1IVp3zJrasLuFdHnRfgjiu
fqjWXP7uQzv+gVaDtq+DTkdZI0+1Oz1sqL61pi+5lz3+7ROakpgsiPIsUBLgPc4PVsQ9FUoVVMlq
Nns61A+q1B7nWD5GMDP7ffYrlrb6VmtnmYqEkLt24GNb1kQMP7D0POOQacnBBHvUje8H17GoEwuL
mF7mqVW0giw1QD1WSid3yK8vb9vWGsS2nkTYdlI6ffoTKHCvJvowqk+XDazklzAUaVwWSF7RoViG
ohakapG3E7WNQpW+Wb1lfc3DYKi9ys6pjjrwXx4y3wk4hJnZz24b+pG6axM1+6cOtJjvFzW3ZTT0
1e7yL1tbOlyjpGew21GpX8T7NPDHIdDBRQzdJ0npXTPc6DOs3JWs/D8D4gec7K1dt0mh/uE1GtTX
RIXFEQCGMZU3ubphaWspC+c3IjuLLaGuWNPNAHxRbspGrV2OFk9S3t0weNMEOF9L5ESEZwFNIFDt
VOvVgeIwNDa+yKoR+oqkk9ii3X1uRLfSqByQWPck+6lvDmm3M7QNE2vfBBrWf00sHoYOYFXTj2nS
NeO3xDB3cQcYOx9oYG6RW24tZuFectEV5SCxmGa6UuqbhoR8C4Swkh7ZFHRIkIA9APBZ7FfUT2pP
3BMghPwA6eAhO5ovIbzKuv9+JlfYEE5MLfZtLOQsmSQqlH4ZXaF3mqfBwWh3rXwfhu9P+s5MLTZu
VKygT3wmW4vR37VmtINgNS1edRkid8n0LgeBtWsDEk04jdGpAce+MFYFRd81Dls4lF7URG4ZIpN3
hQqVayCZHG85xar7nZhbhIRGSfQplzA3Zb4b9btJ/u33bp++Xl7Vmu+RZlJfUXX1bSMVkrPOSA0Q
IyHaB+ARbDAbyrxFzbRhZSkbO+WBbEYTuWwM2ZQdPpr6s7lFnLy2YScrWc7ZZXM9V8kf9dPSMI+D
ltRU/ZX7GUY8ekV+/HJ547bMLdw8mlA4b1I2TtN+ptbPnGy2ZGYojD9ftrPSzIC4j5yBlj3tYcD7
56Gu5jjVfseEfM+9mxmeYzx36osyUfiIdmFxaKftvuGarwvEBgh3ROwgQj236YRQrAcFWAqtyMUs
n3ZbdN1LN5TZXqk/9LRwJGcDE7EWoRxI+Fmi7Fj0qM9Nkj4OmjVANSANereXtEcj6XzIGnL5urSr
L+C6tzpVqxb/UAFACyY0rc8tml2rN1VC2C2m1KLbpiA4nAyR8k1NfCn0Kr3y02M2dtlGHW3lCgYz
pZmWTS0EyuHFi4tPnCfmQFclD43roru3/Op42WdWjtv/cDCaALNoSC1WJqVIoesdhW85SbK9MUMr
adbNCBTD+vUXlngGM4XgiCHQxVrm0jGpAxOl4oJ6iPrUWcdSrfaXjaxtGIPngjKGaZQ3FXVltsM6
qem7GubkjgxgaVvCIyuu4JxaWDifNaMEI2sTWREt+fgxlg+KdpVld8X0F3m6APbSHgUZAaeV+HQn
mV6Sj/lkTwJSqTA+2jleGf68vFsrgYn2I50oMOugi5Yg4mSIrVIrNQY2lBt1uMn1/WT/LoytV7wq
Pu35I150V4HeQBpv8d/FpzfSrJsikVI0U1Ecqg5y2rx36tm1csMMdpYT2veRnIUfAifsil1dZNWH
YUjTl2jWops0U7Pi6DPdHbtV1el71fTTF1Epv1PjEd5eFXH2qzEYrequKEvnqDAX3rjNMDS+GxeM
YO3NKJpUSgiR8ZI6EMl4tEPM67hpqpoXkCLlGwnh6oJBRsOWTPnbXnaV/SkJ/JpWAY84Q95PQ+57
etNI10MrDFbttFfVQT8aUzcc676yvcvf9e2hZqeZXoHjmHbpG1FRdEOHKClpMEJcUh1aKwm+2BPQ
kdyv3y/BjimB6wTGAxR9GRlHJ1biPKbTmHb95FpKHl2HpWm7DO5sMYW89VZQMIzBwvvlaCqP4/Pz
QKFGKoaUedtwKptbyHmjJydx7J+1Vkw30zBuUcCs2iMFBiAAGBe6/HN7pDqO2fSMkpblQ6XRWELp
uJ+OeiltfK5VQxbYLtT/TE1d0n4EqllZedLTdAbqOEUKz9foA9o8+0avni97xtv4yB7+Z2o5WeSX
eiHPLaYmE8a/Jn+YuvLrZRNrzqfD5EJb09acN3G+0jPOXYmJoQ92ma89Jijyhcm0cXGtlABYCgBt
un6gaFnV+efpIoeaXjrRbRkO3fwcpbdS/Bqo1waz3hFCmtXtjGp6/KFMAWd+vLzGtW2EzkBobXPT
UHI9ty1LktVHiUG7GPHmrMu9LDpctrC2i7aAgZNRAV18UwbqjMI3CcVeVL6i/DarT5vnacWECPo2
NEeCmnDZ3ZmCpKjnmjnOIbmSM2QM5quIpOryOlZ2iqyQdg5fSeeG0c53yjaKKiptBTKQSfG6ZM80
yYaFldMDYp7igcAbyPzv3EJWMUQY+mHu5fm9H36IqnvL+T2oG+/HlXWIeS8kA5gHZJhzEQyQzMzb
JE9yb0DuUf9ibmngrHwMgieS01z2tECWcTRvunZioif3Snh2h2Sn5g9at6G/uHIrmUAN+BSiOIXv
nu+Umvq6ScUr9yrlqGQfB/tYWJ9181o2nn0D/RSmey9//NVFgdkQcgFA3lXxdjjJYJQE3HowYLCP
7wzjNbS+JoyX/d9sLBY1JXLQFTY25vzB7x4oYMfRy2UTq9/+v2Us5QLqcW4AemNCn6eDoqRXEzMD
7zfBgAQnhP8z2SV28mSnrEHPK+gkck9ilDUyLSr2yV+s4tTEIl42kRVS7cFEOteuw9xzv/FYefsS
JOOmMoCPOWR5y5BlGj1EXlWde2YRuXr+Mf5Cm5WKx86kbzP+uLxha75M7gplmACEoS12vmG4nJN2
dZsjh/Uw9YgpM1Yt02EzYSM8Tr55lLdEzNacmQUiPMTEAIT1i0jWxWHhlEVPnDEj1nOTxd+7LVre
tVh2akN44okb1Fot8UjDhpS70e+++SwHuzjccISVrbMohgo1dIpTdPfPjYSD6o+1NHBpGbeSGbtZ
+GIyFRk6rmLeoiBVzRtxR3jWIv0H4EkmAFMTDes/z4OTVQ2NitzkNPGtnJdZutVREzA9rQWCMW1R
j618JKY3eDE7OtfBG2keW+9z8nE59+puglCcx6b+sRq3ejRvrAj2AJPJWcGsyNW5OEqyzIwOORpA
xDZhomlXKrlrRcfLHr5lZBE8q1JxWn/EiOED94ZtTMv/QnpNEBQIPlocGjDJMseVFdLmcYShIFYp
vWu7ISi9y8t449J/LGCDDq4YBF9cnG1XlgzO0QAfK2eXVzvbeVZSx5M34sHKbpFgMPiNaLco84u/
P/Exv6hL0uiSJ2bVIsrKXNP0OXh3UsZYPqK/FEz46qR/i7VITREatdCzykPtCWWwnZEjxhdsxNG1
pZxaUc+XMqWD38W+sAKa0pTloxJ1D5q1hVZaNaOxX1QAdF6Ki4uzH3k3mjNjeX1q3LWjdm8BJVGz
7v1ujEYyGZrAEYl5vMVqZkk1a0N0LCh/W8DOKs2ln3TZyd5cPXwYCGrIaahgKeRP50bUosp5dJpA
RA3jMDjRninN4xCA7Enj51EadmG4xcXzJoouTC5iQGyXlTW29C6ySGfCeh+V3wO/3SXM3enpQa+P
UF5dXqT4F8/CKHkBb2xRCQTjAS/E+SKtuTBLo6Vva9sNObsFWU25h8XhaM72c+9nV5fNvcXECnui
raDAXUwdauHtoQ/lcid0ugaqjl26L02a+Mci9grrU5K8KspTGH5xgpvLZtdWyWCkjqYQKQT4wfNV
kiMPEQACSif1TRDSrhEd5NtmdNyi3yByWglN1KLoO9LPYK7KWXpNnqRzVWDKVOXrTPPvujSBz6j6
3Tnt0+VVrZkSPRMZrBZXxvKxqudFMxg93mKYvew2Stnd2+HU3pVNJbltMP1FpGKE0qH+RANKVGfO
d3FQ7UbxBSF0rZp72q+QW1M8ezcEHA8BNS2Q8qSsb16QDmAOvIcyFxz71i6xAsud0/wpUlLmUPPi
MOX5l8v7uOYdIKbF2sTtvnwmVVbdp7WQY7B741c6jUcVTeY5qBs3tpNDY27RiW3ZW+RKzdiArAqx
V2bRbzlskSgdb0YK8o1UPZn1u9OXPxv63/IWR3zKC6tKEzbUzuHdlT4i2nsoov3lPVwJ/BYwZpJ9
mijkyYtENi8mBzI81jAm6nWlPbW9sQd/9/57/8zKYueCrKuTWJT7x1A9yLX/pWure23+GUT1Rjto
bT3UAwV4kGSG8uC5r2vzFMdzPBGJ++d0cBgsk9xwK/iu3DAU56jC8x+KusurX2cOu/bhIIIpStmF
8mc5+uw3sZv7zVMVIfC6ES9WzVk4OcA3cPtL9cJpDAEbiEnoZi5vrOQu1f6ph2pv/ippk/dbRDDi
WyxvFlgOSAJIbNjFRcyFo76Tm56MI3Gcn1IKs2MebUCJ1wIg6ZnG44k0DUKs84/EIULJvSHWUiW6
lrt81w3TN14izFgZG/fkmj+QP1k80kRVevk0jBTAerlF3yS2rkAWgou+atR0o+zwloCFo3pqZXF5
mHqU5Y5QZGtTPftHmg3zxh+1+hG+q+mTIs0Wc+RmeaTHklKbtJrbuKQa4uZ17DyoztC/mNleHbbo
69+2gBc/a3EYnGgy/NBk8RJsPulwZN7DnL3ACFHZ2hWV5unhsdm6B9a8lR4SVw20X7r6J5M4Sb4V
CHitGV5Cr6zb68jUrueou/PT8WriKPp1d5Po9fszPtG2+tfkIknuC3Py8wCTsHS4rW66o/2z9Xfg
r/Y0FvNo4zyunRCB4aVIr8MbsJzU6dJyzlPBGKA4/qMGP/lYfboclVcPCEPQqJWKt+sSM6IGRu5M
tbAAKjm66eVMiY+jplShG5eG/70N+/Jv9pByEyQgojO3fJf309TrgQATtXl07Cz5Sy6XN0VJycFS
79sJVsFsS6NmdZWizgk7FxSay0gTVvNoxMxIeBZNAX2WoU/Mb/XCYRrD2Kg6rOavfCwR1DD4Boqn
WnGCZCp3t9+mDMgOrs6dZwWHOPk5Wq6kfaj8F0s96NZGaFiNPxwDDoIuIJyLF09Im3tOdNFVbSwX
IZlHIHsHH2mZyw6zlppQL/xfM0ugTGNPgdqJQyfXwT5oXyWaBVVxCKcZxeONkLr22Sjf8r0oG8Hj
slhSYEgKWp8i0RtBFjW+/Y9TDZYntWMIOU1yvLyy1SDGWJzOI4e2AW+P88sicHqbRh9fy+y0D1H9
XNgW8tTFcEyN4KDO6ddxNhCxeIjNrYmX1YWeWF6EFb9F36Yx8Jkozb4M8uc50Z5KirMeDa3D5VWu
uQm1RBoeJM7UxxZpmFX1uR/EmEoqI3FLQ//ttNkNjbUt+a212EXblJBiUYNXllyGUauhEzgyP0kX
/mtROaGrbfL6ru4bdBE8orhy+XbnXyzuxmzIW2zkFnhi5NGLGDy9rkLeuPE+XHUO3vqUeIhYYib0
3BSkOdM8zHSczba1lRs0aQaAMW2lyq6OsAGA9T5ubNcc1OSD3hrhsxqq3a0NtP39dRoqjRDn8Spn
5Hl5KIyo7GxH4ockdfuJfJohNzXe5dDJbsTp1SWDrhIVNNF0XHYHYkMJU7siapIG32h2HLgJ4st+
E37z++Gf2VFfw0zz1CJ/VHgOXXbTt1+WRyuhmv2mUPSGgMbQBmMoyXU8um/7wUSWotgFMF7m+fNl
Q2/jGYaAr9H1FK/JZYao9YPRaQ79Cb+5y81vYxa4aX7Fg5zOyMaa3h69c1NizSf5CmRfpTbqmFIm
NPacvVOQLG5d6FtGFplYbxhNpYiWDromQfPDkXo3ebdgAKBjeh9cM1SFmJxbxBBmP2p5DCjlJ0zh
mGl/lVnpQZO2SkErSwF+RIrAhBYBa9k4nBSSylKhqp431ne68kfLJyAHZbBxzWzYWVIyI9lbINU6
42vZ5IaldGikce8bW7DjVTNwP4nbmTxkiQiXnH6Smspk1ya/92S7sF3HLGD96vz3ByuFLgsz15SQ
oBRYvuOCqiZSpbD+R2bpZvbetrwkvreLaGfX38wyPNhMCM3vHlsRQQkEBrUXBRCcvXA9M2rC2I+w
aqfpR5iiXtWStEeW0GtjIshg9C0LnP3l47sSJ8QAmik4KSFbWvpIrwVx2s1RwSCQfOi1H+k0HGcy
8gkFocuW3lZeccT/LC29xI+KoBlHLLX2J+ZcyEn2km/s5/GboZLr7aut3vyWwUU6kraFD5wLg2FT
udZAxvghHph4+xxZ9r6Rvlhb+PHVvYQBjWk9gQFZ3iydpXfG2CSFp4BinMKnUZ12su/21kaK/Pbd
xk7+a4dWwnkcrItSLn2ThcWKRuX6s+7Mnh97kvElcz7b0pbAzdtERGFJUAzhlKxLW+yjNYdDGNSE
kcq8VafS1aDBvuwaKycbQilBaEsXQKRV5wsaq5RCAxO+XmmTDkzyEO+TFiIXVJy2CNLXFkPt2ASB
LM7Z8kVIRy2VUtWinR6UrmE8bqZUfxL486oMMntiCpoIAopwmeh0NZDc2ucUj0aTu6Vv3FqZ0R6k
KX4IZekha3TjxleHO0WSbmy7vpbU4lNVzfelGgQQwnMKm/CRHpJO2tzfFAji+BIZWSBr/caJfEuk
ynUNBlz0/8lT2JPzfR/qHghTEhaMCpmHUsmu5FAwx8u7skctbQQhHfuePP4MZmMXK4Hg3dsoN658
eagGmLemVkbBbNk2aEqfDuQkCTzATdBbblA/Q3N1fLd7YYQRWoRzANAsz2WWZlVWTgGBgDzMb+Sj
CQf/ppLeSrpH24PHMU87C9jMMpnu4ipXtAQzxZjs8+6TNQmobDtezZUg1+l2EzJUSokIotFs5Zqr
+8izUlgnp1hOPJIGVlpkYFuPYcgaW28slds03IIErJweATj/14yIgKcZWF7DydRhJiro76Tmhzbc
kmFfidqiJaiDqCR3hf3k3IRdoSuUSQQ3s37W/Q99/gWanXZ8tpsvun7V+Ru5y0q5AUmlE3si2J4s
qZ1a25+iuPDmalfUH5LJjSh+K7thvtGlb47mtsMnqb96v0dSxNd4hgCxIp05N8pkbpGVAPnoT8gP
k1bcqMF4r1jvBnLRiKN5xTCYjPOry7INjJOgLVNEHY102tftdF3VzQ6s78Z9tOYVGhKjYK0A2b2p
Qw+xHVYkRHgFIyta84vk//3bpRMhVBWAEK24Rb6sxgwI9GaDd8sfFeNGQ2Ig3VjD2gECYydGv8AI
4X3nX8RnQLugc4rbIQyS16bgHHE3L4c156ZpD1QQ9CnX3eIqDUy7cCiIsFPmbcfoCZwmyvCUhLvc
/1UPu6zYSGRXMgUAImKWDTIIiuZi1SfOnfZ1zXg6Q88aFJ1WN7rq8NQWj5EduWkcudWWitbKLjKA
KLqyMpg1Muhze9LUGxVPm8JLcjG9a//sA24XTd1CD654nGhcAhsRNznFunM7uaaUfhjJIpespZt5
UGFd7o0t5s41K3RhKUKyf9yRi92zk4rdS6cCuZHbEX3prZHNFW9gIJg3Buy54MeX9TK1syBfC/n3
pXpfytRSE9qhH5XmDhp/NThOWzC1VXuiS0mCCrHDsuMGQMUYWplds4rxpnPGI6V413R+a9YPkhbI
+qwjjeP3jiMT4kx0/iBmc2Qu+MUmDn1eDQk5DjdTe2UFA6rjWwRPf/6NRcolqIcVQSRF9XaZReid
FhYw3xZeQPUBnog0uo7k+5aUGKnM/pM6ufb8iMRPEH1Pu2M/P4RbAX3NVU5/gXrukIkx9mOV64Wn
+rN0g/aX+qBXxs93h8GzZS5iVK0lChvJMuNE3kv8iRjStQX/2GUzK8+YPz040PmgVhjIOl/L5MgT
3NvicJFHtKXtKSMyI9FDxRDQZUtr4UJ0+/6/pT8Z1Ul4Muo5isJMKbxUm68yHXoSJ97Pg/l82cza
gphdo+9Ey4RC52Lf0kSp4o4CmBdQfLac4MdYR/cyKS/kSVvpxIotOqWwrAj6efx+sXmAG7NUC7Cl
xuVt1wWP82QerTpDncM+JEl7JWuPCvjatFJhNv+gKi+mWd8FjeFW2o86STaWvpbenP6e5Ra3Fe/u
puP3zIb/ueiVvV4rN0aZ38RJ+NhQ2kgBQlokrLSbQjhFNlx25QKCYhARI+hWgHgtQ87Qq1MytKAT
88ZxM+V6VDwEBlM18jKJtO7r5Q+94k828Vog4EAIMVJ77rmzGdRTBm0Z+mMoPRvHKf0+9xvxbMvG
4qQbfpGkjh+WXh3l7uwf8ynYVZtDhKtudLKShcsGVTnKSsNK9ORot18lBovSXRjvL+/XlhUR1U7O
X1g6TMh2rMVEDC4ArXDNu0+1P162sr5jpiDWQCMZPv5zK7YyxxZuWHop2uwKA/VpRPfpcNnI+lL+
NbKUDQjHbpDnWnx66T7XHzLrKp68sduAQ6y6M4UDJpcY0XujyFXllh+PFhsmNRppR3tdatVdB+k2
Y/uqNyj+UR22qj1r2ycqL8yYkOuAxD7fvjS2EjhhGdK27ZjSp3MnZ/nRaZVPlzdw5QaDlYUSICEf
Q0vYYJVUsTKVFb5gqveoDR8L/8dlC+Lltril4dETEmMQVQtSqPOFhEPTqbVGcmjZUQa1GkQBSThk
+yKdXxQlKp8he8g24t9bm/D1MvcLJz5yeNqy0j5nktE6OilWG+1656uuoQVwM+jfOtl77+IwBFO0
GNIh4C3jfuQrWtcUpDll92U0v/r1ddC91urNvDW5+fY7nRlaBvSmgKkqHbgzlfqLlRCyt9TkxXE8
/0wogJv0i3nLQRC7rJA1ej8XbWuSZYy3c/to5kcp/FwHV9VwW6q3QbOB5lz7QqfmxME+iUFFkMdd
3WEuLSdvkq+hWD760TdpvGrjLfTPqi1G/4AhgmWiWXVuq5+RlOekcRnKr60dX+nG/FRo9V6qO5fW
0kYu8Pbgiol2gdSDRI4/F/5uSG0cFOKmGIbMtazDYH/yy/1lt3sb9oQNeGhhN0Crbck0UMS9PRUD
asxd8cuYnqv4LpzAgWw8jtd8Dog2g64khnRFFvumKOg6apawojyZfkRJ5OnyMt7GVfTACao8D/5E
hsVWdXJV5mUVl16R78wSVc6fgf6gxdcZKq3JFlpzzQtOjYkfc+JxWVWEXQe7kGfPuhsl14b1ZBil
a8nXzdaLa80FgFMCagOgB8RrcfXBbjvkRsjGVUhxpPVR6MEZ4RbjwKoVoS7BnSToBBe7F9aFQd04
LdGkepoc2M6cZ8naImdd8zSu8H+NLHbNrgaJSIuRmcNZXDfRz1m5kZUtzbfVj0OTgXyRWgw6vecf
Jy/LxkoizNiJcZsxsXvF0xQW02D8ZnXmvRr42cYRWrWIDDR9UlopgK/PLYZGmBuyz/3qZ/+IK7ax
vEq6loZy1xbHy26+uof/mgITcG6q1/O2iYsCd5iuoL6rhtJ1DNK6DTOr/nBiZnFcTd+oum7AjJ/u
zf5rFz6X0evllaxumomaCeVFdFKXGDT0JfQarE3pqepTHx9a40Z2fNAjnrkF4VtdDMFHBvNMdFgW
YUKG6wctYzFDEx3KSfNiID4j8uSXF7T6aU7MiL8/CQppNtgm4pall3QZtTFvjPaTYrpt8RehVIy7
/O9yxMae2GFGNFXh3Of5gBCx1tmv+Rz8zec/MbE4qdTGArRyMNEHz0b0EDkP87hRV1z//P+tYnFm
Gt3pKkM4MiRWhzC47ZJjBW9FqCM7s/mkFu66TEhOtmyZ2sPHMTSVjrEuDxlMHcTQwHyUjG9mZ+9a
K9v3s76rzC6Goqa/Smbn/7afy6zBtJjqghvsT3jt1I+9fvSbrYLmhpcvJXXUFF4Cu8RGWjs7K3yQ
W8e1tvAzGz6+xKpWZoFytooRJdg57b63D4Z6Y20VdVZ9gwkkgE9UQVDiPfdwTZ7CUBmxMpQ/kQCp
pn2fPqV+4FnJVj63umvgiWH5YE6NtO7cVKhbDTzOJYFO/qhV+zT7ZW3F0tXM5MSESI1OzmscpK1m
+6zGzF/t/MeofE8cr7df7EF1QdRcDkLrW/ffehZByOqltBh03mC1BAVS1O3CcWQk1h2MH4XxetnW
1sIWUaIJgl6u4N3xwtq4onfTj58NsB+K9lUt73v1L3JhJhX+/VKLgEGrPKkDHWtqrv9IrSlyaVke
UFO5vryqlXoXmeR/hpZD/+CTS5rvbGEb7Gv/o5HvLPqHc3w1drvCvCoiont45ctb6GGxgDdB6sTu
4s6dlRE2YyZZPb9OXnsnvnbGj4YvbDKa5sSeQjW6qv8mbT4xuqhFFf7chEGC0W6oD5n6VFYDwq5H
tfk6oNOcDT8vb+7GcVu24YBHV4ksjlvegR9mKLRuy+dUsjZWtbWViyMHV68x9xlm5OKnEXtle2PB
Ezc5V+HgTY7bbGW2W8sSf39yxIO0DKVRw54/AUj9UBQf1erl8s6tPaBOvXJxsPsqLStHmJiHl3H6
oU0b9/EK9uDc7RdBd7T9wIx7DNhj+zpP0rPixG6phE9Q7aCHYtxG+UOZMiKQmVsnTiStlzx/EUhq
W63kOMK0qRevWtbdxWlwa1nTTapHN7Uje3OZw0tt7o1R3oiX6zGM/BOJFCau/gSDky+XM+faaS3B
OZZ0L5V/ynF4DLP5oKA3k9XxPaO3G9WKVV/hagPwynPuDcRdY0JgTGNx4gwUAqphnys6vC9b6N3V
i+DEzOJgo2RZO/HEnrZRf8hs26uH6KGHCjnTfoXO1kj56jYyDEppFsgFrcjzA2DWrdYzJEle0Aoi
zcRzumMLn5s8u2rxOendy4dhfXH/mVvc2jo8/g3s7py34lUCDGN/bord3By0rXfx1roWgYTanx+M
DYa65EXOmaS6acfbVn+Q5Btd//V/W9QiiDAvJhWZ6LRP3XdLP+ZQ2I13SnTvxLvLhrYWtQglApja
6QWGWmi67A+x/8nx4ct6LvK7Uf2bsEL/RoBgSaQMXfyYkwPmyL6eJQzpe2FkXxfhZ1kzvDibPNMK
oTqiwTL+lIP0xXe2WrpiFcugIurQzBzCFwp5yrlhw2yMbh4wHEXy9Sg5t4TPp7g27/sw3Dpsa/fN
qa3FIqERzAs5J4qManIMg91QPHXzFRWbvSO5QahDuGb/xRE4NSl+0sm+6llQVmnE8pr0d2bfSt3v
sUU2xYejd4vkes1fxMMZQkowQPTFzk3VXd+OKWwe3pwcLJ8J22+qfedPxUFVd3awxdq9ehGdmlvE
kqywtLJrMFeRU1r6dRqqLgzedkCzzLmzi32Z/epMc+NQrLrLySKXISVMW6vUxCeU7u3x2BeUDUE0
mFt0Ymvh/3R1i4iiFQyntdSovGL4lsieHD4m00amLP6JN55P7R1ZRZpl0Iqdfy9aI11gVtwwhV18
6Ev/mYxr48reMrEIITmavXbR1iRYpX/H6d9XzdYjcHWjxEQIGhBiYn3h4BSMqgilJoBHDEkp4ddG
Ht14i0Ju9eD+a+QNDpoiF9IdI6HQmqZvc/sxcsLriGLu+KORXuJIebIhfrscfVe3DpQYrUzB1rwE
9+YACWxktSkTTd9q51Hfmu1cdeSTf3/xaUY5n3pJpNiRaV7ZTvQQJvTJg0La+9NWXWPdFvhfLn2h
ebD4RmbYR3Ahsxb6nalrqc3jNHRXtR4dq3CrPbbuD//a0heVz84aUzUxsCWXvMvKz/8zurMRVTcW
tMRTySSfVpRixEiZdkxdm0H/7lMUbpzQ1YhqUApHHshiUnUR4nKpaSdbw8wksLxBGnphhlSaMUbe
7IxumaRXA6++y463kjTBYMSsEKymYCzfYFhyIw7BtBfMhuzhitd76DrcuthJzutlQ2svaMEuxvQY
jFuM3y4CUAL7h5mZDoAto9vrU3aU0vngI6iZ1vNVq/+iIf3BoEQVT+ZdbGx12NfWCVQHsKKYWuXP
8/BnzvKQDzF4Fb2rup2GXM1eGRLH7ZKiRVpGzXdyCE3U5TWvnGpA6CBM6X4zgbDEqKl5l0++Qvsp
9bsUGtcfw8S45WUbK8wDKshVUff9w7m7LGT3s9GYWUcvyJz0x6wHEoS19tZG9ehGmtCXkkbpkXqT
dauQBXjqHH9neBfwkNknbhRA7xy/n7RH/CRgr0yuMyq4bPWWkypno8a6e+OnUb0kQbKDf5hdn1zf
dDZC50oIODO2CG0djVa5NDEG5TOwGcmYPBWKKVcKpx+Xt3rlXsASvUpeaDyilmclryi6OA3ZVT31
aNKFQe+mUSTtlEm6rqbIONSpo7iQxPxqx+LjZdsrMejMtnC1k8wO3b0O7iP6V9JseszMWOqubLW9
vqW3sHZOTte4OKVTTImwKWnABFPzwSLfqfKjVtaopUAMW1xdXtTahiJLwDwLRGpgKRbGwnau1XRk
UV2Dqm6lqZBlyeb4ipaPQRU0/ydKIQou6j7+JNddtvHmXttS0Gc2tJEMH8FGuNjSERLXbpSA781l
7f4/0q6sR04e2P4iJAwY8CvQPdOzZfZJ8oKysu+LgV9/j3N1v3R7rLYyV0leMtIUZZfL5VrOybd+
vKfj0EUZrYdw25ZJI0+1tBgNogLSwRZYwafyMP02J04BbTuMM87TKxuupviSJLfZqDkSqmgZMyP/
iZJn4ramcmjmwCc4C40DQudwbdLPdHTDworfiqk/oE3xx9pah9X8wOv4RLb0MKgHigwwkl940OX3
M4i6E0o+GU0fFnMZtJvnBTM17s8bkmorBfonUCQIkijyY8TPO7/lolI94a9rhkb8QrIiWhONB1Bc
0ehw/ivHOt1CFECHObchx495dFtHTY3hpe7eKPa+tTuvklKUbYvWUsCfoQn5VJRnTMVkUzibBiiG
SVZdAE2rAxlOTy6pc+3r5hSU4gQ8BtYQLk7uM4ppW9E/1ZXJTLLLbnMJIGPQKLNWzXrHKkaiMotv
2xK8eef1FKdMepcAtgrJISBnA1NCbjKwOwuzlCuinrb6JOB5gKdr6lgtlModyRA/P3KeeVHbsckh
Y8m97+NcXMdZFiLgfkJkdPDSPrANLzqvlkqkBzhawWUFRne5QWyueOdvogWSk2fDCFnyxdsOA3+u
UN/RvsVVfvRYmHQ5NJMVg0McnScemlrS+aeTA8YVTZGm/a000iDm1xn953ZV0FjiEYZCPTJumGU4
XdI2zWYzFyINsu0XMl5tY7afuLs/v4yKUULIscTIh4mFBG7oqZxt6tahE7e7xcGUaT8lGapkQDVB
j3VkJT9Qg8HD3/AjWummNFSLCkRX0XOH40BlzLzczNFf3uKsmyiWgbB6V2Uvpvc6uVeJ91jbGboS
PnDH/4FTwUyIgGKXLggMwCX5YGBNSWo9TZhcnCprl2L8pAd/pWZdFdl1HHU8oP9Xllz89pcUXSMF
1tUpfqbA4q3iuA7RSPXSJ9kuq5uDNS5dYLbsk28mr+eFqy5CgXqI7jJgc74rr6LKMw+TiduJlTM8
6SPDvY8+o4AZSVi3msYInTDpbGwb5ndyAmGz/YMlF9ZYRmX+1nW7Bbzn5/USv0p2Zcd6SQFFvw2Y
0BXtbDN5tcpvwOT4wO9HrRNNlEioY+Dg9Cwk5pj4LcPvH1j1RNL5u1UZ0UdEMHRggM8AiIqSiNbs
bdagqgRA0agEfKIJrrLzElT+XrRDCiIbD7PM8oGOx5nnyHWFnjmGtA7WATjAurEZlfc9FiLd00CF
tP1epHlt9tJ5h6qMrM3HvJgdVsun6sd5jZTbfqSRfbotwEBaO1pDmLUYAQF2iEM0G69cMw8TxoC3
QZuz3KqNRHLmWT2yN2uC3iEMT2dhUr6QfPiQHIxD4lQCnE/eGzB14LSIDh/fT/mFiTh4V6CdOiJk
0OUdlDvEAF8LT4eoTQ6GDTMvyoHC/zCz343uVZ5FdPxF2yIw62c7fvz3LRLgCWjVRkvAu0lttgHw
t/bwqmnXtxEZHEOXXlDt0F8BGG46tYG12/yq9CHA5d88KNF5V6nOZ+tkSCcnRR10qHPIWN09yx9s
eodI9/w6qeLoYzWkc9Oak4ksO0Tw+SbNgVh2aKfIGTR+UqeIdGAoMNmtyYaU3h72VVfswc0cVGOv
sWaV5wcQA2JotHzimSk+4yjq8wyLjVw4AUF65AcpeynQGFm4P2r2+/yyKRU6kiSW9UhSzqYVsS0k
tcBmd4GrW7kX5aCJuJSJnmN9hL5HUjqMPK0tx7LN2fZAfSPgHe7NlESuU7zMZIxSNmLjVtS23MjZ
xjmom2xflvld3y26j1HFD8cfI10Uq0MHa82h8uKzV475t2xr9iXgjbwmvVocJ4ALucAAbZRWH2id
EgAb/7evvnTWUjz1Jke0myXZ7bJ874CDxXcAlVjBfE2e/l87Kw9W12nsjxg1RurXSw91AhjLGt1T
kw4KRWNAvnTuXFKvW+NhNTHL2ltV4ExJAPbi87qoXO7xukmRUD27nZuJfke63hMrtOaHcXi0ipu0
P9S6dlSdLOnslXNHtmUQe7Twm3pygz4H7fo87OY8vc9nBq6/WaOeMukh0I0Ai4Y3LLz86fnou7FZ
O9FSh3Gd+FCudrXHOn72quSQgyEZr6Hcwbgif20YuzK7td3/8/riuYf3HoIaFLblJ/Tsx6ndoHUp
TJoU7uwHb3wcx5DyC2e+ynW3gUpdiHNc1LGRXUZa/VTdsuM5c0EtHPqpcecQRPJ0RCopC0ewhRQA
gltTd7eaQ2Cu5eV5TRXmeiJa8nel049DX0LTitzm7a7sXutYI0LhvCECDZj2H741Oatdu22cLaKZ
I+8e8ikynF3O9vF8PdqaXgSlLqDswiAFkoCggT1dxnktCM08LOPsXlrrVdq85vz5/HIpdTkSIR28
0nCTIs4gos52+XTbAZQPQGbbcsl0eL9i4aUXCKa4/ioj2cTWc7YULTYGEKNVdrW2X5cEffTfz+uj
CHiR30exSLC4oItCOmheUffp5sHiGAUFHio4o45VU7UpfyW8q8AWVsYWMkGCadzPy40/HKo4+ncl
AF0CUAkcIgHDcLrvwE+x5k1U26jdx0jJYqwT8W+lCXVUG3IkRU7Eeu1kmy1H5D45n0cnrKzrOn8b
t4vzuii8LSg7/9NFTn86cTUZaQZdcgaQRIDtL9dlvjfyN2bf1dvDeWGqvRFD78gvC/BXeUTDnzB1
DgQL9O6svYVskzsEfGvTnYcpOM3qqQwNvhzFfkhCL54U8RoTnjpw66K0w6NhG69XU1esVi0dCjp4
UXvA/4NNn5oB9dO5sgDWGaYAwwYNMyh9mwsLyaS8YQ9O+t23q8P59VN5A0CSiS52TN0CQvNU4ojQ
l4OjDGWABRiDcxdYxiMtk4CuRpBRzWCxTpgUWHQ2mhlKImLgegci5nBdroYt368EsNia60+slOx7
jvWSHKlo/vALMe80L3cm4NxA8xTE+a6qoiEe0Q1+byAIP7+UKlM8Fik51p4X8zqPiIjRaXVV1Ozz
iBlj20l1NVaVkcBGkBcHGj7aQSUjmTc8ThIDp3hBI6NVvHbeK0N7pncg2WWcakJr9Tr+J0wGcm7G
am08C8LaJL3kZY3Jy+kS3E+HzKkDw9t+We4yBb5h6mZFVL7qSEt5Ujs1c+7mouu7oX4wdS9LYgVb
dgtYYs22Ec16WpJVTjFGcGehIrfabylx+sAcaNgU643XLrvKtKPcTD8t/hfTjaPGfzHM9iIfrGB0
+SerfU4WB1UesK6BcukDBiXgJAGghczEuzYc2yjt1sPZXNzkchjgsLPxd7f1Gn+tPJVIff4B0hUE
UqcugAzoirUNuFDXfB7ip9H+1NcX289kffuAOhaA7YiAjXw3X8tZNxvdBv9ZIPJd8SBkHuYQdWVx
pTaIAsDkLMAJ5VIAyOyrtHMgxXSLB3xLWIBlKQa2S1U2VyPRXQqqRhI0sf2VJ1nP1mwbXBnCKTxr
raA3f27p12YBZfnk7FGIud3I+hybL97Qh26pQ89WHpIj4ZKXKxZjLotkhkM1y2ufPlVm/FSk297D
yn5g844kSc6ttckG8iAsa1Ncol1jzb9OuokIpTJMzFkCmcHGiPqpHbYLn52hhjJZ+rO3I7/eZwOm
8nXAP0o3/VeMHJ60RVbRvoAYc8DITNuEixgn+cjRPRIiWQUb2WxlvQiy+VPHL8vhMU8OH9iRIxHS
3htNmYBKGHoQCgXAZ2Sl6FjWOEfVYgEzGW86+GLQhUt7klTFFNsNhDTdDfgW+u4m1bEuKJ+OKPzA
AQkUP0Dsne571ppl4S0mgh7/x7Q+J6kXgIcBY5Z3E/zEkgdW/uRXHyiPAKH9r1ThR47yV3i4rAy8
L7jYQBwwmqGLNujzG6SwZyiEpz/6QEHJKPeTdCik42zCrzqL9VLYeJ1kdvJ9Wii6O0Zdzkbh9tDT
5RBk5QlibzmO46u7ueOA82mQnxhmjty1OBj1Gvl0COz8x3nNFFZxIkyybm9JiJVyCKvKq2npEXsE
nGsqZcrVO1JIMm9wmmw2mfHk3tATs1kvVvlYYCA1NX6e10UR4JzoIjk2Phjm0OIv6OiXF8z77r1x
vaxYF/U+u10n+wUI5js315mfbgnFz4/Mz90sNvNK7BfKjS5aG6oGEJkaFyG+XQqCT3STTpbvTwmQ
WKFbAiyDygd386hrI9LpIR2jCSm8pUygR77Y12jCxxgBgyI6pm5FjHaiifj50XKloJ9pwGgIa/Au
3PHGH/dLb4nzFNCxChuNTajXDaiFgLDEs0i+icaKVJQN8N7t2kT2cN1lOlIiVdgAhf4TId9CdOh9
0WaNrEUaTDxg5GahITBbPIApL0UwkRDlQVcnVu0l/kqVDm7KZmMkDaSWHQ0G+6GqvrTLzZwuQbJo
zq9mDT3p/NpLVgydyGS5AJfn64Vv6C5y9cn9q4z4giObaIy5aQcmJOBt5/NgSXY8v6gKAf4PIOcL
Xl+edxW61ZPObIZS2rJVEAgQXczebdt9xotwyiJufz0vSX2q/qomHVxes6qvTEgCjPM6IeNEgppo
GrxV9+6JCUpHt3PqYZwyEQit6OOM3Oytr7+OmPSbza91Hq1WMOtQl3RGIR1jjEKhP9mBXjZ5neKv
2jSabt2kcIV0M5DKF/z+kaXfjJVfAkXsbWzp/vz26JZOLvqMIEeYN2HcbeJg8GcPlKUhAb4j4E3T
W7eOauuK6iCxlBciQFQBckvRHvo+z4nLP7bgAn2eRFllHmykaDzjh4fW/PPqKXfpP0nv8p09ycxq
miBp7TFd1DdBO3zEvo8kSE/OxvOmyRTuvAcarDf/AHNSokMlUl4ZRzJkX+d3Q97bYo+qLx24vZM7
lKmXcsSoPHpONUumdA0ClNxDXzTQ5iXXQAzudRiUxVmyHmxSBsSPluFmyj61xsX5zVGa+JEkyTWY
LJ+mwhGndng0aUTNHWt1nkFtAH+1kTyDnVhZs3Foww3EDPPOsMddbe1IOwYdCZuegy0E0NHofXst
qi/NHPJJc8J0XyA5CkD0IbwcoeXQ/HTtHyhznl9F5d1xtIqSo9hKtsXVIjSsXxP+yAioMu7j6Xmh
UTWAl6HVNUFrDIRJZWK61bFTgyUvTADI5plhvIU8Af5XGs66coVOlHS4XN5b20SELSJlZoj9+pyt
n+fiiuqQSHWSpCNmY1qFe4OQxA10rV5nRhqSIXCXH4uvOWBK7wfsYzSvAiMSqc/Ty77bVoC8YsIz
NP03YwRRhPt9pPeDrjdXebqOxMiny8rKIRE5qs37htmQmd+4sSajqjTtIxHS4Rr9mUyeeDxx/ykd
f6/O4bxp61SQjg7NOxfQvFgpq84Ds0gic7qw49//PyHS+VmdzuezWCdrdsEqVmGE/8JOPv+/hMi3
bNX3+YinMp5muIdya7cZNPAyHRabZr3kl3M/oxA/iAQe8V5S52uWXJQfAJLChv9nvL4UC3c+OjF9
EfZgxjuk82s2d2Hf3BTZDcEo3flFU/UonwgT9ncUFhuZlRZeB2FJ+y0GN0888mhrf8fLc5H2ezO3
wW5r7kbGoq6r9tStvpz/AOW9e6SsdITGkbjlJh5PCf/qtC8GQK/n3t2XhKDA5PpBXRQ6tkmNc5Ax
KJt0jrkvrvqxBdp/GrB4B6SpwNA1dehMRTpanlv3ZBGqWevBX6KKv2lR3nUipIM19ptj4uaDqbC9
tzzW5Xdtt7VGhJzv72rfWKfkz2o9l9M9Gx6dTOPj1CLQNS7qighZZR9X2rwzxZlatylI88sifkEf
0Xk7U14+9l8Z0mZMrhUvxIeMrFxfsmoMssXZF0sctG3zpXZ0vchKs0ZpHhhcwA9GZuD0WHU9RSuU
jbvOwygDQMYCNu3nPou69irND6Yugaw0aRSaHTSIYu7Dka7WPt4KtnoQl5lfnPXK7w5pE1b+R+6K
IymSr6BFiVx8veLg2DdonTGXt9TQiBAG+y4HhZEakLNCDzTXnq4b70vLrRLkWUsMmJmXpNgNwB60
lmhILhxvCbbi7bxdKG3vSKDkf/rJMgrbgE6lv1o3LkKUMJ4oShbmqsN40YmSzHzz2yJftg39FKx4
2Oo0zBLvulw0k3pKUzhSSDJ0CzY9JBOkuOWFbwPX+b4y76iuSV1BLyF6xf5ulOx5XGC+Lwxi+JZE
mDkszT5w07uu3S3N64yR7OwaMydZfD0Pj2sOyIM9+9DbxhMDSsBDEZibkq04ANzkrsjJI1luLzd0
/erq3IbSHo9kSKtpo2juUKRFxfsptaOq+u6N38ZtR+KfnbPrdEOlys07Eiet6mAko9nHUMlxPtP1
B7GeXXatTUgoY0oPeOYAxEQVQEYj9NeSNrXYu2Fdwrn7nsYaG1Ra+pEAadW4kzpZ60FAP14U1RUA
mgB1cv7cqhwsnuvAUhQ+HTXi083H/KiR+gk8nr029WObjleMojNkm3J6NWLG5C4xQRNgOYOOQFS1
Regg89FGhDbed9yu1lIvlNULHIb76HkPaFRarOtC96JVraANzHEbQ+gWRo0kQwB5j9F2qS2OlxXF
wPtJ6AYiPPvi/CoqLEEQ/gE+ASO9PqpOp6s4AHHYyHzQppsYDQV0S2wGQGXTAReJgyg59RMp0r0x
s85bJhdSMN9+37bARO3KPQDvnwaksF3ksM8rpVg7MN7YAKIQiDGAmT5VKh3L0vEXQcw+pbumH37Y
4xK6hqlJWSvF2EhAgvYa3JzyS8ADeDKQAkB6Peft53pGSzvp75kOWEPVOY80pwAZh7HB5sRnHAXo
XuZW1ElBRx37Nd35XZE/LmXxmY982mX2dFPF7V2Ru28N+gGDeXNv46SyA3PcumCJO3YoBqrDmFHt
pwUeZdEDBkIRGUtgni2MEndgixY9lJw1W1CPLgk8xLsh6JTSIHd1cGxKkQL9B9P2WG8Z1S5dvARM
glUVLsueTVcx7fHv6wqW1FbXoq9K14L97q8sKZhyMnfOXQeyVgC0VullPefBkIXmdjdukW0/rEAW
6I3deaO1FH7lRKpktS4I1JthKYFUUBUCqmXx8luLNMPXOPbXW3/M7E8kdumvmC9+u0/GCUSapWvG
h8Qk8wNfyxolBot0qHku5oGRuZ/DoR9QxmvtiYDb02DkRzok7o5nCRzLiBbsJSgtu72Miyx5SWtn
LaPOGNN9Fs9Uk8JVuGuMZeFEomsQE7dyL6lNGm4YAg55o6BYs58mdgA8YepccO+2njWNg6qTeSxM
Cr55Ass1JgjDcKxlBdzozV8EM82Pk5GVX87vm06WtG1rZhRNV0CWnTyOzqElF3ERfkSEaFlF07Lj
ybZvtTYmIyYct5L+Xup7MMBr6a2UWiCcE7TsGMaWB9kn1uQZ7+FkTLpeFNwMUFVAWlPXgKTKNqDH
ChTfIDdFp5qc2rDKqbCmP6uVNcG6Ot+T+kc1lTcWZvSmtfzZEy8kTh7SqrjcwCCTFNn9+cUkYkPk
y8gWlKe4GahLZX9alOZIeltsGJgIduCReTOZwfeUYdyhK3MQS1Pnyex9zFyY2fVCM+OLl5ePFZnc
HcBSDM3mqhzb8ecIt3Dk3ivakmwTvnS204CDBqHY7ugYkuKqYs/nVVd5GOhNMFKGywnEBKeiaky8
p0ORVyFmkDD7MCVxGNd475C1iPHqGYxRV3NVSgReEchR0TGI6/hUounXvLCFxNz+NZIdRwG+2y5d
XTlFJ0Zy2DFYZjlpIaZo7uI8auPbKYd56WAD1NYLAjhUBV3cQkzs5dFeTbwssqErqjApvHw/t02Q
s/wmX9dnNr2ldXnbl1PYmdnb5Br7utwO1Pp8fguV1oImXgGs4Ym+t9MvmJOhmh2Kq2l0wMvwClsO
luaiz35WuoYanSQpZgM9JZi2xCXYjzRixWcTJ3Pwmqts4oc25poMkCoOhWWCWQckALgdJL2MZJ17
W1x+CIaXoCqWNeonR9fPoPJyjghZ0DUGCKR35rhmDqgea6xeF+XFy4JhWnOLzu+QMnpwHFMMAIFj
1JTbcNGy6jmdgSDXTAA6dLWsr5O/77cbH2h/4IIgXuTpJoRVPckguvkrU3IiSRaD7YRBpgXyowbE
hPBi7bfZvrPjfWdFm/sp7cIVTs743FlhCTSKxozG6uA2B9bowm8F2TdmVlGVwmy0QGOSjwmrB/Fg
x9fw5jphAXV+xctDmwdGHHDryY2DLdkRcNr0n2hxbTdRjPnW7mqadi3/Uma7Jt+f3xKVcaG5938J
VEC3J72lSFwZvU2GKpzmZQ5MEZyObTNoZrFUTshB4yNY4WFbgNg6PZpsaRCgl1MVUvPXNnxuXQ9Y
eD7m6T/QZImLGvCzzEFeEQm/U0FTMQwLdXiFBuwDw35v2b2vm6VWnRQ4OnQHgj4UCD6S4x4yv5kw
k1OF9UovPdrdeg25NMigCdTEyst3MfBX8VICPopAYjlVhRdlk5QMLVl8qFkWbJyYn2ZA3V31ZldF
dj+aD/NkTVfVOppuuFZp/XbeNJR62mK3UCW08ef0A8DglG3uhA8wukMyfzHji0q3XarIFwN6/4kQ
Pz+6NLrWXvGqg4iuSnEEbjZ3l21RMpvogfOBVrj7gEZAJ8GTHquKP6fi7K6wB78X4mYrdCp2my50
t2bb43kxSq2OxEhX7tShf2HsYO1A5ANStdf3QW28ucMzMw6ttudX/LZ3dnIkTbITK8mszeGQhkf9
WH7eACeVVi+4d9P2bfR3TWMG/i+zOwCGMTiv55/I95xo6R40tyHumxXr2aYXlnk197uU3dZGWHUX
SRn5XXnRm1du2weD8yP2d6nzBSPJ8XSf6RD5Vf4Fb26B6+5RjOhKG0s7NLhSH2tg5KKJ+7Jtoix5
ZZvmoaY6EQjWgBoJnnm8OaQTwXjZrQSMEOD8Jhf9Qvb+kO7W2NaYqfKaBBEcho0tcEyhQnJqpwl1
54H34pJYgaSzq3hKfxtzPxXBGlt5vGfZFO+AKjs+lghXPdwlRuagrc2zdfCyKo09oGuIaV2MI8sD
PSQfJy8uZpgy3zP7a10FpqHrt1Ydl2MZkgEXaM7r0k1cDkm0eUFhXVolsCubPUAH3A/08WKuGpkv
sKuJTZSWdgJSKC5DKNRvuB4mKw/yKf+A4zyWIUcclbEgEIWM2MeEEVggycEa0u9eNXwk83MsSTJI
lBk8I6lx3ZXPQ3Pnjp+W7dbMP2VP5w+6coeOFk1y05XPOzR2Y4fi4ikZnKAEk7QTgWptcy4QcWvc
itLm8JrHYwyx/DtmzJ6O7lgSMfdDr/38orQeXB1igspfAFT1/0T8OYBH94612n3HO7Fu/G3jP60h
In1Y6abBVLHVsRTJK1mZVdgThyIjuLGtaQgAZHF+Y1RLhUZPzDqDh9UEpuCpo6BFi3QjJQhF7BuK
qdMKvae6NLgqDvmTBccrBu8PmTOJLRhCG1B4REEEOcWLDVOZVToFVpsES3sx1kWU8915tZQO8Fim
dLG4dUFceEH482QLnPpmTHpM1F6b1Z6v4ZDcAUIDnXPnhYq1ki4zX9DlmtQ2Qewn3yHGmOQ9muPx
TkAP9CxQy6pf+Yqqav/d1oEg/EknnAqjgNAVuT5UcjEuKLkhmpRT7c0YyZwo6tIYhnT9OViL3ey5
4Mb76QPnj9PPLVkDlqSIk/fFWgUF+23n222F9NA0XDrLDfOeRvPg+o/JVIOTtIw8wO7omj/fr4v4
VAaebOw/BSX6qY2ZGVvbrcKnlsMu44+k+oLH22zijbL8Or8D784L8HcFNyn8sgn0C/kJOjBA4A6p
W4KbFMzx3eaMQVFuOgbUd2dGSGFUpFvhYd7tM+beW7fOUJrAuPt2NTTDy8Is0MPV7su/qwNSSguY
9jaqR3I+b7bHuGAbogUzTb5VSJVtVhKeF/HOMUMXAeeFnD8qVERuDqlHwy6R8UAyt/2y2k/jBsTr
JSBJEtTZK3V356WpVg7ZVDzjMMxheTJAgF23a7HRHiWqrH+lJLnx0/6VJTpgP4UZIEAXQ7omRrCY
XIEl4BjLqqRB9GPab946PAyIbM9rohJhUYJxPOE03z0TzYVPC8ORCtN2ckNAlY7wNDo0rHcHB3N+
Do423qOAy3+Xmu4zzBsDKqAKSYkQnD/b9Rgm9NFw7HCzNUXldxcaZFGYAiBCHEGEKh3SLK5mtpYO
1sxHEuG3QaJqu5+W1/PLppLiAgQHGBoUaUsmDOTo2lwpR+KroSJ9szzk9ncMLN22tQ8uxU3jjN9n
oqEQAMaRjxJHFOmJU1Gdk7hV7UFUD+DmZbqabVRiLllzaTjXhIbLtnORLMn5l9y7RsPSv+uJhz3K
dxQFGWDHnApnE+BK27mqgcfdhKl34fkHvCcDlDM0glR2CB4lGCAaqDHCLEUIvg3iWrZCEJq7wjWf
7pbEeTivi1oEwl3UIi2AnUq6WI3Zpw5QDEEhmxzagWN0cm5/nJehsgvRTIy3F94JGKQ9Xa8kBa8G
aFdrFLC++0hneV960Beb/0wnB5vAlpiwPFg6HnuSmCkvOHN7rJZz3XTstnK8CCP3mj1ReLkTKVKw
i1IHt0kGKX2L2f2sB2eB87OqK02tRblmeIdg3ZCsRtnnVJkxozlrZohJ3M8ZeCLLOOiGSDvD/346
Tizaf3JwGZ3Kad2xoTmHnLIeIqO72JavdnO1pVaQuiBHZXcNshNdWOoQixRX04lcybStjpXJHAu5
zrjDxFpYzyzIS383L07g2I8m8gT/bIXAEiYU/Q3A+EHW7FTTeomzcRnB4ALfBXiyJshGHsT2a6yb
x1Ns3YkgceSO3KCL3nxirxA02GX15GW2dUBpt7le+/ZrAdRpjV6KlWQoSaGNgnqYH5c7CiYDk+PE
hpMY2uIV8GbRmExTgHGsIDfrWxtJudixNDJVKoIeCe9jxBb+u4RK4REAI+dTHdqLC6yzOZjTiNVg
eeg0mWHFaYOH/wMBLa4VOcuZzbzvfA+uAzn6K7+q08AlqAXYng7qRaURglfPMtHbhbyKZB1sNduZ
F9Boxbs/Aysve7DBjNLbmpVTKnQkRzKO1DQcd85m+MLYu8hIElpeFRXDtj9v7KoLkh3rI93FS5wi
U1VBn3iro6LYgJW4H7ydu4atewWW9QUAv50RDZjhnLbrzP7XBh/xVsLMIywEgTSV6wY1wITFUHkd
MkwTEKPYWauzI1bzeF5NRQx1LEaeW4idiZRGCTFJimdQ/JXb3ZNjNtFokcum1RmjUpq4iEUKEQVE
ySdnS7cY3N+gFMzCbJtr0/meZb+SeYhSvH7Oq6a4mAH2jCoQ6kHUcWSDJMZgolMIqtlZfW9U9o3X
fTsvQWmKRxIkU+zMtU8qBglePod1MgcbGR9BVKExRaUilAIqASQ8CNylVRuzeq1msPCEg588mN7y
ZGe6KTpxOE+ey39e5mCDcvECZWALOPW4TYb/rhoKY1/ix1j0VDXPHpIdThv4T3W9A+Sl59x6v0zg
8tfVeHF+HVWuA0Q8QBcWIY4lQ9XXztDFdAWWeu5/ypGLqvmPbNrF5qZxHSpHbwsON6jpAx1fOtI9
rTixMrQj5bZ3i47oaGncIF6LgLHyYvZJkFW6q4wodUMCgmEDmQe2odOVLcGZWHPHqQEyab85yXJw
wSf31Svt63akt/U0uOHmpM9u7z1mfOEBLVJy6B1uXsVVd6BOb+/bsauChNgv51f9fXUBm45OFITF
ogIF1PLTT0P9C3lHMGWEXTcENLUD7jqBO6Oawpf8YDXxnnIgTBndFNC8CAm6ZWh9W2DaY0bL+tzx
oKO/aaebaxMrItsirnM8fykOrSWnbmD/Mc9TBNT16EWolUL130U7XDTkpd5Co7ltq+j8SqjOsUfR
s4nLn4ElXbL+1jNGVM7LOiRAM7zszNIJCztdbhu7dD8iCuuO6IkBPlE+y46fDXHNoFzTb7dsRVF6
MZ9djz+d1+h94yZkeJCCLl5UON41GqHg6VamiEo3kIJ6Rfoyj9ntMP9a45825wc/HdOATmaIWu4T
yZYdBUp6ZFgmKGYmogn4VRsKoHKsK+rglMrd0n1LCc/WGE9NTgJ7CIF7mHR7sE/EaMdb2fOUahym
6swBiB38qLg6gckuv2PKiWZun8CCrCSIp++et6/bLcx0vXFKxY7kSC8Zv/NSw28MpO3nl3G5n+uD
STFqhfIYuyXtvuUfiOWA5wgAL+GmUV85PbAZvKQR8xQH1gfEOLLrhsGDoScaN6k6DsdixPIehd/O
OOYDAT8ocIbuudcEI4YsfF0/mMoXw/Vgm4RjtOTiN85BVbEpw5lb7uL0tuoBfO1dMnM/1rtUx8at
1OhImLRRqdk3Q1XmuN4cM+i6ayu7GIBcef7MqYKbY40kT18MyYAuNmi09nvDm8IaQ4RpczNmL9b8
EQP/q49M3jhj8I6XCUQl5EvrXy7FQ289dzpWUuUxOpIi3Q8u48UyUEhh/oG1b2v7CX3mM9dc/spD
hJQG7ABvMIxdSdaWlHOeVXjsJXYSsemXaWXItr55A7AcjGxPbDP0V10gqjIIgajFwE+DZ5Hs8bO8
sareg0Egit+xsgvyPtn5OpQ4X2Xkx2KkAHEkgM0xGMQYSJe/TAWd0e88ZGO+m6m3PjmYCoz3wKiu
aYAWkamKWsLmb7iSebQykmCAz59LI0RIQJpH3zLG12UimWhmGpiHdukepram6HRifeN9r9aNPc5u
X7ZIOBD/KY9z9rC4AOeZq3j40uG3oBqLzo3PZQdO3jFtkmKfGM48otgEGI2AYCQnfahZOWJR1ngA
lmveAYvbss1i7wDkqt1NblcWl0Pvtfdt3G1VkOVlXwZTO3qht9B236FboUpGTLYOTlOXwZJOLQtW
VAPvWD+SLXDdpf5pgBf082oWYxZkHpoWA4CT4C21OBsC6aFLptDJW8u9KmbPjiwvMZ94Ny/57eSs
7j1JK7bsgLjAk523WOUnoB5PETqVEzdIHUyeOSU6lzBda8avzuwX05U1DlWyy7ntfSJ91R/SpPf2
Sz7DVcd+gkCnG/zKjNiaey8875IxmKa5vCD92Owrx2/rfc7GATXGzOHX6INcvsVmmk8hX4wWPENW
W2rCBNXROzYcydP3G9/A3YdDUaFWNsR3U/zoIaPkF8/nfdb7QiDiBJSeBCIxkgPgpTo9fUNuOikR
2ct1+VQ3l0DMy8392r0AkTZo8+vYO9jG5XmZyrN3JFK6XhZ/HrzaQLqlR+Nxa3Upch/tQ9JuX87L
Ua4hqo2oQqNZDSf9VDU2dNtcl5AzLv0lR7d/0+Uvue0+thPXbJd6Gf/Kkuvdy1qDuFfkmTf3kvjf
zfVhdLJw9b857W7bdkMBqnQdEYziaSEaqVEtcpFFx8SI5J/R15H0/0PaeSzHjQTr+okQAW+2ANrR
U5QoShuERpTgvcfT3w+658x0g4hGzJwFuc2uQpmszN8ACaYCaN375VPe31fDTz/4MeZOpO3Hem+E
n9ndNjxWuWjsXHbD+K1J/ro+zR/P78tfIV9OM7wj02sCfkUXg2/0XqoxdjNxcLzA7YuvQeiE9cZr
9eMCIqKizTjkWVV4Oe5Mg8kaBk3mxJCLilLYq6F56r2tMCuVXeLwDKGHrNPLXLbjvL7Ti2TKuf96
/UW1MPjtgurYBNaNrtAiTuW4dwKFp10TVqcwxxkLQW7z3y+t+Vfos3wyTzRIh5fz60kgk6WYTD4t
X0PrVxyMtlIxq8I3If3RjQ8Qh8dpq0GzOsVnQdXLoGLqJX6l8lEHbTpGkv7WBO0+r9SNu39l3zC4
uddAER2W2bLuINIZ9HKUVNFfR1Ywfaiszyn3ffpoYnpR7dL6PvW2IMIfz4U5Jv3CeUq5/RbbBtuc
1morlk+d/qrqGL3yB88bQRD+ur4xVufwLM5iY3iWlY+Jwdiq+iZP/mrSndQ/Xw8xf4bLp/LlUBZr
o8I/B3AKQ2mq50nM7QH18OsRtiZrsRBMuTa0IGMQMRhqTu1THJrPBgK+MGk2Qq0eJGfzNc/n2bMj
LcyIXgqDycxHwXgXat2eBpTDPNuT7nrJs2u0dP796NhRMyYfHxBMGS5DWkrZDr1JjVduVPx2Hsfw
IevCvbIlqrK2FM7iLAlofVAroxgQJ5CyWzxrdo2euFPib5wVW2GWK3tIOrUVCdMiJ2JBMArSyi3S
LbD5SmmcJBHKu45h7Ky2u4gDsKsIRZO6ZxH2E92S3lP3ZecnyklrTQm5hCoKd3CtKF2ZpfAQimG3
U6ox+272aXcr17MHZF8B/bn+NVeHf/az5MuvaSiVSg7NzzK97iX3pPfaUF0jf7keZW2Zng9+seek
rJ6K0WOSjf6r1RT41sE7LZ9BHATiRIb2Ruv8esTVcZk8kqmGzTnGIqJfhHERyNR/w9D09lEpaje5
0sX0F5MtifC1AwWy1AynATZJTng5hTi8NX4+h2pb5a7y8qcw053ro1k98+lIzUsIm1fMzi9jBF4c
NZNIE6BEjd+v4NAfZfHYdHuU2yTrSdYDu2k3KD5rxxjTBw6ekieZ0iKmIFgYKwxUfrXBtw2pcZJp
PKWqutOzZuNrfXzzobtCDXtGuRFtCecyYqusplDO6Oql9iS4U+fbkv6tku+z/iarvlyfzdWBnUVb
VDaMtG+mNCVaQKnLxHFcbCg61Ha+JZPzkX+GpRCXJQmnRTIEifXyswlTldTZPK5RE5FqbvaKlboh
oMumFpzIkNx+/AqA2xnL4d5LjL2HL8y/Hys/gNIXiKx59Vz+gjTNC0yxuIsCtd576c/WDNwU4L1o
hRvf8GMph9Oa0imdTCx0P0DyJjO2inDurYd1fU91PDh4qdm6zYgwrDWN9Ne1QP58fXRruxz8n8Rl
RERS28vRFZ1VWKEI8tfXsdyq0qR2/LL3dm0h/boeae0Em5F5CBTMlphLfTohw4vAEtKc1qLSvYnj
1Fc4HUsGhle1av7I9bF+1EK/B7NFZ5I3IcnpxgSv5taGzgSLCKjM7tmXo9XCTveH2KAOnnm2ovR0
cl9Kyx6y79r4GMaPhfqo64epbPbXx746yzoFH6xgKR0t4emSabSq3+tkTMIPQcVUiKd85m88UFaq
7xLpBKhhyt4GXM3FcaNXXiprwEgdQw7sajzk+dMQPespZZ9DXz/U+q0s76dQdXqSDekbpYfro1z7
wibAApX1BDpuedxBKzIzAJEzJumxM/v9DLZtnjTzTolO/RDahlFt3L1rpx6NNUSgVLYO4778niZf
U6oTRjyYPyaJ18lTCo69Rn/KGFy/3pJ9XdmgHAS8/eYDicbo4iiQy7yAllXOqG+zvC1H1cQnrgoQ
VlZJPRQqTYemMWtvY5RrmQ8nj4qHk4WuLVCsy2HmkdwmaUrcbNwP6mOv2Z3VQivueP3iqnJvaU5r
/jZpodGbcCXtX0uxz8wq4KFQVSEVsn0v43uIsAh9g8JRKt/04U+1fA789+trZ+2gP4uhLAFNo6F5
ml4Ro7bUZ1lu7RRvg0H8GWnxHWCEI+30740/fqO0acutdCriLQHSlcV08QsWhwO1HPJjk1+Q4wls
IZNW1w+I7NzqzeBqAOzGMNo6j+YduXhJ0Sf7Yx8BF/ADtqlMlLidJDV3hMKf9IOg9dVbO/nebALY
N58CKrfPpSho6V7WMHq1Pc3w/TvJV+OjUeSdsm8TVbyJLLNvNvayuvLLFEWhH6oB3eaNfPnJ9aHL
h3yuMmiRdhAmc1+EWwCo1RDsJbgHqGR8MO/p9DQejZHDGDmtUylT8AWQcX1VreQpEhzr2WJyfjZ8
eOi3Y2lNrcaTIU2Pcunj43dXhbJtBd7Gp1yLRLlvlqLjbPiALdXzKIllnxM+jHonQn86t260/NmX
/0sccjwUKxRp7rZefhczMdWaO4Dvkoq3kvhTLMtjPXDSRtqWPMvqllRph9NrREWQUsllLFlQCjUw
4llV78Hrv1CUscXgKCUxZiqPQv5Fb29b7SbtvgT6Bu55bSueR17kl10mV2FQkZWI471R3kvZSZYE
nP8ejOCLNB2vL5K1rACM/QwQMnjqfLBditTAT0cxz53CUu/UXP40dp+trtj5fr4vosZulP5eFOM7
UzBvasn7dj382lgB8GKiYMw14z9f4awAEbaN1mItN9/a1uuoBbacK/hFm1iwiW8s1tvG3xKnWh8x
mYg+F98hGi12tzCMSuD5jHiItc8DHE9hlNxBamIn1v07XeohreC5WiiO5r2n6hbjYC1TwXiKZyVt
csA3ywtF8QLJ6Bp2S17fmQW5/Mnsa/rLI9Dvo2ntTOtgefsE8bmIWuA+3tKcW3sNSjperLNIB4nv
khVUWaFXtximO310kuhBNWACVOF3wNmgC8dkPKnePa5H//5Lg9lFieEPJmGJ5gd07JfBfMFAP4/u
4qZKsfFpinsrRXy9DR+MyPvRxVaz0b9fO5ogxiBPAGuB0v3yXlOqLAnlJnfUUsGpOLMNnWQX0I8I
1+P6CFcSJEQg6Kqi5AsEeslw9Qq1Eo0cWlyn/cQe5ICUndvwLrSa6mQgk3892tpX5D0BpoVQ1HH/
tCrOtk6beCi9WzwpSH1e/phYy1idiPFOMksy3qfOEp2u9fY+HcjroVfm9CLy4mgUcvxu+vkxU3tP
vRc5TQZiKfH3irElc7p2ChOKy2v2u2S5LnJcYZxgvKScD82k3Ki0Ybn57wLBd5Wi2sWpaqdFsM/N
T5Me3E69fqjFrRLp6mANmeOJiiWbdnFaZFNYykHGYCfhO+ixWqjtovlU02C+PqkrJyGsEBoOiP8p
dJ4XI21N+sXsSdJcqb2pzG7HUe3opfRTyJqjkA6nxNuy21hBo81mUFyoNLR4PC3fLGphGKj9EjMO
T1p+DLUbyT9UyZG3Z2Yeg8lNja+acJdZezn6gl2UjXeuZjy2/1o8l7yaBwX6KdzeKt6ml3dtq1hD
IIz8jojqQnxQlc+Gdm/idBsHt1ayZc+x+kX/iaYt2APdMJYhPXZmGmuCRvxKrcEdBtUuto68tQOB
YgbzS8Vtlo68HJaXyGPfthOPfrFxAFbQcWk/ZVJxGyjxp8Gqnq+voNXNwuEjwwKDQke35TJeLQ5i
yFsxdyRrBMFXYMyxj1vRVot7NHAQ8PXCT172Gppo24WfrwdfyWepVP0TW76MjYW3JFZ0zoEs+sDE
ozsp2IKszjtg8V4AMQlckNoHIqbL+gVmX0VgeihIJoK5M4ECaOJIFhiero9k7X4G6DXD+GCxznCV
y6FoLTx3taGjW1dWfgj9QLUnNfWfU9O33E4bkkPQ5veRoRMc/Ew9qpEd+COJoa99QV+9OXV5Om4k
838uquXogYz+sXeB4rdEDaQjSUPU8nErKvldItk9Xtal9g4l81YVZxo7B7D6wwp1u9Cqg9pWDpLq
xzB9qkz9GGuN7dFAjfTw1jP1QyALoOm32nzrU6cpBtIdVKjUJV2lq9vIHy1WQdZhJx/dtPFb5Nng
SZAo/hKpxUkN36RasWW9/yynyT6KKrsSt4geawuF5YE4Ns8RktvFUcoHkcKY3pwTKnB0QlUajuCQ
AaXX1Uaqvh6Jd4/5h6n4J9U8u4Op35VJOz9hI1U+mlJwrLtkpyfG4fqSXDuxaNfSfteoBMNYv1yR
g6gIERxVvH0ApBT1MYzfQ9jE6pZKweoJMuOmeQ4gm/ShTJmNMLiaCF50XnqevAtw+tlrYtWQSAjd
l84cja9SK0nHNDCKu9qopTtTr6RbNSvQ0pMsf+tEm4/i5aK35vILGFZIoMsCLTbNsqLNZhV1ZXfh
nZe/t8JvudkZqCXLhzI7JFv7bG2qzyMucpsxKKramm0zo+xbKTqJTF14fOyVrW7/2t1wHmfxyPNS
T8zrljiCnOyFEsCZNTjCUJ8w28YrJdg4Ptayi/NwixXUK0E4hD0TmTRvU4UAQPHSh59Ewc293M6t
/fX1Kmnzcf/hw9E0oNk/i1YtM4spSiMjU7hjKYGAy0yrYagONZCveseW0W+qRi6VnQ+eej/iV/0q
FpX8JGjWqNw0RtrRqyykYa/HCtYeLYUSHyzcOD7LYy4ajjIpSvLE6VMeij5TjWPoxcOPWIJa4Gij
r+yCyecY9E0/vq1LC4MLGb5ohSx/lwe7QROqm0TMhV04L1slkz3UfVpRercasT7KdR+PrphaQuh2
QZShgjd45oMmlBGIQcksnhRfFT+XspS8aWKKEpcgmRNZfi36oqOGkgcLMW+iU5v2CnnraCHPBoGO
32C2D53hKZqdiIL/Q6rCwqXqWb0opdIX7tiW/a6NGvE7tAX2uiqGOqSg1A/0vRaU8o3fYxxsN0Xf
JE5a91pwqFPQAeAXZ0EJKVFnSpZ4tEoZPc8maeXJtooBkEc0ZCVHEwL3N30cWEgW+pH5nmPE4Yyt
Yf2O/UI6pYoVHqgSjK6VwMO6AU+PzFODTp9d5kyy7dfRGLl49rUOIEK8B1tRTX+Vxdje65OV10hY
Rl6LlmyLkgbeLNrv1PKaH1LYjKYT+3X1s62l7CXHO8qztXI03cYUrN+JxvR+MnLDf8A9Q4wcf0xy
eBHqdKeiabzrqhj/BIlrP+st89BlnjxAcW9OadNGN1PfZycKXfJJbCiDl0PRh7acBRjeVjUrTKgG
JbvRtFFJ7zMtN3ey0IW+i25jhhJd592LciFUxxGdId+NZVG4T1vWrj3mcv4mVyNIGA/QoOpU41SW
bo/xWv5cDFFwq1ejojplMZUwd4aynI3K8lrbDXHg76OAloOgTdKLWg3hBP4ZW3ZbVnJZeiq0LgPU
2Uutfy80lXI39HK9U0iC/4LvXh7Q1gCbWrAy0o0nxurxPpM86LNxoipLsnFVNayeFE/jCHU1Tz4E
5b3cf4vDByW2s+io5L+ryR2VO93c5L6vHAi8aqjxwPic5dsX52reNVZZx2QGkITvoIg9aP57jOkH
ci8HmXBj3+3pgt+WaWjXCQB4Nd84lFaOQASzgPEDK0PEe9lHyARxSgO9zUFqSLbsHLS7tlfZlSLS
D1tmfCunO6kw/Uz+kYovj7+kqNV0NMgL8rhGjIGStYewRAyr0ZITKrFGpcS3EAuiLW2rtcAQniAw
wl3TPuhzSEKi1VIjUNtqQf0+FKlOP/U4ep89JdxYTWvzSVUFYUIZ2w5O+cukpBh7zusSwLRXq9TR
SjW/kcShTWzkbdFP4vhq3cmX4syeWr3fUrZZybzoZJqgYajtIMq+iN4oYx1OPdFVvKBrseUi805J
uOWCuZIOoBIIQV/lSQCYYRmGUqRZBAXpgNTsKu2IAwU39mdj66m4lt4DlSBfZSapACxX56gPhVL4
IVQ/5uqtpE9LMW6ESeQ0wNGxSNV9fkUQxSNw7l71dHvkkvvudW1X2onvx3eZLxm3Qd1Zx8DXAZNz
G97KVa/sJDXpKFrUeuy5cdPTF010VMLlqgu22DlrRSlmC4S/PON/AQFfLgqrCzNNbDG1LnSqBcFk
B0m2S6bvgZLZUvAd/oycuKkqbaQ3a6vhPOziM8V1lspVRNhW63dF+lkZx0OyZQo4//ZFToO0iqqD
vpqhNMtktEmUeuxEkuOOOrWvBI+x324IKGyFmJfj+Xsir9jYPiHSNOYLe8Gz3IT//s0y96hpCiFd
OlegL2NUpWh0SY2FlCkWn7Ja+OF7yR5TgY3cfc4oP8zWWZhFQaANk0pvTMJgoF4kjzkchSC8jyw7
sXZK9zXVD9dzzpWTj2ExJAitOlK/iyWQllQPU61G534M3DxvHqPJ2DWDChHBc4103LhNVsOhcTHz
Wufu2iJcNOml3krk7x7VVmlKdlqpw4dA0ksJ7ostl6SVs1alB/13tMW6gIcxCNFItEp4nPraluX3
Or5vtH1AhybbOozWPh1sDdiD7GBEnhYrRI1R3wz62c1F/6UaO8s4DP3vJPps9Z5btu+DutViX5tM
dCAAOFkg4ShRXS5JVRmom/txCdoOWmTuFfaUqIPdxpEzBsbotHr71/XVsnJgUB0gh4UXP+dDi8+X
BkNu5bNEQ54DFRv0R9/XDjLZsX09ztrISA8V3u1IIH9QFzLH0QjZawBs61033aItasOjCSqSwy3K
53ooemmcvuhBLIG1ioewwZQAoDKqt1wUgaN9GcH1Fd5x3KrXri0QHf7Y/4RaYmv1MCaPkoCqw+CS
q4deL1150h2D3ZeYP9LabbaUV9ZSVz7YPyEXSyRsM0RsBkIaOOuVxReLvE0c0p0qxE+gUO18ZtfS
7ZodLsRDYllO78kbGKOVZGCGTSGnb5F00FK6XKa0KrsqmpjhBMPUEOVqS6juG0E8meCmr6+brVDz
gXB2ESRCJyvCLAtUDuXRLDVXIHFthhjG3saVs3a0gMuHcYEBG190sROUYbQqcwR+GnXZzsOewJWF
/EUY+l1kpDszEXbDkG9cQWvX3HnMxXFm+JEedBExE7zts0qhQvhyff7W9reB3IBKHRJ0xXIzeOD6
1HoEt1hoHmKLiR0PAO7MDe3c1bn7J8pyH2Tw0bqpB5c8tRbFCuE1jK2HGb4rGPgd+eqh87c80Na2
3tnAljX+vCkkfYoBXOvBVz15Mr3f8nAK692UPAXpi979uj6Pq+vwbISLWzxqQlkM53CBd28OaJXt
pup1U6d/dT2cRVEuV3uo0U1U5nmsDDoXfURBPQ6Ujd27dj6ez9z8I862VE7fR+otgkC2tuXhKLXv
lfqshT91bfcfJm2WrQMsZ3LuL4bTRm1jSDmT1tEUiMTGVcIjdkmW93o9zuryO4uzGFFUWy3NaEak
zMutjX+ahej0UrSPE+ub5qk3RRz/l9PiLOTitDCyXoumiZBpQ2HUc4PgUz0inUkLUfsZdFtN7tXl
B0sZvh1ADbpal99s9GszkY35cPIFO+keCpBoXfisxVstg9XFARRi5vWhW7bcVpPXjbKYEqhOvmrp
vZDsoSo7mbUrqSf9h692FmqxpTJKcsagEGoU7sRYtuW03SXJjU9tJI7vtK2+8ureOgu3WIxKqASi
Vc1TKJb7OPBu/X7LUfyjHQUiExQc/p69xUJMQysN1ZYYg/WjVJ5HTMWDwTbHmwZl/2kPZw9dw6Q4
NtERRzhHD7/01ie9eRpRa6uFz9fndzVVOP81izUKXhR9eJVfgyFWW93SzbMNEKNd7duFfmuRgski
7OPbINttymD86fgsnz1AQLALRAoDEuMiTxF0vKHMekT2wJS/xQqVprJ/EFpyEyk+jFZuT1nlDtV3
GN8wsL0ts8L1+BRlkPwgTwHYfrljOnqifSjA9Ggl/aQoHcZliZ21X0S9s9VUQWoS7m/q/VD16k0V
N06Htf4fGFnY/fTxZ726xehzpe1AkTL6rv/aZ7rryZU7mrMKevnqWfKJMu+uGGKWxrDzNUztenIO
vbmr0k1XkrWj4/ynLLYZgFr8ZRomIrNgugc70frFy0ws/ePGcpvHtPzi54EWM97AYp85WaRqBulv
/KqY+AYUdp1/1rsWC8dDSfUlom0QbPWQ1qots8/JzFKFnYFI5eXHBlYQd6XFdPtKbqMUoOnvivic
SrsID4g4egzGh/Q/YDAvYs6X0tk1OqnsrLYkZkkhv9zJ4agkrh6lPcCRcPgGpaL/dH2G166581HO
KdFZxGAKi7STiIhmZSTcxgVaDLkdDI4i3kfJVqV6Ph0+fs7/nVPIEpfRPKkcI7ngcxoZ5kd5fSyA
tBvWr+tjWrtv/hnTRyzDVAFensc0Dq2TeyXZCL544UtqMcxpq6m5eiTivgaRjQKWaS0BNoks6XmL
E5KjBXjvTI4oPmtqYhfGZ1P/C8xuko92qL7l3mObbeyP9X34d+gl2qYeBC02R0I35bDv5X3atm6K
L1j4H3QVZj+pP1gmTp8P3Q2jGiBMyURK89fA21ejI/v3stjbknKTRK4xOdOmK/Lq5j+LudgNxjQl
mZQTU6d0EBv7RKQ+TK0/2gvarY4yqbfTBTeUflxfPmukiIuxLvZE2JlCm0jEzdLOqaxT1TxoOoc7
Lo93IDpFoXGp6gX5vpVtT9/aI6vfFEA5mKbZ70lZ3LASnUCQh+Djk7z60vbRc9j3Th+8JsKWrNTq
bjyLNP+Ss73fDF2CsDWRci9xiyBwFbjChZDtrs/n2oCoH7N6FOCnCNhehsmlbgC4A1cxEaA/GFEE
sc/nHM1U9XsstRvP39VoIDexgeBPXbbhzLJKJUGEKiTIpEyeAkI0cFKhfEYa0rk+sLX5gzv4d6jF
+lQKOUHjh1CBAC85Vhqaz3C+3ULXDtcj/SmwLg/O81CLOTS0LOi6lFB5dlvL32XrSS8e2vIuKH7G
2KhO30XpVfKOcvc1jz+hQGVt+biunalnP+CPTdnZWqEJq9e0lEl98vc0vRHNu9lZ0pSf0nCr+7R2
JZ2HWuQ5XemptQVC3qkn43ccvMZZaOd65xYCCwdEaqcmG9O7+iEpVAKPBPv1QXhdiHQhrjuPD5lp
J9DFX9oicMvuPzA5QNr+E2aRNSlmQA9NJQxZ5G2Tq/uJEOGgHcH2bXiBrcwhvGpkEHWA0PAiF3OI
M+v/fC5V0EjPxjLf9WKKCYZvPEVU1VytGqCydXW1kU+svIjQcYMmaNKhpag4T/X5OkEeP0jTIHe0
PBQ+AdS33FbmWLm+H+blvtgONA3pxM6WeOhJLbbDVCpenio8jNEQ0VtXDJEMQVbou0mFI8ELSKo2
+Nby2rgQ5adyj1slbqeLcZV5R8WwnGFvsAoUKNBJ26GTiy1dqyFNoB2xhNiFsmrHmnBSkBw0DH+n
NeGhmSK78nsqV73r6f1u0o3PYi7ZpplQSY0RYordIrOcWI7d65O0chJqeKVxCM6qMlRMLj/FOOA+
NRSAGrO6xsaTbCSyk+g9bZ6vx1lbaxrUV/7gunxwKDS6TKCKRT9+aA4ahpNecPJBIKKeozZHg338
fwu3OHVzqZpEY5rD+V9yK7Al6yHqHgPvS9Z39qay/9ozAFVrYIG43IIdXxJs06IMh1rUoTH3boLF
nNXYUSy5tQzU166105Tf51u0zLUvNyt3A+rgSPrQRfTlVhuCpIfsULmNkjhZ8isbP/fiFk9u5VD/
oxD+v3EWBxJav3QXJLaRZh47VIB0WxNUW5qcpNhEP84vteWW5WSd/TMUmRfAcjX6Q1WpIbEM6WlQ
n4QBFbbORhuvbTpU5fcQ7vNij/YSYrYHc6vUuvoZDVBrM9F1bmPOU3F2LqW6EenpOPxZpI34My6/
G9pe7lC2xDUKXYP2kAwb+2LtyDgPuVioQeMNWa3zFfW6cqbJekkVYeO0Xf2AZ6NanIOBroy91hFC
KIO7UkOnESHSrgrvtTj52m3KTq4VQNjif8+itXi/yXpSF2bDLBpl/14FjwZGJUngP1IDuymU9kXw
zb1FobJR3+r/BHO6iL641KzcasbCYrRBfYrLXRkNIBk/Ce2757+awV1evEjmrlI+F+pGTrn2IriI
vNgooSDL2WgSGZsKV6gQ8mmCO02PHis9/1IXyX7sP0F8Owh+58bRy6i8St2WhN7m5C9qIbGij3lf
MPlx+Z54zyAa3cZy0uix++PGkE28xb7WWza/q2cR8sW4mwCMl5ZX7Tj64pCpRA0kN2tejPrJ6/dR
trGQ1+4QtG3/N8pSAHQGN+aCRhRN5U5vuV33k3SUte9ybVf95+s3yEr2QFFAhB4MJRPvm8WuCY0x
g/TPUWSZEG/ig168jpbwUomZDf0K+w7ZTrRgo0OyEXT5VFdhHP1/pnuXu3n3RfNuIx6UgUa99M7w
Q1vPNq7/+UBdHLgzHA9aA5IfZIKL3YLMnOUDwCNHkp4LlKbk6jR2Wy34ldVxEWSxMbRUT71GIcg0
PDW80hMLiQZyMG3j0t8azGLth4IpgSiY45h/BVXv1Khomf/efwkAIwC/+Y36h015eUdkJeaZGFmw
CBNHTV7px5nTbtTQGC22Ps7qvEFc4nqnmPJB0MKSQVXnIqEK73HqfpX9i+G/aM2/fwUwoH+izDfU
2aU3xXSUEoEogkGhNLFLc6d7u7L95islLfyNBbd2x6LjLEHr17kjxOW+otPt1/IczkgfK/+vXimx
qH7VtWdjOkr9rm+RIdhYFysXIAVaw4AcD56GisnlCAEdm2oyJ4OJ1uDgipqNscsBO5t3pRpujG9t
BxucggBsScmAEl7Gwro1lz1zxp3iPZzHJ0v6EuRv5jDYWvNzUnYVJ/D1g2ptlbA8kK0iYQK+szio
xlJP/KgnogZgUWg8R1DRaJg8V4ai9H8KtXzf03OItTKeQwm9Ew/xUZC/KtDyp9zc6mOsj4onlIU9
PT3BRSpW+7JXDL6WO2NTJe8ZbPG/zEIS3kBqFy+1IXtYLOeJfwsIP7lLpsm400cZjwZJsoITIB8D
ZRILHd3nLkulFv/noOxcUUm7jfxt5U4C3iBL1gz1pd20mP1CG4YaegSYZtqxFFf1+knLOzuBGqbk
AYJv365/grW1PNtuwYQl51etxVnq623RFTXxgqa04xzVl28D6bguPpnhf6CsgJiCP4K9DdKjy+aG
oFZ5q8xjm8pK+jrIwbiTjeK+QrXWBZz2gJdCeGTwG5iOtWe0gW7GrMzBU/HDfg0SBXpoBLJYq3Tv
1czE8RNQDullCgdZcpQuab71uhIfZTXVfpdaa/2Avdrt6q5VInug53NSs1p7Y8f7o603qfnJjGIt
Pgi52veuXnZBsKs6Pf6qBQLK9bpSu+joSL/9SaHeIUm+tPWwWbmZsH6hXkw/kprE0sqs8wOc6kdc
pJGMfcj9/C7JFMAwxr8/6FAbAXxJ3w+NoCXoHdKiidh0XFALtxM4HqL8Qu3biv9S+o1lv3LMcZpy
fhuzYIX8gWaYZUGuhjMfrrQhtBYjxmz1TTVQRB0OaR6c+B7XF/5aZktIKHHQ7eGxLwFFplBVRYmN
I6TT32J84KS1pTa0k9TphngfW9/y/NVXXqNsQ1RgjaN9HniJMRqKNhYbhcAqApMlkPpacCPrSfN+
yElnlz2EmxurPKAZG1o4GD9Vxlvof5vyh3qLW7DW3b34KYvbZWjwxGl1foogVI6GzFYv0d9OXU38
ERm1o1RHOb3zJxeiuI9gCdjY7D/oTaKZjY8mkH9QXUtKtaF4sK8UANIeQhmR9hgEui3mG6fcWpbA
LcqWgcY6620ujlXZaOTU02ekN0Wyfp/IP7z0YM4LudpH402F9ZBubGpLzy/TRTY8S0BiQwmNDFzq
vI3PUiGv4Kf08YyYzr/J6r1sJa6mPxfysywPbjDc1OoO4MD1db1ygVzEnC/Cs5iqgea5aoLbFODc
TAmM//HH3CnQkgQKGRB+QDfXI66uovNhLu7WYez9wVDnkNVOzPe5ekinw4yUkIxjITV2WJws/161
3KbEQuS5sF6v/4D1Ic8iC6wgnsyLj8sDo0i6BCqkKN4XuVs3n8yG7vm0AzGScWRfj7b2LmeG/w63
fFTFYRkXnsRXjcTAUeRjbj2M3aktHSHFFBhCn6e/FuKRhnOqvw+VuhV/fVX9E3+xaXN0FyCuM1x/
OuEopIZfCzh2ojOGXwLlOGDI7EcbMdfum/MhL7KEPuRukOcZluXnoPslTg9q+/v6tK7dAOchFkl1
0XXJNIjMagA7PwdFJUp7DRCElR6x0KrmL7txA6ykPrgRQ46GBISS4xIhJvSS1U8KoPjJuoG7KHam
bVV/hd7B2Pxma6GoraJQBMhY+WA+ZlWp6o1+XziD8D3PXG0CSxXvFNhyw7QFfFvJdKGvz5LW8HZQ
4FgsD7XRTASnB2gTKX357I73+C6Kfnbl8foHWztTkRunfsLZxuNkmYRInah7yBZwj7Ua3seZoUIV
UxMVyfq6wf1srEVulMESsztdMOHsplHbJ27pD+lGo2R1es9+yXxAnJ156O2qYqeIeJQHw3M9/czD
twZkwBjTG522Ls3V+bVQEEOHTUXZfjG/pqb4FbINIIMm3FU8Q1BdxKjfcst4ExIAQ9dneSUaaRHK
H1DykAVaSluJIUI2Zh6VSEKmX82i6Y5yaFY7o+eFWwWeeLgebmWjg4Q3oABymGofTJ8CvwvN0oK3
IUaTabdlDJpLkvFpbNQt9cm1kdGsw15eQwYB19DLjxZivGrhKVQ6klIcgirbZV13GkLj2LT1Rso1
lxwW9zCQBsgGvNqxyFu2U9q+p+lYE8qMmmNqDIfA2JLmW5s4KCE0Ptl40gelFi8QxFJXsKiNGp7J
uJu8Y2uFn8pk/Lr+hda2HYoRWJ5yoEBdWKYyJUW3oqj6EuwLyGexvQVQsbM671SIxkFsqodYLrHW
LPaSZ75vxJ7X9nIiDaRmSfzxN6bucvnN6Nq0UWBMpSN7467xpl3eJAiOdXu9rO57PeCer+1UQOgs
1Q7ZGEQb1ZCVjT5/RIpXwEFR8Vvc9FWbNVDrxZJrnQ5nUJSDrfTdA22eYKdGQmqLRivtrg967cue
xVxe98hksCg7qeRiwlnJ+C7yGMoShKKvh1nbDrPKrTyrdcAuWpxhKRQ+wfDkmTFlHcR++FlK2lGb
qqOuSPvrodaePtjVcBmZnF9kMsutV1mJOmmU4/JedjLglGqnuj7oTqj9biwCbW1LN+1eY7KKrvM3
zpiVm/4i+mKk5gBYzC+JXreDsUOQGj5H2O/7QgVaEgqjw1n+OCK+5kyNJG6soP9H2nntuK0t3fqJ
CDCHW0rqljrntn1DODLnzKc/H33wb0uzCRH2WhcGFhpQsWasWTVqjMXtQ/s2SpKgIsjIC8c3TYyT
RemcJRREDyai0+RUhgvHK78qo3oVedplC2i7DRzf5dhYCc6XJpkGgpn4BOweXbWn+yezq9GuHKvc
8B667evhCZ7UJ8mXP5WT8/n8JC8t2yNTv8fh6E4cx8IGw2JjqinopR6z9D7qzGBjVvpaDnbpeLUp
b1L4Z1zhPDv1Sh0bWwPXz6VBIpSn3OdeN76f9+Z3AkA8eRxwEBZQ1VnJV5i2FEbDaYzVYpZRK/Wt
XF5P44823ieJ5mb1p6Axr03/dSwO3vBcKj8ip9iUya1UXKTT3sou9REQ5q7wLxHX6rXD+Y/7OKsq
xDoEXbAGwTou0j/Wg+HreUent0LXHOJcbepvRvV75Dz9gx1kKBF+p4rEDX06zoPTaR21QLh8kGE3
KEZEPUUrWPRW5QUWPcIlesh+i/4K53wgFZXXh4j70a+OcuET7Dyjdz+kX8879HHh0CL0O7M9Aw4g
/jl1yBkQzrQ98ktNn5joQDdwWHjeWgv7kjPsBJLov8lsxTi1biWjrgJeFl0xJNeEo9JtXqn09oJv
9Me+Xql/fNx4c/aW0hrNoXNWVZglxYO3ZPJINVSWR9zUXhqttTHzNQappbGDPXvm+9ToRxXbleFL
0eIk49E9WPvU+6Emn87PzXwKn2443KChHF/o0iGqPZ0b1E670UxpUE4NqBldL4UAIriGzsyN9IPe
/jxvbdmbP9bmvx+dVorihVoSYy3sjd0kQ9qaWNvzJj5eOzgErYWj6Ab1FHGXlo42+lPOu0hutTsp
sXdK/tkZniz1TZ1aaEtann7lGn/aeaMfsOdaYpem0fDw66V93V4ExuUIvdCQXoYmIBTSjcVad9DC
8ptVcbnbYIomzz5/0dFI2kMQOd2gkXOqS2QWLqRJ3sarklMLVgB50RZi6nO3giMscm/o89FvCXcT
I92a+UATr0Q+ItqoY/Q+RuZLl78ZUrKNvUc6W74ja39Nk0jlaNsS/q3zE6vM2QdhqZ58zPz3I5fr
nmy4N8fejvMoIRRXNHAdh9uYK9Bt7Pesza87oBvOJO2S/nYYxpVjbGEweAiSR+byo0NQ7NBRByiX
o3wooQu0X3iv+RDqd/UmrpO1yO1j/Kvq1Dgp30KYDS23MOx5oYQh5bhqk48o43UIpbrFJD+Ulv/d
MNv7uIytFQTBwsYEWgljANBm6jZiCcBo0NFUq6ZiAU83INaum6zcnZ+/heGDlwCQNv1V7EvxQdOH
RmhHqgq7Yf5SjE9Jdjn+PZ5kpllkV0BVBCOruPcnw45LLzaqDSQE2wHiEoh1oUT2/15SFjtUv2ds
G1yT4miFbdL5fYKdEhZxWMw9bV+GB1u6OD9iCzfa/PwzuV5mCkGxWlJlPERpb6w2vnRjZk9quZ/Q
SVzr81iaF3Y2oogyQRdMuafbyoE5bygtvWJvtzT22fu2cS7CXv/rDAdjxlKeQXK0hVrCRRP7ekol
kDFLJ2Q1Hi2vdOnftcmN/cOgHdkRrpgxhY87D7DjpdpFMKsPWOYr1GCZm48r+YaFU//EpXlkjw6k
MDa0yG4xNUInYKJO2xvONi9hyla6t8r8nlToWq8RGy3kpU8Hcl41R1alJtOmrsLqBNoHlj1H/Tkq
EJVxEOWupR9gyuNx3DQqCPoDBGXnh3fhoAAwgAIc4M65rCYcTZVTV1mUeRV1lGgDPgdk9N9PIA2Y
FnVI7hzlg8ZxSj7DHOZCVYYgyggczvocJc/htBInLDlCyEMfjGbzSBY5ITo1bos8C+tNWDY0AG16
wrjzQ7WwsQjc/lgQHsDoQkyQAGKhcA5GnbhSDcjtX7zgSOUomuVNZWExlFqh9TCk1puk07Y15S1l
TVNz4S7ivP5jQTgepKGVh7LAQu88hMlOymDDA6XsuZm2UmBaskTHC4lJaN9Bzs0zdrSwtWFgWUOu
uRnT66oh70QQ8SMPt423Pz8xa4aEiWnaNAirHEMOK6xX0NLkOUs9CXTCWtlzobmG7mrVIgWhz3ef
IdiicA8ZcV/W6Oz1CLh9KvM7U4Kl8LsxbuF2bvrvuv59qu94rWtG5QL9bu2Vdbi00o8+wRSAtWVa
tfI48gkT+PLOfNTzlbz8wj0FVwI1fZPQYUZBn06cJOdZjFJ0vWkU1e0JWyrPVZXKpQv//MQtHLjH
hsSSui2NdRvbeCKPQL1hsb/Ww6v5dczL2NAvtGAlHbFmTz11LM8lpfNN7LXRPiu2lU4IdpEaG0Vy
i/SXtbZYlg6Mo3EUr0jbACdlNIzjhLSDTLP5N79ZAUitmZj/frTH6kardZTWmSpYuIe3VLlL1hAX
y6thBnKT3VJ4g52a6MsoDrMQL2aMQXnT+rtAuxzWRIgWF7VO/YsGHSBUoogClSdLmlocGSIZxHTq
OmsF2AULcITBXUFUDGJFRK3FceUlpTqWG5MA3AWcs4VCvF6JiubtL7xpKKnRZAuPD5ee+KbQrXhq
Ikcvka+rtpJ5WcWfKCdMqCEW7X2whgxdcomsEo8Km6rCBzxRmejmVAVk8MxEnp7NpnwdA6f6+8QI
aZg/RoQTj5aLDCkqkp99WLmoJlw1ps6FYe7PnwULIzdDLZS5EjOXSIRDp4w8JcrQmN7Q4BagqGoB
skGJ0M2y/L6sHPvJ08vyJUxKY8XwwqFAUg7dGx5nvNAMYQs1XeC1NlCLTSgffHvXOg+VealEt2X8
pW5gAnk87+fCZXViTrjhdR/3LX1urxvNXSvvYqnYRWVFtLdFL2RlOS4sENQ6aEIzgb2SWBB883Wn
aFOnI7YsD10abxLQJOfdWTgdTiwI7lhJYqBONuBOAXAkizd19KSnt3k9bM8bWhq3Y1fmvx+ddEEP
8Sna5wSq8mPd527moy5fXis5TMx08Z03tuaVsOYLE4HeXO6rTTtJ5X0axMOulUr/sZicRzlr1BXf
Fk5xNthcPULobD4BT30bEZkrRgNznfOYpYcq/OF0Kythafhmoj2dMjHkAyKIsyvjIR3VqdrU6Noa
bt/u+xiM0XP3990ZdGYcGRJ88VQPMGeMITvaIwsTyQ9Wt9Xb7Rg8Bd1KoLK0vP/YImI+HTe77SIA
iNhqhuewv7L/IcVBwQn6KG69uatPiBdGPxgGs9U4GvyKGuV7RO+7LK2kahbKevSWoKzDFiVX84Ei
rW+CciJkZwv5W2/YJnW69U23lt/U5lOT7OzhBvTV5Pw6v8SX1tyRVTH2SuEuU+vZNzv/USTGu1qp
O7vOPv03K8Lzss8Tp0h7fCOMvIxpjUiT/Eqz13gQly4P2ojnQhNlJqrspwvBczJIhXScseRfebLv
06cpj92ucqeegfx23qcF4NzcDPTHmnDmqYGORlmINcrC5pcg7kfLHdQs+TGw7h8axTc2RlbnNxZA
zQPl/nonS0m4QaG8PgRRam77qrF3TVz8OP9hi1MKSPJ3EnnWnTkdBS1M9KZ3TL4rfejju4TmYfnp
H0xAZoSah0FqSTTR2YlvxymuGxMyxF1Mt31duKnnrQQdv6MxIZCibghCaSb5pY1aWDhhrmVjao7c
XLG665r3lldBG6jbKHIu+vK7ajlu2bWboQCIIne3jTbqbl9OF3X7ebIfkqA6SIp+Rcrh3pC9beGs
ab4uHT3H36edjnUfWGrpRXTZ5vF7o9+mazCtpRV9/Puz/aPrLtcjPdZ1jjaVo0dLD1PTba3gKooe
vA5w3Urma2nlHFsT9g/yC1KkglqgIevLWM0pgTdjDe65dKce2xB2jdnaU18WjBicblH8ovG+i7fq
uLJAF4ACKuVPwOgz2SRlZ2FifHj1hzTBlUl9632LLsxDBZg1tw4wbZj1lU4mtFx7hi35dmxUmK3a
0UrbM1itffeaxC9Gwhvp9h+69HCNQHVmjSbYFyFsodV2KRT9WCniXVimdLV1b1P297KXp2aEW89O
bU+OSyYK4agp3zojki/TBKvW6KI/6erayi2+PGVHfglTRo9s3cu/V8bYoAUJrsWIbngL3KRatO1n
oZEEku8cYLRTdpd/f6Adj6kwc2oAjl2TGVNPfgzbz3F7WQ1X500shV7HJoTNJalWPsmxQhQxJE+d
rbojWvW1Vb1UdEdQD1hJuy2dTACd5xofdB4fUHPlJBlh7WHOTKSfY9R/yxAkOe/R0nHBc4L6Aoz/
lEyEw7n3vQ5NFW71sLTfQ7jzlNy8tQNjxcxSapxGvT92hJWo0LJXVgl2gjR8rcvXsHUO5phAqDBu
tPF9mKRLtWuf67Df+f0sBxhu7DF5Pe/s0vvw+COE1albqRL28nzljdp96wXoWNW7KNFvJNO/ojSy
M1CvyDF/3uzaGAsLs4tVA35vzMaV5pLncQsF1JV5OG9lzTlhbWph3oDnxEqVbGzcGF41VNk1YCNf
k/jao/h73t7iQXk0o8IlIOdmXAbWbE/fBd4WYFPmvNPY9Q9WaLBiac7EMqLgcpYEMgrpvBUz7UYe
Lg1/27e3mrIS2y4G7nSTgqqkmEeuVIi3Qt+iA3F2JszfKl11w6vql2VuLfUeWgMr2Q7d13FNM3bx
MDmyOccNR3GB39SaNRbYRJUpjn4NRuv247sT3TWrrIZLIQjazmCK6TAEgSG4B5G3RRKY3WfYt1V2
2wa3lX7fFG/a9Aju8O9n7NiW4FarStPY5tjSk8ANzF3hbXX0t6R+Zb2v+TTvh6Phg1IpzE0kqDZB
m+zywUZS6UdoqpAUNHTVaxuilN1/8kzEoSKN0paVP49icZ/7P63uNQQD66wBJJfWxVztB/0FiT6X
6aljiOvKvWRRRTRoebWTO7O/muBb9Zprtbg879HSyXRsSpirQU+GvDUxhR6Ul3+VrYPh//xvJoRp
ynJApbyZiXQUuF/CB6n4Xg5/D92doRj/GzLxBezUepx6yrzmwlbfRTJ8sEqNGkBIwfJecTx5c96p
xbUHvIB8Ga275C1Op8hsChv82vw8G9S3ic7WzWQO26ofr+Uko+1Ce6ejc8Xm0nkLFwfhIgW4Oa9+
atPRA8Wvesq7aQ7r3HyiNyg5bBP9+bxvy3YA62tU/ABsCb75MC3ptENUGyfrD0izR6h2OpK/KcaV
xTf/kPguBLJJBExbzowJO3UIHENU1xODWHZf6wJYoEaD9eUQ76A/0rKdsibNu7ivjuwJF1ZaZH6v
DthTp33eu5q69ZvPlnKbFX+NMaYmoUDvMAvVWqjLnDqmppKSNGFUb3KF4HDXN7ceEmDq4W/nCSuw
BKiEhuSERSRSqseGOk4JKucRLWc3YG+rYSutPfU+DhpoJxL5s5Q9yXxR1EPVnYhue50qdrVFvBiZ
r7SAA/OhWOua/HgUnRoSZqe3/QAcjEbVSPsOMXnKG7n+dn7ElkwAjtbJy5LV/NClqNgA66XOrlnS
N7Xyy+y+52tsPSsmxF7awWnjRp0woY6HyDho8iW6uue9mKPF020zT8SMnSeZAg57nrGje6+QylFu
FJsEWYgoR0NB3s9XUjZLXhybEK4FX4vkYQInD+QMqqzC30PEsivb7K9fU3iiyTKJIegulA8AVy1p
mrzhRIu09Ced+hCX0xp0C0ToKdBkdAVVikbnB+/jmYNJXQPrTP1Qp3PudPD0EQpxiCYJGsAXJP7d
5JiXXYe45SEINLep3HStSPTxOD2xqAmJba+EPbzt5iuWZva83A1l+AXBxZvJ7Nb6uT7eSpiC9A92
DTKH5OZPnVNbOw69+VaCq+U69psnMyWrJ5Xmy9B7T63cbXNzfD0/oAu99KdGhbVSyyXUqzLXheVP
D10BG0Nqf7ejaeNYX0bLQqUyvBgrOwHjJT2aeX2HXsqlbL3Kibd19O4qM6yLIvZXng2LK/hoKIR5
LkEPeV7KVynNdOG11d0AAjgPyhXvF0ecw5EMssa1LHbQ6XbYtvbARkmHL2ajuzq6Dchtwt0xDfva
klZW79JhzCtlzorT0P6B4bqR4UCMbLxK0s+Nll3YSvmYTr+yTrum0X0l3lj07ciYerqaSsf0LWq3
pFNqNGuyeB/XB9lBI+W6bg6KvUZNsjhjR+a0U3OVX4VGVTGUk+e5fYdUjiFvhnCtRLPmlfAWbyVT
ljqPPTI0jitpX4NwK8lflei9s68t6cf5zbG49498mn0+Oqo79OidkPQQ7SKqO4Tqtmx++EN2SEj4
/TdLwu1ZS1kVynMsZWa/8pgKp+rG9Utm/z0Oht3OyQImlQYYRLhOPaIXUrcixSFm03SX5O1dMyRu
UMf78+4s3nFHZoRZoo+TsKrgZiiaWN56eajsoTjQduetLK+FP84I05OFulzbLc6Y9Q19ehea9anr
D0VzaUqb0v583tjyWoCfHqwQAs2yEL4bQzY5nsT6hk55I7WEN2btaqXlBtnfswAzSVBV2XPFZQ4O
TyepNAdF80xGTw0hoTWftPLdGiQ4nZ7iTNkoa3fq0qnEg59GRlptQNOJw6hNFPMCwt2sMty4uqtQ
5siLx7H7VK0xMi4NIkBojc49uok+iLZnejvaUUbMm/v0ZnaVr96rahReZoXxAGdW83J+zpaW4VyH
hLMKmn9g66cDOaNl9LTxZxqWaJeq/t3oDxfnTSwMHjAmnAE5jLKWOFe54Vf2FIFEdaTHsLuNNFex
iq1J+sIOV5b7QpJrbinn1UDLCCVq8cFV5dxkecFEBRF0q9N3p5C2yC26RThehKQxLA2CYrkfSYJN
T5mxhgvjccJ4CaErHZd0ZdGsAXGwWPWIcjsdjTgGcalS4zeiKPhs+WO8U5penhCZi+OXzJP6naz5
+UEKtfR7k9vmpoP2+RleLvkF1Yrpzh8pw8aZ1FzYUWjw9rGlm16ruru2UXo6C4ycFVFocfmdjv36
U5wM2saoleITUH472AxKIUF1kw/fZEkynurStu6qxPEgoEyDPajC4WfYmqkGmTqQbRsZI2SSJtn8
ZQ5NXm+1JFAPxTRIu96fksMkB1YKIWcMs6MeB9FN6dXULxWnLWXX6Bp13I7DaFqADfSsd2Mzd9RL
aNB1GrqmVA92kVKg41rLVg26tg/6XYKszM7yvO5X1w5O7QZWFIQbJ2odbeOhiXIYFW24jhQpvamT
tH+x46l4q6XylXbtB0x1+yHPLPDZ8jR1bmM5UEEGajpLS6naRdj1yZfWauzNpBTJU0u2e+/XjkL3
ggpNZDaQ/wdHEFbFTjfjvgPxK5uXupFoOzOSo4OSZOouUXjWmihMXrFpJGgDqvogVV15ZXSdfRhB
X3QkroZg13RS23yPvVbxryDsS4BnpoWNUr0Z5rtSryztqg8GddPEeeq42gAx8SZNKuRIqAIXz3oV
RsStMXc08ulvaVHBniM5zsXQeYACSstsXVuv5S/DGMEd1CK5YW51xwcLqERedEG3N72aZdH5z+1U
N/ZzkgztuOloqHnP+ibdFzpM2RtzSuMLeJfGH7LlA6WpaO/fpVLcvSIu5KhbJfPM/HIqdWyqlRG8
I5BY2le6XzovBN3pfoQwQfVc30CFqRiMonfhDaNdI1Pa5mZQCyu7ooyj6+j2qPIuK+Ugd3OHMqOr
ZajBu3nmWDSthkXBHuzz7qLNMv0tTP3YQzwry66kVJb3hRdX+4Gm9I1dTQUne1Lo1BNi1crc2Pde
jE5Tth0MLret1gwXlLXVqzrIyr0nNc6N1iehim0/RrZDbvx9k/TRE8TL0wGcOinvaQiVXe7BXa4P
k+9WhdPBOWUYvb8tEqs7IBqPDsAQDsq2nDTllxZ2sNzUXUgQ1amD55r+4N1okpQ8y1be/3SmNtyN
zhQ/jn3e7H2/Gl6UJInYgZE9XcdZ5G1T39Aey1qRNmEKf4Sr4fOFUXYxwFHJr75AVR2qrpUW/mc1
isiFFmFh9w9elqVXYEAl8qNykzzqfe08N2rpP6RgDT73Yz1aF3KsOZdTr3rZfrKk+iZQEotr3gj9
XdrE5mNXJEhc97aUKDeNnBRPBv0b16pkRr9ygxDR7SeHNLKu1/3O9rPWcc3Y7vrnps+STRSVzZU5
WePWSNNoF9MjNK4d1wuXHbJPcC3M1GjIIwuxVu9YqWHXKcdCm8lbaYLEekg3Vh5syMdccLe/GuVP
HXVSN+DgbN346tvo59ssvzXk4dv5a2qhw48X+tHHCBFZLctF7cfzzZv4kBW8pFm6jawvw6Btp9b/
lZffS9+4CTyCzga+qXrtbbt4eR1/gBBlJMiw29kwp7v66CrK2m1bZtusVgGZ6ogXKXtdb3ZmEmxT
ygEQ87yvDMDS3YX/ZCpmtmK4E09jAUkqI5Aq3F1m9S0O9G1QBxdaVn8plB+TP4WuQ52jMXN/mxQB
/zOshCKLi4F8hUXgy+tPzMMBNkN6ywJUDTT43vDab2yVqy67yqh4rHg6ZyTEWxro1f9MzZ9y9GrJ
JfQNmhaUuFSU29DZyVG5y2nBQR127N7M8HIIrlp1JeJfiMXplZ3f0HDtoPEgDG8sJ7pHOpggkivQ
mPo3pPH20yTDCJVZm6KKn6S1ptGl0IuGFqhUaN6G/E6I7gJfkqakxWRYh5seAWZfDaDhO3jJplnT
UVmIJBVUosg+KrxdNJGHvsuCWi+0kdBL+974vWutdRstrY9jA/P4Hk0ax6Ba5jYG2qYM6UrU07us
9z4liNvzJkzK7flFMu82cY1odNhBFfk7wy1MF6gObm+AY5use676tyB6982V7ODikP0xIfbGBKM0
FlKPiUEbtuZQb+vq8j85IYb3mTfpvalioa2+2d2+tV7/ocaBesQsx0E9gDKHyPOigeAY41jhBREG
gHwQD8nL2pUU5VOmFjdd0DxOAXrSZb9WEVvaT9rMM4ZqID1bYktvrCV0fMtqvelqBeqAb3K6I1yT
gmlXJy+DvAJ8XVp9dLg5CIRBRcYKP119iNe1tTZfVbHyguZMMn2TrOth7WRasoK8jQIPF/uVTMOp
lTbgmSlrzFeU3de0dnqDW2pc6X+PbNAACv+xI+wlo3CaPoxlvIHxWc6tfT0lNzmBY5LJK6WipUWO
JrxN99m8k8RC4iBViL8GTBPX/01iTzcwrOz/fpXDyci9MT/SecaejtrYyTpXNxUcqbV8mswya1sO
obfJVApH/2BqXupkoeHXEQ/x3qniJLGcOUio3XC4yrKfyFSdt7E4YrSoz4p7NK0b89+PDrpRSdrS
iSTcGR5i2XA9dQXDtnS0mUcGhPHyAz/smtGrNz5VZLqoXL3s3WRNjGABecxmoTkUYDH/ULo+9cMM
wzLIY3NuYJPLfZ3F5GuMZhy3UhBJhyDvm5toKsmFFpqRKhvf1qPnqZTr17xHM8VLlWGfa1N2W1Tw
46+EnktjfPxtwgZoJruCS5AlU2UdqNXhkEv9xflpXEAKzv6jqTTTFVG9F26QUo5CrbehuI0nnbeh
9qyUn3s12MeI7xUZZaf0Z1HIj50RrISyy879z7AoZgIU2q7DkYH3IuWit4KLTFkTFpu/Xbwdj3wT
Kb2bKQ+UwjToFszkt6ZQ975XX05WsCks3Xfj0odk2XyoC/3z+UFdWrrHdoUXQ6JVaKjJuJZKD2Xy
rZSurOL1vImlMxjU6qxDi0ArOlynyxaxhMG2PKaNtieLR6ZxbwIakT+dt7I4R0dWhAXYQrER5yNW
+vCHXRzaNdzL4u9zK3P0ztjK34+No0NkMjNOypw93qlvUn8Tyyure3EiTPg/qZjTzCSmySvgO9ag
UgZuK/TspMEdy8dukleS/stWLAu6Wa5dXh+nc9H3AedDjxdj/ZT3u3J8qOKVi33RBJlCrg6CPVi6
T034it10Tc9pW46/w5c7gPKQXtX/sqqOzAjzbU8pv2vhSRkdDD2mC2Gvm29yulLXXly8R2aEAXMS
mWxG6oObGfdpcRNbh1ZCuGdzfvHOH/th9/+xogsV394JsynxsaJamym6kasvMCk5ysEedsoaFfKi
R0D6+A/tGmA0p/MD+aQ5aHXYbCLlJpxoVoniQ1T9oBNxBYq8mABAc+//LIleGSSKbA5tvBo3bXFh
m9dG8a6M70F2iLOcMOnQRI8pGs3+WmVwcTyPLKunPnakGvwmi2ngDKBLfEqbG619G9q7NLoZyr8H
33EtQbg1E3wCvhN3bkJLp5mBlwTMel8hjCw/VL0robq9dscu7qw5jp0ZCEgnzH8/OoIIKqI08pi5
EE7yWlfc3vnWBYfzS3HxnDsyMi+fIyOxWTWtEzFpkuG5yvBEzui8gXn/i2t9rjTBHSPPQDjhDR0X
XQoTNnMz8XZuxmAz+cltPjgbv6gvM6taeRMuLfdjc8JS8BsN4F2BuTby3ET3L9rqN8PgGup4zS1h
cmS7arQ2xY5jf02DK9qvxoSk7L6NLs6P39IqOHZImCCn7Y2+aTBkUByG+ywPLtV+jTt8gelCg0Zo
bv2e884f0c112sL+PB+v2c6XcnLz137yXukHWAzb6FoOniTdhZct1G8i9SXONl6wElQvDejxFwgH
vOzRZdU3fEGT3ifjM5lNlxw7ySDXicJ/uBYpMbCxaMIk5yJEQZYcp5M9cP6G470q/SjTC20tnbM0
bccm5n13tK+kqu5UaTYx5spjFiHFa3oXDeR551fHYtLz2I6wDmOkboo2w07jXDrJ11ba0drp5780
gza5bBuMm9S5H9YUuBcOXJaJpiIjBq3mB0GICQVRAgKsKlXpKsq3roVSGPJB5XnwKA62K3tgYVOf
mBM2dZeHVAUUYgxovanillsQh/sOECgR1MqALpyHJ6aEpTERktm9OYczXbqrmvjKr83d+Tlb80ZY
GlUnWdrYYKJL7yflfVSe7ek5+4e4DEdg7rYR7GCqhHu/7HXHzCeuqaF/pjhghIesWZmWpRfasQ0R
uaagPJU1BTfUaCdbEMBbx09duOg/N1buqn65a2B+QsEHgrXx8fwgLr2OT2wL98qIPIdj9NiW9U9R
sevjq6TY5+HbVO7q4NU39o32PJaHvtjq8qNmrpwgC6fViXVhRcZaoOvlwOimvr4J5B8VerNx4Lte
Lr/lxRory5o1cVE6SZDEcwwHX4Wi/dQ7BLazzpXTa4rMK+M6f7lwX/PcJoiZWyp1YMOnB5cWFWpn
e3hmjOWdUUo3MimuvvEfSupyYOg/5xk18EZ56mPv3tZDRBI+nf+EhaPz5AuEmyBPbclRYryNhg6l
PbtXKLxVCqRB5VrT2eLAHjkrbBL4fNJWznC2DY3rQPIvCt240pzOjdWEPrQf/+IYSXFuWCjuxchR
9qcgyaDv3hjlAY7DKaeYennexLJDf0wIZ0sSIpIuDZhQqFcPllvEEymGm7i7jOK386YW74AZqUG/
9sy9LixKmXJ4WBmYGpM9wouydo0Ona7uwuypMMuV/ba83aF6AwUzC/qJZKYsgrJX5YTjDDHiGvBf
bs51+8mNxu42MWrXADiqmv7ODP1Noqhujmx2a3wHU7MSMS8O8dGXCFs/CJShnro5wgTR2SOZk9FM
R0NRte2DlQN2zZQwm7LaO40Z4LRkIWBogsxq4m1VtW7U/YQjZW2MF8p6KqIB/xtjIZYoIrjIjQJz
o/Q+IEDa0k09Exf7MAG9OOYDDQtuuEa7sXgb2tA0oZ9OnkWEHEmTarZ5hVGvjd2RPIVtFo+0Dyj5
Gs/v4rlyZGn+kqOQzDBK+tt0LPnkv0J6FIDtyNbK+2PZCMwuiHTbAJiEEyW06yY25LTZ9A3hiV1c
RLV9EchrUhbLo/Y/M+LNG9eDNMUWZgb666Vt5j1AKdQ7K7mdNSvCHWvTlBoMScaIxXtj/NU4D1G2
9Z2/V7MkkpzZcP7/mGnCjrJBv4wKDTEbrp7mINfhd6nLyvcsjn4qnRbszp9ba04J51aaNLYTewyd
F/8yx50TvkAUkPgX563MW/PDNepQ8Jrb98EECHvJsGrbCUbe1YkfaDu9MP2tPob/FEoeWZl9PVrS
4eAEgFQ4i0LEkXjCXaoIWnmowAFXOu/P4mnv6Lzi50o4TSWnlvIkDTVlPvVMCzEhlVIRHK1fG5aG
cy8Bkf5v1oQQYNLbgEwTK2Komuu6K38mFsjRolNA9GkyAo+9Gbqp4+QrR+Di2jjyUti9bawD7piT
FdX4XKR0B4LpyabLRNU25x2cf0hcHlAYIcjAxUknhjCcutW1TRayszIbWFSDNm0euqMq7WISgPJU
b1Pb2fRasj9vdmkWYd2jkR98JezHwtovQ92Hm4C13wx3TroJqmdfOfjpt6AY3Spak6ZcfB8cmxPu
rxzyrE7uMGcFcJ8Zd1YWubm897QHo38Nw4u03WTxPyydY5vCxusKiC6TBJt+g96wfsiqxB2MOyID
2Xq01wACS+9vdebet2amQZMz7HRfDAMd6baRkwcKX2lH0JrLWiLd6buRdjMzWMNsONhby1+r3v8W
mf24gv4YFrd+X3qmVGC487I5gxzZX/PiteRZKSEoaJfsD006jE3stmYBnrTa5kZ72aXaJXLFruO0
F14RbeVMuzClNbro2elz3yas7qas/UyTWN0TqVHVe8rMT9GwsoOWYiMQEyhFgZ6gzCvYqCp0YqsR
G1JAU9boZJJbB31H+Tppd+Dh7lCa7VeYc5TF/XNkVDiXutSa5MEviJCs/DUa+ksraLcFqN0wzC9o
Ttx0Orjp8nMhh9eR8UuLp1tdeU1kydUgRsugjdW16abyssvz+3p5GR59mHBwyabfDh1kdRttgIdW
eldb8iOXyfhdN0I3gzGjuLVAg7WH83YXJxrBrpkwFLk1EW+RRbyBgSczHkO2N6xmr9o+leq1Ytzy
QUI5kTML1MWHhB1A0RTgHZu6q8YNgnYb2t13Db1jBj060FS+6EG+7SyApFOwMrRLF/lcyfw/08IZ
pvekv5z5DGvN7iosywNaHytLeXkU/5gQzpCsn+msYybPAZSLGCVHSOwWJPz/ZbL+mBF2TJEBK0tI
2GzCeNjWTrRLzHrXw9d83szi1XY0YMIeoUbXWvV8tdnhwZgu7PzJ4fCPb6IWhch9u9Y9uTZ44spv
IDTJR+YnUbZ1f2uaN+bw47xHK0tAxJlFkdc7xRyfSvnLoN2vRnGLvw8XpEHzNFgskZQUVl+ixWl2
IbtvqufS2Z///sVTC7EbCIJojIF58PSOQiEmt5KaXdrI8U0fm66mRM9G8WLqxb4yk+tuWOujnn/x
wwVwZFFYA2VqyqWjYtEcDyZ67oANpL2R/4Ch4rxri7N/ZEiY/d6RfWAAGArs+7Y2kLkEVbTGzrPo
DYBamormUr141cT9JEXIH3ME9FwwaTIc5BF+qkD+JMMw3EzyynwtRaGKDeQH/TEgAmK7lN7mnpen
1ezUvtbfbWVrOtQOVs7uxVUBryHBJ7IogPJOV4WUe0ihmAydbybbqundKCm5PWmM8PdZULlSvvKE
WBzGPwZFWE3Q5EWY9hgs80v7/5H2XdttI8G2X4S1kMNrIzFKogIl6wXLSsg54+vPbs69Y7KJQ9zx
tSXZHmtcHaqrqqur9hbvqspu8m9efxaWcI6WBDHXVp/TwV9a0plx4KloLGCaxfGHKJjGtPBoNXdy
JQ1Y2SDqo7gR9O/P7l9+nRilpneoFBLR2tvZorH0fD8nAe/2KHmmANM4v5cSCmBJGkaGdhW8gJhT
gb6Cv6iZRAUKxo/mJtDeqkwgKdeCNAkeJBhxZ/o9itqsAJEs1y+4n1knjqoWQMwDHUS/amSLmi7y
yh74DYZw1BLkjb9VbdfFz7F4jBQriDfdUkaLqjBjhhQEC4Bswp0VDpxRBK+q02AowVg/qC85MErS
+0J2ccnS9QDJrXt9yVDMWCPc9PF8CjxwcM2xSUpRBNibKgDfmS/Tzh0MQBWjZr2DX0qWnoVn9AIA
BRIyvbh5oHyYnoEzzUvCIuzQnIoOToN39GL8Pcn8gnLPzuZMBGPEs7CD5VMgQqhLArJgq+nvuyWI
lxlbpwPECJQhMHZoDma2SC3bSAoLCJkk3A19NCZjOrGDd4bbjmJO+yAINwUAYyONwTpZX0ilGq1m
FGVoM4AIAw82nexK6MniSIbSm2RfBE+3Zc7tEfKNUHc05KPmmZkbQDKKKO5awDDrqZN5xRpZjAWb
Ohf4Y1p/ZDC5s0kJULsfQ0ZcAGMAJLMSeskz2h3nVI01oT9rsoLGCfz/nudEQRHAawwUFcF/sHbJ
yIrQ0PsK0Hx3nvcdDk/5Etv4rGqgsAyV1jhUV8kKfgAh5ohXXrMpnktDIL70qSURzOzx9jbN6TnI
5v6VwxjxIAvRodVATl6YsQTW9DuhWYjw52qjUMEtqsgToJgXRcmXx5XTwmQA6SC0L80PU+QVKw9o
H9UkgcmBl/0VaO8mt+KLbJcLwRocbL+MHtiH2eSnj7dnK88uK7oyKAkm3m3YHJAgZ5InxAPwx5PB
T0htaPWxzwP/QUuG4nOUM3RbRn2hgZVBVWKrqzP9LogD1ZRaNDWCkivKVvjHczeLNbT2l3BOu0Gv
ew3Ucaqfk3CaHnzKMRxyxeACc7DcFYHfvCiAr6xQJl30POF9JXxAS0N9CDg1ftKNCZQxo4jk7zBq
x9DohcIKgNR1CL1YgBZXgFweImCUitF93tJrhFeMOhgqutDJ4zH/6QNu9AmaHXjbBzbWg5CViGZK
oRU3IgA4/qKABNsJUDLKvmmAX+dyO4EglPu8DpXBC/wuESqX57Kd5/t/YYHxfA/4JlBjYtiMkVcG
P1WLaKIAdtp9AXSWES/BRAHH422dmDOOYINC9gpvoTrQb5j5TKXQd1qK+QxR5zt4aPUcMEuWVql1
5VPl1yOZ/Fw0xUToiQrgcFtEzcnz7UHMRG0GUuWULRsuFE+Kl2saeEORAFUIaJE5gmzpKSpiAvzn
rn8Z/HHBbM6cgQtZjNWUvaCTxxGyOGNjVK4SNHvwWSYatxBjz8pBXgTxDoLsK57RqMOj1+RjXcNA
1A+jiHdChQOwlKECAWFSlezl9hrOeBzApCEpBk3HeWIpILIhDtGpjHkZoLftJZRC9kvX+xlreSGC
Tvks8OgagPWNgAk2e3ClReC9NoTRarolOvh5McgsIZiCA2XjAj/UhXykqi9XH1WKrmLvKeK+b6/W
DOQsRZX7I4RRg9QPlDqialBqp2wF+oSG+C3j14LwIiWuAnCUosNL3l2L4qol3Zi5f0E4QlPApaAS
jW0unAIuyeITdrVag/pt1dcpgPPvYnWjBlaNTvvbk52JhQ3guPPoigSdOFb1ct/SDtS9Y0VVvujX
XiS7wjC84y1gm/vdTpYzk5/ktSL1x9tiT4gNTAwOubQ4F3E/ejkYuT3XUJww6EsGzBQ9f4FHAhZn
6kzGtKp1gUgjOvyj8MNXfviyedJHkQRi9ArTa6UKkGNQfZJV7zG43OW6XxUAzEvEbiGvO6dsyOIj
/qSAeWhXvFybBLW+fKlgbcQm3PZ4WM/zYTNor7eXYm4HzqUwJyec9KxF3zUOZ130dzKASYF+qsdS
TXg1nNZ8VsePMW+4vualZjH0D7fFz9kGcIOCnA3oUAKM/OUkC8/n0EyEExUNtduI+Z2k/MWNAb1d
f0QwkVTSRamk0kOr8OGh49PHKOhNWgN2eyZz24VzQ3tLEcAoLFCOPNbxpLUZLiaVgSqayRGLaW2k
44IYbe6EUupmXObQuiixK1ZqXleJcg5imEAoc5IYODrAyFB6i0/jSnG6QFEdvSuHJ70tursiSWIr
AXgcvonDIEnIh81IND6oRRINDZB8AFOcW7xScaNZBVH8APpdaQ8YCeRhwRd+LzZRMBCP54ed12nT
Ro68FMDXYuST0vDK18YzALQVCGlDGrUJd31dTQdD7ovnOjKmTYfHcqtrikknYaoC4CMHP5VPpKKI
IhPxNUpqgYDTfUpK4nd2Lub5issEw/KHwHvQe7GEhxe13gEBawYEW7lzpXIwIiLWeoWUUPBQdQCM
5hEdrLnMW8c5J641DlzQmpCjglb3rKkvDLxzG+M9kIYnV1Y4eaeUuJ6QIGnzFNyWpT6Rus/0z3SQ
pdU41dNxrFQhJb0WFQ/ShAw7AS5I45ERMD42+jm75yEZBLct0/gX54cCwA5CFa+WHAiFF2zkbByk
g31agMsByy17YxMNrs4SDTcplMdpO3BNF3ct+DvWMnJAR7yNe8DUyNrBKrhBvxP0NsrIgAKkhbBv
7qSej4JxSwmSkEWvYBS9Me2GWAMoU+vePkJztkhXAQyK/kIQ1bPM5D3C6VruKlhlXQBjXYC7d+HD
GhUOl+QfOZ+j901fF+pSanMuyNOB0wqmXxHVw+yDkWEAL1KqkSHJhJ0Ymjnno040Q+pxVfBLCae5
4OtcFpO/SNtoSLUOy1hoJaBf2iR1gO323CRl9Vgb3F8wG0hoUvwzN8bThTjnXJtDXjAlAwmTBnWT
I7fTw/A7DpL9qAWFBRSPzOYzIKaUWl/93N7UObuIf0BFhRzUF7mhSwufjwCSSRoMQCg7XIYkI7e9
sf/wuHqpIHXOMgLOC6k1ZI5pN++lJHko8wiBIFyZ7L1mSdeZRoki3EbCa7cC1ggeZeGVAuyT2xOc
055zscyORnmRexLNr5WVRtOtoWbJMWKEDFmcJZrouUN4LovZzayqaiXisJiA5yNJhg0tVrdnM79d
/y4iy1GItlyujiDHDPU7FYDufb+t4o/bMubOwNksWDwtveWNyWuwYn72E1YcwT0EFRj+fVN2C+1f
S5IYowVkA4Bq0/Vq0P+Xj50p90+Sbo/1QhizoAMsrzasvjQOKWakV76tTU5uxNY0WWX/BGSpBX+w
NCeqI2d3nQy1VV0TY4f4NCStMZCgALCmXdYL9+9ZOcA9Q8U1+k1l9irQ+kYjidQqSk1g5ZlVKftC
1okmLGjcvBwkwpFnxTWA1YayGwFKVNAsFLLhXftTAa5KVuzB+/kLraMv5v9HDqMLVY6mFEnDugli
4hhqueMV7xgl+gYObQn2Z2lOTFjrp+VYJxoSyIrhfahI/hAf9SB1leikz7XH/7+JMQoxoomqrHtM
jIPWpYDAUmO7EJ+9YMl3zflnsAT+u4KsKRfHOGllCIqHjGjtYANmlfDGcZJGsw7jh7QqACJfLiR1
l6TStT7Td1xDAgX94bCv0aZPeKtQdyCEJaMAhJUUcaQTNKlze0Vnj/PZRBlPwge9xoMqDff8TrRw
uyOh0D7FWYkomTObfKnvfklbGA8StlWHJjiIS5SRSN5a7QAuBn6ZJWLEWTmAdwcnFaqAr+g0+jHP
hHFEWl5Pkr0RBJaCdiIOGS01W6L9nF3BM1HMlFI1NjrACNJnGkRzv9VhhfoO0A5kZqX+RUG6gUwk
njoB+A7IGsYptqLeF2kGQ6VIYLoe899akGxKUQSmFtxjJQ8LBmvueeNcIFvnrGhcm3U8vAou1mu+
kDdqWG9rn19n7RuoFO9VRSVCoCJrnpmos1xQzlkPjWuwAJZfwcA7x+V5KIckB40wdjHhCisqJQAy
fniKtxDVzOrKmRRmA/NUzNsmgpQejxxIuO74IHLaGBdOJV844LMXHNSAANMKl1rknBi7oiPzUPkp
ZHGNLXaJFYshgm9LBIJfJRPdtwZfIvJfdDIbSJbjCg3YSprJvlxHsVXLNOnxWFSOnjOofUEEkH2p
XLOQx5m1X3/ksPQrY8D1XsrRl5zYAI3YOxLVfdaSTncjrzOV6lMxZPu2/aKbw6a3zqZ2Beevi5nC
SRCZYMMMnHMwUaZmXb5HQoa8zsL+LUljHOukFxT1Fgsp07rKJ597VI19ID8F6NqVF6AQlhaTcay9
mqlyxkOW2pX2xFlj5jQTQvsjEF9KQDzGi13ISxIZ7xoXHC0rg0RhjJxG6azI8O1+Eiy/TdbekL4k
4XCvtktMmvSfvbWFzJkQ0JLV6TnE+uDFSssEL0/KQiA5VzhqILYDMCBa4PG+wiymmGmwLiGyoCG3
C7pjVb419VbyLUFcRTlyCmDPdaYpIV500PmAqAA2V7Zau5YKEMWG5m2dnTVrZ4Nh1rkK07obE0y4
Ux/TdrSLeIsc9YKQ2VU9E8KsaiL1kdKXmHEcb6RqAPbIXwDa4QVTRM+QjJL9K+47DVuVNB2yjRyW
UOi+atkjfEYAnLOwe7PrdSaIGvCzsCiWJZRKlxCE4iWSo/nSl46CumC7roXIQPDkkYAWkSwHO8yl
kAo9awDGooZE7k2uC928lXG5Ef7ztlyKYSwIHqJ9KZaw97oodnam8549hk1i3dawa5d2KYVRdw5V
QECFwWT0SbTS6FglISm9j155/xs5gN+mBch4x2Hk6EOhRImK2EduwNLhKZsJWRgi9Y0L2L4lVu1r
84RJAe8D5SPAaAS9wuUOiRRGeZCRv2+hBsH4JKELV7MCACMACBs3eZzaBcW7PkOXEpnNSgNJjf2E
hz9TpzvccUhj+IfbKzirdidAPhW0N4rB6HanDbkG/nMcIin5yLJefkUPjOd6sbEEenMdp4KaSkZR
Iy3gxlMQE0wlBTcNwijj/SHON4Dx6hrUWiAzXv7C287tSV27SYgCaZSuAH9KFUXGwE18WbftoMDa
CpuqehXUZyFagyd5lGCNFhZwJqS6FMYYupAX/ZybIExMLEHeSwoANELC605XocXiqfLsaYk+anYp
z+bHbNrYgwo9DFWE4UlHpDYkE8C2EX903moRNnRuLSUVLS4GHkJUlQ1wUObgdTmnYdtyMnASGQyk
5rsSMC6d1Vbb9PX21s1E/LSY8o88RuezUJOLSIO8LH5pZJLwd2nxjhuGaeR7biTD4OitWRsLBmvu
bCN7i+o9RKd4qWSUcygGLogTAOwhwvAiIMsb4P6xhcAgcbES+RddXt+e59y5A3wZIJOBQ4LiNzqg
M58C0o8pHksIbNCoXb1r+XHwvm6LmHnelvkzGWyCsVTEQmwqjr6hV09TNllt+xss3u8yzVyMwoNQ
yNtCAcu93rslGqTi6RXFhgsOZ6b06XIUjNmMkjDAMDDTvi/MQvkoveyQDrkjeJkZghuv9xEu7zgu
dKuuBcZ4svCaMndYzleBUag4F5QU3UE0jjXssijIJL9Owk6JHrRhITc5p0Xnohh3lCNhWGo1psoj
P10VFfE1S2q/pNpBQBfXK637G+NzLpGxdLkiRVo9QWI8PkelC/RvP08JB4KIpnupNd8OeLPi/3tu
/HJLGZM3VHB6E5U6aC85Mm7ykl9fWkjGwOmpoNQ1ZXepsykggCYFOWhH6izcdVJuS5J3zFDCOWXK
4+0jM2fszpeTMQNc7RUF6nph7FRQDKnga2iI1gBdOviOonX432/+dB1xD9cEVAyjTOjSCExNGdVo
DsPNI/3pmw4XfpIZViq83J7VvK35I4ZRErxId4JGT0AzRSuQT+zlRrZ5sVyIYOeCvvPZMFoBKAif
ryWI4evHrKdOSXKywtQidXV7Pv+LSfkzIUY9pNIbI2Bzo1QMCfkhaWwlfFUnS9RcqUdrmEOviYo5
BRYeeRdCi1n/BDxw9GegRI3SzFzumT7UQj7JPoAnE6X/TmN5cNV4itZZoel4ZUy97pEr5Pp16uTS
6qo238h4zbWrKOWc28swa9jw6AzgLsBggbn3ciRcUMSxHmMkHP8Nyqi+cgpum6e0unJh0kuSGAWi
BVpRkEKSbvhmrtlZ8Zzzb34Z2HkRL/iL2aN/NitGi3wkAeS2CJDLTBw0Q6HPvJRHFA8VJFVCtJ2/
CuHx9jrORnCoO/x3IRl1gnfmtEmFOimaC0pGrrV5EAZEqulVVtcejBF39HZhSeed85lQxtQYpRe2
jYY1lYqDhmpAXtkm9WsyCXYt+E5WNehQQNrlgDLXytjESxWQS1tKLeFZ/CElahtqFZY5Bb1zED1T
oBhcY2TZ1sKFl8FTD/RlggVm7myqTKzjDUoXxjWmqlWtFfYTZELYFL2UsWpWxq9UAklG0W8bJXZL
Uf2lgR+BB7h2N/Q7vvvhUD0P27lO+E9DCEy8wbjSwLlR6D2WVbRt6txMjCXu1BlEPDpoilmI4Ay0
P4weltIIDNsGtEuKsIPDM3u1JXKwmqI7HHNwm+qocO6GR1AWq/1zb2xU/lVrl/AIZv3R2SAYJRHK
qauwUUC4R5k0Eft3XE5DUMKMVsuXwEGtraFVtAXVnHUXZ0KZ7QrFNM6TAELjikglZo43yWKJJg4Y
99Cwa634d4HZ63QLmnu9UyCmaGMN+D1JOaJfX51QGR+gJqWQR+TBAjF+EII+602tD5pN3YZBTaI0
bL9lIZJlEnuj8cGDgnYLFHtjzzep3hA/M+TxMA1e8yvv4nIndLWH1jZNqR+BLtQ6I6jIAkfsYwMT
S2Od+CU/aWYAsFwwv+hJufEjpVmheETa5lqJrFLJCYcBSKpPedWGSDaBOmvlBYX+mta9t4krH8Xn
ee+11tgWyNhJ/XSXaUbiRpWmuHo5hXbJgXCv19tsl0a1ZiE5VlkjevxeKk7BLUM1/HCToCjoHrzo
2m8g/un7tJ2KltSaLkbWFKRIZjeoZHmVgiF2FE/jrQxVniANRPt+X9TSr7CJ24e8FsLUMtCkjtez
KbOmJg2euahTSRKk+kOTdKNGYpSxNGQaPckFT7WSoe5xVD95rNg2KH3auqu1PAqIjQKMy6URDCvd
wGMZqtU0QJ1SYpvWMKqjPnXjMxgGygd9GIL7Gr2YG72LhXWJJhw76Tv+JyzF7pDnFf8LRFfGGiwX
+Bc9vUqdYtSw4dMoNOsKKfSNHwOnDSiQvmQhp66/ADii2QflqBaAveSzLw8UPQ44nlrP9FFTsRL0
tEjh6pJK3rTRKKhEDBojc2J9RBNo5XkKoOi8uB0IktjiSPRIFB7HofYPsicGtNkj8e5q8Gw94OoH
Zle11NN3rfK9muSRX4RY+IrTAcWtGStezuQH3oubTQBQhb2hNhSshtcjGyAE449UyIbJxWMvubc9
06wvBI2nrAIgGp0ajIcfEygyEDvAFdzkMmnGcq/Kk257bf87jfTPuGp3WoZRK/m4vi15PswxkEA5
FaIBwuLSP4SlBE6lIUXfoVA7nlTHZq4bv+OglJ1K6nw0jXIwxXgGJ3wCrAlOwN08z7OFuxv1vFc2
4mwUrGduqlznka42kUq+A7CZK3PrKXXLqLduz3fWHZ4JYgxtB6xfDjlxwHGXbYua5OR3McQ/Cs/9
akOddNMSI+JszIFibImWauk6EoqX68slsQF0pQhwp/1WEk74PZX2JGh20/gIFq1u2Eea/d8nSZkk
KLsfPtkOCxkdNm0yQiZffVD+t155VQGro7evytL79/z8kNsAQ7wOyCD2auMHYBBDEQbYiPhnfwAs
xVZJ9gPXWjoKtjTZCUEcJAgLE5xzKQBmRgUyCBOEK+Lrzgj9omsysEtMGVGAWxs0oV3gwnN7HWfF
oF4WwBI8BLElSH47pmXnIZ7Jp1UVw3hze7H5uS2DhtSs5itnMpiQG7cJyZBEyPC1onSECu3fJSjc
FhZs7nydS6EzPYsCvXGU2lKAlK6vgBVYglY3NnvRqgZ/IayfVwgJ11w8dCFhz3bAhWpWRBwHUUpf
2VOvkB42FK7RLOt8rZSNSjJkLoJKt0CDtHTcTpbyfDkFAHGhlR617wgPQXzNxDSDxuV9GcJ7FVZv
1jYeC6zB4ghHUHBi52ZggWraVPGJO5vZ2IPZW4LpkYjwpDA5qyeerVmK1S6sygna7GpcooLHFjTg
C1dvClzi8z2nGz0pbTquzuosFGGbNcY1kT/j0szQRKxnjk5v/TOq2MpM3/JMzdLNYsEYXmEL4WbL
o2sJDcZANbquXhF6+EbkYAaij+swIYJvVQaB3VCfake481ZculVJixV6CcjT19KiiKxWsuKZu0nH
R10O6o2BcAEBg4940DUzW7/f5yZiOwnQpyRce06x+uzMhGSkIHcj+QF+gbn0ZAGgNuYYAg6blkmL
iCiQ+sQ99/KAlOlUd1IZqcSyrK1l7a3tHr9z6IfjEGe9JgS/7B3Hwe/ImrgNWbsueXTx5f/+wNU1
+yCPxMVfr/HrI74P32vTv8cXk36Y+GHRL6ZJLPNwsFb42K4gy6Jf8Gnig34L/Vb6B+trezwct1/b
wirwp+0WH19b+r9gnNsFjTh1Gl7oKXp9eR5lP9AGSRQMdkuUIOOHJNWJQnLy/o9ySveNpZHRDkno
dg6qx63U/O6d0tQl23uaNonbb3vSkmNh8eTnSzfRWWiNG25hbMKVuuDkUMIRkO7xwGdTGSOWiEOV
5lwSmNu3lMTEp0v9+Wra5mGhTPMKhBRnFLAFMtRBRdM1ZF1qQwD8BE/JjMAU3crCprvurrYSgv24
bfxPoPiXy30piLH+vSQO8Rh6ANwl6clkAVwU2q3aEv4kYZL0M8XP7dubtTfs/b1D1gOduPvwKZOd
TEpLsQtbsT/JAyJHgocU8uraT+bq8PW1XaLDujLu9IYMwG8JdUXgXsYSXS5MO6A/W6yRCyo+I9lE
MxkuSd1mfOs/hl/Jgve92gWoH3TRQD0FNh0bwew30GCEbuJAcvnmfDjr74dP++7JXzTN1yUbtJQG
nFt4DAIpsnb18MUVUhtMaWgeFYK9JmSH1SWmvVrQqtMT6/lm0/kgZgEDF/iOKaDu5eKJnpjkIm4c
JszL3nnb//PDgVXZw7jQj38MBTUW1GK41H6s8d/p5+mHbRM7I7udCbNxWP0cVtb2AOPwdVzd1ssr
x4ChgpdcpQxCtKWVZ9xoWjaK7OUtyBDN2oTRC08Wy1wtNSuenqaYNQHSF7ozgVmEFAHrr/k+T+N0
xOJTawZbi0nbZOGUze0w4OME5HnA84OYgAn6K8lI0zIEGWJMttvj1tq/O+4rjs+rvbDFAo3mr6Zz
Jokxn3zmC54RQNJ2v8e2wTb9xcag7VdAtA3KYjCSX+pQmBt5VIcTFWBZb3vnm7hQB3O1YGtPaLzs
RM7lMBMRujQP4hxy9u/vH8/Pzz7ClGcYHhqsTPg9/gTR9s42V08/hfn089QT+vNnJCMJ6C8LL2Cn
ktPrEQHYA1Ca6KNlARgrdAmCOlOAptDjsr6HS4aPhKNcreAoby/zdSYT+o+Sgn+FUVd0Fi/3Gryg
UlJhcP9w/I/w8pjqijro26KuXAA9akDV1oHAfnI2zAWRR6ZibAzwjtKog0Yba3rs6fmnIcApHFiS
Ob+WZzLFy+n5Rjy0ddlAJqq9Cb4Ahg5fj5htjAj02311H3YPu529sInXyVZmsoxjbctODPgYgmEB
c+I4z+4v827JqMye9/MlZQyt5gtiUYV0etZeIwas54MLTX1ZUpPr9ylmOoyHUsOkEtD7CUFvlrN2
yd2ShKv7zEk7VIToKJVAOQ3bRydFeYaE0z87tdXIGwjBbcuB8y/sz5OpNFf0DCyUn84f/zOxzPGP
JS9NJwFiqX7E5K01347oXYU7GM3GovcXRITOI4GnpFFHg6iDuK8AYD3dqRKCSx5+Yv0XHNMJO+zK
CpwNjHFMOjiBJ6Ar/HNaoETW/vQFB4ceHupR4SrpYaVf8BU/dvj1dJhOwTdWC8d44QzT83JjVGw9
Mld6ZctfjIqODAP6x3vTUdCx0EuAffKkSyOQqEqzI0C7P4qhAD6BOIZZlzw3EkWu0GlJBZ/uKfSq
Qm8hr5j9nbmhZtI6OEtBzSmXdCEY3Z0KEC8M3G1R1SgxlrKJMi4KdAkOKSf3PvFJaqZmR77xu4kM
+OrTaMrGGAiG4u4ezMf1o7u2bQzp5+fwhYhr7cD24JKzxV3ocDxuD6uW/Pi4i38txq9X6T8RcQDQ
cIAJi/AehUCXhq/kVCVqOT4GpxeZ3ryfmkir6SP58Nf5OnosSOXGz6PVfyzxT1w7FPQtGKDrRgEA
OtqRlLsUzCVoWx/QL0q91z386fMzdSlYg6eRIKpaLe3LKTd1uS9o/NKRhAHZKxgDWDo40Ojlsh6m
qelET+keV2dztT1srR/DWi31MF0HcYjfENZiaoAkASAJMzkvkBv0iYocUd3pM1wla2dafUsutymO
ofkBkg1TJXjFMAFPtXRHoA7jYpo0dERAgMgOGIoIiC7XtVcDlVM7DaJfRPets+Jjsu57V3DjdebW
q3LB/lzdQUVGHqPuZaa0vFhAXucIT8Jb9yaaj7Hp1Zb4sOt34k6zeFdbMC//i1CUxKO5gmZrKJ/D
WTRSyS0X9T6EJomp+dZ7eJh23eqzBnXJT7aFtXXwzPJSLgWz7H37n7n+EctEJqFnhCCAglhDNMfH
Q/rDmwCbNkN+2/96Ha10/YIalsUKemqprnYUm4okGWA60HN8OdmWx/mc6GQng5Qb5VN0R1fflz+N
9fwQJWS8D7DGSFSR6IXfqvZtS351wT3N+Uw6ExmVRj2VMgC3yaiQCWUPRzg3gFJ5NueKr0uQw6e+
ouu54nkA92oRJ5XR3jwNUWMCNCIS7cqf8ijCdCZbdS24w2P+NmyAomWWIB4kS+ZoVjCCaBwcXFaQ
fWYE17HXtQUHwSmwGmzeRvNM6WZb5TEh/W50dMc49KvBjezFTBvVVXbK55IZC8xpnid6Mt1ezI2I
m8KRHxpC/F3tWyrRyUu9ytyDtFYelvb21F17IRrgHiDXVsDmiAQXYLYuNasDrRAg0VPkjwYkU/2V
cS8RdAxZngPYQyfcxnazTQ+y6SMtDEjz40PvAk8e1isj6UN9Dx3YerZ8dze5mZmvReJbL8nC/U6k
02fHeDrluBOj2P2qeHqq60TKWzAoWupxIJoNblJbunsvEG+h5s9tduGmM9N1QKI75ZA8GuvUghlw
uefcVtYLh+EqrAF5AAw76rhp0T1unJcLZqBrgM8LOTAHRxNJWBPR9qzCrn13FAmHNZy+FiRemXNG
IqMdvoGqqwRkJGbFOeGRQ8WhWZrZ1t+VOA7yp/L/kAOnzolZ8YtJMpFTA2IaVGBDZLvJuH2RQuC3
YQ4m/xam4MYiQmqhJ8q9PdHrG5gMSmAEAoaEpVWw45dLK3Hq1GWDGpidVd75RCP6RrtPH4E+YPZO
9KNaqDNAFjzeZXc/kt2Tu8TkiX6Xkt898T9uD+Y628MMhnFqeKWvlSYHKfWI3KNCu9vkkQBUcgfK
s4/G9hygn5RmjlcIkag58f5z3RAjn9l19AmIZT1hMUbkPVNS31WOaCfPuZk+NithNbkvQBlwEgJ+
Fau5A0TXpl1lprFQ1nhtFDEMHUBDeAxHfuWqm6DyEeCGDZJezWetkA6V4etw69v6OviY7vh7xfXN
NLBtYy0sHTS624wOXki+0gaUT5QdJNd2npDuTf5p3em+JqiPUfbce7mrQ5zyJYN4HbchXBMEwOAg
oQ4yW1YJ+bFTIw5cZWa0k6xondq9bdjYeg5Bu+RGP/6ztu90E9BG1vDZmm1DbivezCm4HACjeKGh
ppKH1mJ6zXS41RQSYaf/NLu3L90ZN4Plb4et/CPaMkHFVbaNn2UALJn85q7Bc6JHANS9NKIr94Ql
oUEs+vdwLjWeGVGSTEXcdoizAsnsbTTDcwlMcf97IrrVgCiSjE5EjvEzIhHf/OJBlbowgqvwhw6A
wuQCrg4qeLqZn8V6sj5wsaZgAF2II0htgHzvP/RkMfa4tnuXgpiZlnKUJCL4Nk3lKdlpYFogZUKK
bbhOzVfxU3R0g3gL3u06/cNMjnEocZoBZ1iFTDx2PPMb3pR/tVjPb/0+NCtkD9OPbEnk3HoCvgYN
LYhyaJB1aWi1puSKjkeorL4P92htKfGEBX/frXxXM/DWOtl2b43QqtRaUqYZu4pqONxOcP2im6ky
rkVXq0EI9SYx41XUkuEpcwwTZXZ2DYBTk8MTtPE9qea0950BYFnbpffV2eU+k8/eG/goLCR5gHxw
OB20tVrBnerWZOZub68nWu8nmE+3j/SMEb2YM1t7Eg5d1AYyvZrkBJX0JN5ob+AZ/ojN8nPA5K3A
HmzvtdgvRZbXhbY4s8ApQrCCpjMF5uxyp5tQRKfJ5ONtaid9Vc70lm7ktbSv4NJs1KFkpF3dnuuM
/byQyK5v1NQ4RCiGM/nRlN/z1WBF9+Pef+xWCUn3gwnrbWYH3glfQPakbRbZUq6yGZczZtc6iwSP
D1XID9bcvfHk4+5bHiMr3unPo29PKy0mmVk+i3cTt2Clrq+kjGhqXc7M1CAEcexJdOput+OjFe5q
Zvg9GqRFw/p9bw0bcYtbhCU9317zExDEpasEeC0uhhqe6sF0wZ7nxGtVTkyq2JTd8FWGb8Icd/le
wlVpy9kgjVkbu8GSYbSR9bAm4j2/Act4PWzCZ++t/JIXdGDmjGE8FByY0kwjZmdMGhBwJkVJUDbn
HeRHwck3vt0ZqOAQHcQLTmwVPTGXbgnXL6OyiKgcD7DIveGN4pQAP1v9CniEQmdksSk9AUpidBWU
kci/cte4m2DKjvUO4HwLQdp1Up3KFAFdhIQAykZOx+9MZuQFmlAPZQxj0ln8yxCSjsgootEJFHyn
3/Owoty2cVANsKRs17cCiAZ+HWXloMwmTHyYZ7EMGGKsMXIrJFz5tvjL27WO4aJw+BG99QvdXVd1
KagwAJkX8FrxIoxd1cVL5ZbkZKj6mKOxMGyJU70163tQK+mm6kYPqoUKYlyT35qNSgy3+MnMwjRe
wOKDxFq4VOl2nZDAWNBsgxwrhfm9QmCro1qqheg0FtFEF6jik2yFynSQXtyHH7cP1/V7BiOMMaF5
BRj7PIWw4H84+47d5pmm2SsiwBy2jCKVLecN4cgk5iCSV//XGDh4rBHhOd+78caAmkPO9HSorgL4
fNV85kFmaZb8wdupM3osEuPFLYWYG4EnSh/oZlJnR+brOgo5OBHx2CACPfvviRVtMYmVIw0SD6Hb
+kVp6btozxqpuY0KyFv9Z5naUUYzx1GoxpnVnF3Q9X9HG/6jeUw9jZFT/EzzU+7qyhD1RgsjS8Im
hiFQTRin8tGdPdTQEF/LpvqZb5U75BZWswM1orprHlgi5wu3MdYJ2BkZOoPoJs1z2WpcI8oVPui2
vOv2+kGuUPGoLSm0DCuy0tfyMK0vvoo63hNjK5E3eLPwX5apM6QYcWnEZCt1z7pi7rnZFDzVljSz
/IAox+Q2ZmK36+Q99YbCYiZU5Nf/sk48yi9nlXBQpYvRmbDqRwAeo9VeALff48WuAs5LXGagteSg
gF1AvoAQE0V+ajsN0hnsVh18o3rM35DP7+YVB5Rh72KYsbeqNxa75uIF8Nsgta2ys6JHYg6DF0uA
cuVhXh2GNaYkDpKHoiy/Ybrg27wI6wJdu4ysCF0enjKYnnNFHXJcu+Ex3QP0Dzc0BFAYEx3pM7xj
7B2SetBfTwUhL0E4QL2A9veTWsqjmMLf9xaECOLc6neFCxJAp7bVfe9DBvc7ue9POuuKu02JRFxv
/+xSixxmLeaqBHYLQN123QEdjTFIzU9+I6IGJMDPMxtSS8fkl0l6OCa8hF0WG3ivZ3/eSGvJri1j
Z1iVk/jtB/8hmtpmWik4tXcz45Zbilx+r5ZmhEjbi9xCqSGzskdjIx9H23BDxMuXl24duudguJtM
lk3yAm8/LLQHDALeEmmHL/RqMirnPrPm58uutrJNdpgDyUpYzodcHDd2SKAAzA8R86Jy2yHVMiVO
YadFdXs+oZTvJkH1VFROhEG09eTXp/QBwkeI2Py/9+5t3w1X6A+STJMA6Lgh3spDQ5yLbkSsYl28
5O5sKy44FFbqowtdImvYqs+JG2NT6W67eZjMdmX9/QBLkfnVA1BrH5VEL9UIDzDaW4CdP5J1439l
G9VPdxKKtmphBizaL6ZNyv9JYjJ2an2B/9vGg4kWlbFPXdVLjsWTskVdkfMwPC44CXChjNWSbhD9
pTXCMgwpBKKxSx1ZWY2UliOrrTVSr3RUO99wX0pwue/XzJLJ0q2CMjgcL1jCkddTralsRIo51TPi
laAZLHBx2+Jno1sDIt6oM4XUblzG8pY8oaZB2gnRKGS76ED/0lTCJGpSZt2dDVPZo/7+0ppdseLX
0jG3G0e8g/EV65guhg06OtaQ6YA3VOm3WshZPCcluV6Ohit75d28IgyifudsJltDVGxuwI6DgWRW
uLSwXk0CDJB0dFXEhFS1phqHPONTJUOBqLfOn9UmuZuCew5dsXGluA2qU1qA9HYvmsUucrn1kWQd
rNjldmIRqwYIHJhQiIqB25SKHlTQKvDjoJJKArax/yqiQG/XTvjaepODWTTzcSsGkqs48Jez+ZRj
GwxBZHdoX3GpCbq0t9CJrHg7eSxay4V0AITPZLdD5kwFgwkVVkFPhAOPAAf38liJTvQgvfMvky2q
WzlCHsjYfbfuGmB4HY0KaLGiFEk317Wcm5qwVEm5rn3s33JHepfs+LPEGCKQ+Q0g2J/gnn/qtvqa
JYe30AiDmhbhCwWZIJ5CJS7+VwSHEqhRY0Qqs9b4CKjZoR3gTUHjt6jHYwjvIbFQF92AUXzHvTZm
6VReukGNHHOUTsRwMjfDG1g70IAgU8TwBuTzaNSI0JJKS4hnkfaviSU9t84JpS2vd+4/CIwkufvI
WwfFe1KzrVCwtZNNZZ6D8hS5syM52qHwdIfxbW5Pyu9nAiL0+v3wkxBdLqT2c4GOjnlxwJvjdO9n
3jxMdgVUeII3seZWLIcr3sZIKGcSplNQLgHCTKtJjjVm3EojOVvNc/YmW00B6NfwiBlSN9pIO7O+
WLIZvwU93lUbQOrt+5t/ZdY/iBu49vp4CA0aQtieoJqk3cQE3il97NOzJUBXBOPanh7wbyhfZ4+l
d14XsTUH4/fYuqLJeOu3gT6mM0n3GE4ZtWwafpsWUqLpHVrX5U5Y555oQVmbA/xNwaQ6Rofm1BwZ
k5ELRcZrk/TdKmg92ENgUvQKP7m7L/wIU0NPZIKp+sa39uKdcBReJUwvNRh0+vx7xcvmDTJNRdjQ
bqQOm0Kv5fN8QX9gz8dWdEdIIfGid4Yz7xIr8aN7wwMF1sUmld1wV/r/oYqOF/DrCShvrHF8zkGu
6owutOAqp/geLLuDLQe1V63rFCgNSwus6IV/bkyDfQPf3vngcURSh1tWAtJII+fwlx9KYpAOig3W
z63CbfnGteZ4JzcO9HVtBePQZs6sY98Gr7AILBUP/R5stJ+m2S+LuTDNl1bAB+eP6lHwEVCJx/Yr
B0ZhpZ46zeYeQmDrrAQpCdOrLB0sHC0EzUTGBzC569XGOXkDsnJG4Fw8Y8Pt48EFG4gddTY+tM2n
kIuwyndmAr24ZgPyO8gyCXccHcZVkzTHEllzvtbc4RnqbiYPrYrUnA6F2R4UTz319humu1nh8tL3
xWSkSu44rJeGbhZKEulljP4XFJmc0ZQiM0S9fvZ6N/tEZSJjfl6WQcpxqxCUi/gCBtNN/134YTCs
u8iEmvv8zUMjw2SVusQlgxom2lA0R+B6MzIgl0bfGLWIPiZYt1ztZJgJNFdAuWAeNubT02yZgPE7
qrliTmMuXha/TVOfNc0vYHYdYVra97nd3nEWt0Pfy4u2JJev/cpyzNGJThe7eJA3ERAlf3uvhUAW
YeS/tdOK3oUOauyZE86W/iqcol35KNi4oNPTF/faHoRjAKlys9myGusLhU1sYaJzKgHPQpq518eo
jC5hVIRoHaOOWmN865vbJ2hlV26xFpHubjTnAuuzo+7igInaIT9OX47gXoa6HkhCkAJTL124lK1e
t1FuYXJqMEyseZNtIZuQ+Zmden1k/v2Ol24IxKKYbFJBTg6BMypSy9VzM6CSC1Eza3ZRSbCiIPpq
VvFTdKzesbWlO70yxU8RvgN+C9Cpws+e/n6GhVoGUgYZk5uYq4LCJ02gICUKmEx0PMMU8F/yS00a
vJiMs7J7xerXIKpwIEbJGqpe2l0IClFegLAbmZukspU45bqCEwEZGt3JEd/CV9GZERHmpRt9FTug
MvcGaq1+emQ5kduqkQxML2RGMbRqQE6C+sRNGM1STRq76Enwk9lopupHGxC164yPu7BEBb1zVUWg
hY4TijbXO7k7F0J97moEPJOp3KPZZ/OPeRButC2IMFGp3+afhZWvzwEz0LzdxrCMoIMg9pBz0xVH
IYQMl9ygkZz64mv4hoHIDXCSJwPNvNAunwcc3NXlgimDIN/Lu/iL6TdvXzL0aFFEAiu8gQLDTWmO
y5GBybj561175DGk/GAAoHTxPs9bxd5C9Ce2Ne9JWJmRD55zDF5W6EYWlo4GP+bbmZXC26sZcSew
3CT0ROBJ8wZX0GM15BJXc9rDAlzJqtyAmbZah6tIRCMKRcLCg5NjHa3bkBeRPtrqBulyoi1G7YAk
r4CUAceNJR77R2xuR4Jwn837c1C6EPDk79sV4zDfBgNEVBuylgDLAwRJw8mHy6WG2FZ4tiYPTe2z
KVrlnbY+78MDoFnfRWRmiSkCNsLZLMjzwl1JTBOuDgxRgAuKWqwsZV2YZXDcwkk5yYHscE76Lh/f
ld2AgreV+ZhJ71dTbiLylSzwhXkXlj/9AThf++/rZ6Di3ZRPwJZk4BmUDwkYoBDXNem0JqLJx07/
rrKq3gv7/GrNJOP7FW/GyTke0hj3Rez32xKTO3a4gaQbgoWgMIUj501PPfAxj9J998L40rfJ5PVS
KQfKQRXvLItYavMMYj0/0e3hCSPNIF4iH9rq7jKXtbkWjhGA5TwR7EBLFb3769V20NFupgTbuQEx
ROhX7zOm32oTMgJmtFesasvfjRym4RgrXThFV2bJR/j1klNOSjFvqwOG5CG+XY1uZJrNerT65/pU
r5ltx9uYD7CAf6uk3bbA1eNciwgyWzPygKPD+tC22eHcpGbuhbiPn6EEYcd3JylorHNqE5L4lHV5
LO2s309BnvLXosuxr7owxrueUTcxsy2EQK34ZDhfog+uIQzbVLXZr9cja1stv2xA6FSSRBl0Ow5K
AnrWQEIZAyeDraz6XW5xbzkyttAk5VJmCLR4ZInq7/8zSN3HPYZTxVYgPtITzm7ojffREQD+2RIw
+PJfYHT4uiDWJtkSjxEJag/34IKNphAOsrfGjw7fMTc1F5vYFE8JcF3VcbRYylULHcdrm9QG1gsQ
vasRjuroyt/Z+uIASOaVm/Ou9gFFcBWfdeGRd0a7wd+LpN7pWekaVRtgkPeiu/wh2WT+6FQWf/f3
yVzco//e5U90+2uPKlUSq5cGZgZXc/vUbF0FyxkYW5JlhbpX0iKeBKkmb+9jtqNjuBFLXF+S//da
GK/s53b7tRa0hMPufIGVdBN6IJV5am1o57ks77JQhL7aCz89sF92ekHuonSEHfkowJl168YBV/gz
kD/Hvxe0sOt+AlyAsVGFB4SSuiBCweiqeNDRMBSQRemVlX8bAKm2EpnK0V65rXrK7HL1t9WFKABW
CR8awgAdRQHqa5G6c5zUIZpKTnGP0rOVuymKb8bm7LcqcPnFSioeNa+yjhfTQHXa2DCTuNtPifl+
LNlQoDGvYfT32nXyrWhASidHEGDmd9mjMJiRkwoWAgEzCRIvBBuJBADHdnAiNz9Bu/XvV7CQUF3b
J8/36xPX51lsDQlI3T6YXcE+u/KLsJtc0Tw/6NtPzXtj1BkX0JtXBulz2PNzA6o7GAxfFcG8gEb7
cVgLpuEo2x6Fv2/0VVhrvI0ziVg7UmUejQaCjrleY8pPXKOM+MyNzZ3SQ70bTqlmqxvw+Azm7Bmv
gpXZdWhJCtPrLFRGwGeCzwvdc5Q2UU+/tj3kdR1HXY+y4mlA4L55Li1tBmhUBtXCblgnoGBSUJCq
7f6Qv8eOji2I2pDEegW3XQQ8BklvwHQMhU+dqm5Kl3As9Q6JpBG6Sm+K28l6zy3kk+LBKGzpWPvJ
BmVVn+V1FyokqDDi+kIIZoD1kG7vDIbSxJcKRd0eHXptZZy+MHjzgVfQIBwD+MzjV5e1saqeL4bN
ulmWNjdofUC0qAPphwEc+sPXuS5wBl5+8mbcQ3dANeeNaiPVjFCZQZQ0YNJGd1noutsZYFKTwQAy
ao0kZ6fNqv0YgVYSRU59sCdH3sa26Et2sZ7cs01g2bodAzhqlgVkG+3Cs98CS3cYk/0LmPTrh6Ci
/USrlEbmJ5JcIZHEyXo31qHdbhNMQBtb3aw/s6+NaGb7ytYZV+3PAq+v9Gvb9G6rG33QBdjGhgM7
oPz6ivbqy4cS6HuEhqZ6xHTba34s77vd/K4m4IO3BCd8Y7i226Tj+iko1wqdlQJaIngKQMJeaij1
jWb1nj9shkfuW1/Jd12Gjt3fNsUFV4PRXczm47ghTvwBUPxyp1KSQDN15lFGgXbIvoZst9eBlk7b
36ea+cGb8bd6/9SYnGE1DmgvbTRYgZLrsQfVXb9OWfDtBVgiKsHY+cCrCUBeapR7VztFy+JQzpHU
X8DnaY4b3XcyL/MwcwQGF4x/ctgPF3PuzQfOY86B3H4CmEeJFAcCek5wP9feT06GSc0FFUdeWWcX
Gwg2dzDHY7Kdj93ZrDn3TWSObi+gekn1G60NFEUXsJBzpZSdUivgJzBbsw/Qxe1SE3pFSHR7QDL3
YOQDgLpaSSC+aya0mXML6FdIqSMeZM6R3waE1w8jXr+BbIaw57nFw8DrAsGXDsgSIni67pC6+P78
s3YHLCwoABNrx7hqF8Kba9uU++v1IhGyAraH5+x7CmwhcmpTPvQvH/rn7I1I0rrVZaNqZnrUvJIk
48x0+DYLv34Eygv1mD6qGvItSsc4Sc8DpgekreJhuNwaHW57FI8ViyngFsGIGhYQE1BnQ5kalb3r
N94DQHSJmhKlnc6byKhhu4Xr3betkx1GlrGF9QGmAb0X7HDc8/T1HoagKipKDQKBu9aLn2TwSm7E
3uRPh+w5dqJ0hdi5ZV3mC3vqyijlXkUuzgs9h1GQdnnRSjB1SIOu2pfqSduKK3GvQNQeDAz5Ghqa
OYss4DZgRb8B/kQn804iwFjXr1cz5rEKcz3H4EXo1dvU14MIIuHv4iGyxmPxmNiKn7xkT8kp9Vh1
pKUdjQEvaKqhXSoALE8lxCOmNi9tVePitIp7UGtjEkcR7P6M0lmbYoiWzLBmm8jTQZZ3duDmnwqP
GUvdVh1wqaPlAmwjoMCYp7x+A0PXnIuOw0PUzjl20kP+oG94X4S6UEAmFQQI0vyHEPbaJn2XoTdR
cgpsNhvtBLpCMuGl3MmYpM/BIIr0z9L3WlBY/P9eNLw2TH1uEIQnxhg3KHcfz4fBJh22F2UtokKr
+5qD8SfXeBQeh21oKfbfd+lC9olCNHy4jnoZQKT0IApGlQkFCWRvwwc+qE4qMSe6tY4JoIm1qxec
BorecBug7EM6SOefST5MoBeZUIqE0hx60tybMdgAHaHOz1zXgs+4skXtH27OUvCVwxbQx/ku3+qf
sUsw5KIr7i10G7b8O8+Q1VvIr0lR/9/6qIMjlPUkXgTYLJ0Y3Z0SN2NsEwowaRvvOjPQmdVt1iqp
HcvxApkQRBtQw737wT9mEdpIkw8krG2ATVSwzkHvs5pJC9nl1TppeeEyHxS1G7FOqAm1Dlpm0Kiw
5FOxTu2DdmxBK/n3Jr0dU1PAYEImLzDiD59E5zftWZ5T0UhKRNiKy+3eRzt/a80GHe66Nb3po3m6
I2ezWG+yPWg+Hk/cfRxUr+BN9f5+kttPjCcBgBRkdkBMkYbKtVvKhsqoq+YM9PGK6zz9yIMGWXzp
FFO1ZXC4DF72wQgwbseIYBJVE6yecIQCz3ltsjMu2aiPkJ6f9/FmdAcfEhOW8Fpu5A8QLbNcEQmV
rrIKyhp1bkBmG2IHw1rnIqZeAXbsCetmPe8wzjwiumO8z5sNTMwZKokkQckGaND14jQkUD2f16Ul
CSAI6EAANJs/GDAVUrmbIZitNySWrI7vbcIMsyhH4XpDpo7bhfqModKIYTNeUHzy072+vVc/RR/j
fgGPAhhm8FrbwpniEsY+vkV2/5gFIAndOJIxy9ernYpIi5tqwO7ZowM82BHhpdDvEctknrYtN82j
uqrXhs9iArmlBqAMU3tIqbhLUeU99qr3OsLwvC82F2xfVzqVZvZVbWp4KjTlOgQ2qVk/cYHTAzL8
NgEQrPjMeP0mvKEeh9pkKlSCIl7F43Sto6y0E7CeaxVcKOKpKu3WHR1MXK7qTbLPnixoiTH23IJ1
UHSjAY8WPHhqZSpiT2MtUnNozVvqg/6qbQgdc2uFByMxcUOgiWTPgSiY3FZ3MUjGsL2w369sUzug
Tpup7mvYBlv5d/7YbM4HaQ00mo5lG5U1W1JtVg/8E8Ms+VnqVIObSAWmBBsPNVDqmEHyCqXfCma5
tQrWG2Gjree14XBfrT1BUcDk18y+8+1KAdUhiFIQMgFyoFJXUyxcklEbyop0cdw+SHblrnzAt12h
LIVQNsN4Vb/S7hkLJbnu9UKJVXBaC7yImhAdYoRxdxbOkCu0KmRaaNC9FGuUtreYU7Ohf/T5t7Xb
xB8FqN/WKDeSdWMLEqQafZRplTsg9HokfEfabgiaVeYbDyD7cganw5ic5DV3iV0xK8vkpNysl4wz
EIF4jHhRub+almUi512FQi9o30m9R/XrbbOKgHP0YTZIR1N4SX3m5709REhLUOXFB0b3FzrceLBf
NZjhjCbDAGdmTUcFfPNHcJqUgZoC75f7xRPapEHhTXbmh4Bus/zHLUiKYMcRRmLoFOVmYIWujRcV
n/PnLIdK3r5MMFcw+pk3Hepn2VVPqvlWfaPQ5ZQO0O0e5pJYjaGfjiD10tGCxOLBQgH1X7ojeubP
bSFL2Np9QJgCpiNCdjOTIXAE5Ajvh6vJLpz0QX/63xF4WPgvyzrluubMmKOIWFb2+e6871zAD51D
4Y7QJcJYBTlU7fuwbWpTYWVkCx8cCakI9DDG1gFioT74OeeGVoSWMxT8IBuOFnjxJjk9ipvMehZx
RtTrRbijY3AFaD8wAZAn+bW1skRVz2UsVJa8nYLobtolCPE4P/JzWOtZScmta4SKxD9rdDCrlZBr
ijm+ss6bGFMP1SZ2ky1yTTfyZk/xGmZ+vRDQwSJYijH3hJYsBtGv16dzs3aBtiQ5OrM97c6YVv5s
nMkNn+JXzmUS/ZOfo1+nDioFLBLCFMCeXZuLuvQsXs59BbUcR8DgJ3L45IE/KCFJ3jcViyPmti6t
AN8O5CAuV4BCRNoeFKvbApI12KOutALFrSNbUJNacw9gfbq8YK7BEu8hkbatvNDJGjN7z78z5h5a
+Kq/H+IGZ9WoY96r8ItjhNpj4vAAla0KTDyBUUMWrXrP3Y+gE+lsxo2wsHdJXAGFTF4nBWrqosUI
Tn3OZtjV0G1bXXKMmb2KB8SYB2FX2+kT70P6gAy1YF4RU25FbdZrJtaO9RBUtBeHZSGkPb5A5wob
wQ0zIJVF5/KdW1CAUn2CNAjRZS4eefcYvbfBI+MlkGuP2nG/X8IP7fCvAzxJWlUaM+ynG6j9eMJd
gpGa8aBnZoN+PSqTBYqgT6Ib3qVP6hNvXlbirrcM+0Hycjtn7oWFA4BID2VqwO0BiqcHDXO1aPMx
n9DuvmsfW2ifQDhqUx84NIMP8q5lJuULd/KVPcpJ49Ys9EsJe9xKP04Ov00CqbTPTxVGqwQ/9dIg
OygWCz8rLQRc6IVBZAM0eGDcoGGs85QOitQDeQbyLxnMLQL4rhBoOR+CjaqZ2x8jRwo00IqgwKOb
aZD6iPSdfAUBXX9cT07hQYjVOYmb+lRg8uvvPbGQOOOZ/j2dRh2MKp81Na/xdOqxiR1hLQLyMlgQ
YS/dyS12ocPb33+bXIoSrkwSH/FrG8pKqVbtBSa103PizD74bF9FK95vBIuM+IdmHpvyJnEldP3/
Ns1cLXUCldlo2lqE6f5bu5+fh/07wjAPOjDBIfdGK2PxnC0ktHi9UCkjzFyY8bsZqhMI5lDOsNbI
ju8BEU9j8/w9ObWzx9z908WOTgLqND7EBCH5wyjQ/0yAUwce45No++NSQ/ud9raaEUZxo/Yo0Dtn
AEhAJuT84Bw2gwjouOI+X0zB1faJaew4s/X6AUDj0nqJHQkcrbo5rgUHDMM73b6U5qp7nvBRhsfZ
C81jZYfb2GE4qNu2LcDeRJFHF8hULkor1zsjS6MEkBs8b/aIMtJsN++Yn0Dy9dV7Gbg4/XijHAAT
cPqVuvvfq6AwDow76GLJNCjix2vjUpZyTa4A544ZqFcOTGbvo2orjYurvzClw9878baYD2uY/gWZ
OKGFQYv+2pqmqkWcRgN6QQ1OO0Qsa1Mzh5fn0iO8Kepn6WkaZtDAqsRtZitQPqcVa4p/IXJUNcjc
kMgRSDuaGkEexkKMBoisN885yh0xsrI0CO8mDAc5jNWSd0dtRB1oAJAOgtAKHC1U6Jics6hPmhCT
C5ZsDaeLDEpec4JA22Oy7nzJzVFQKu4MUOujMXowfMPrC8y5qSY0fFsAgP5+nCU38Ptx6IEZtQyz
ouGM3Co2uqeimxI52TZcobYQr6UgOTGBIAthz5VBKrSMLlNdlSnWn4D9F3xxmDU7disNpsbHEKwY
lffJWOJNn0ZB7PzvjauUX58veSgNGSxerA6CliaYEoLUPWBSF40S0cvsv+0tOfUre9TlGveXi57X
sNfZ3UbazINlmBl67sVetvi3EuyvUGe0d/jEMco62Gv/wbVfPQB1oIq4KdW2/HmAdtuKLvaY6n5E
wRMu1VAzeShQg7nrf101gkkDzoq4C6RFNAVHkvbloGWIqCZLsJsntE7u3nGSMbyPhCiGNz0EmNk4
9BC2Y/Uibz0InAaAVUhzga6Cz6L8lWBgavWidQ02sfhKmDsT5+MlxXx+4oArzwVtglnAUz5coHJ2
/N/VR2AdlKoYXUHZH3+oEousc7EiXvrGanF9gXxoB3oemEXrMdoOlvQo4SxjaDe/X2XMYb/bTA29
L9SRMAWFQSwysnPtPKOLOnJS2TaWuAV1GViFdT+znsrn0s9clu9aNkZQJKChwyg2DWgapbCXkw7v
mUM9dF4ZFokUcn920E9aMV3TTY5AlvbLGrWN47MWzaqBpdWOGkQBZ8b7s50kprp/kddFyji2t21G
yhy1iTDxUgsCmrrIeRu7AkIBahbaGSM/qBhZfx+W2/YUZUu9/mqqkAKo2MPWJeid93GdeZgLeCbY
cc4d98xq0M2dQ5mjdqgg9+CwIkvrnntnetPWA8icADuTQewRnTqveTgyz+RNJ5WySRVXUX3SL0IJ
m/oxX8U26YVNVryBOI+Ug66gA0Xn6CG+4t3CYwVPNx6f2JZBcUz6XxD+oDzwBZNk7dTAtvBhfGZv
brgV0XTs3RHl66D0mZ/zJpuk7FE7VUl6PqvI55S3HIBFF4QqhAetBn87al6EHrOzzlvdKry/99FN
2ELZpbZsd5mMnKthF5xjrp6a73eKx/9/zB8sr48E75iSgkIDtX/OkFeKBWOAhwtEr//Kt2AFAZot
B8FR4wxvif8WB/0aU1J/L+82OPlZ3z+71B4yCklK5RSjKoR7QiUKkOGmeW8cAaCh4mw+HFlz6dKi
z0EvQFBBWYXtQ33JYQaGtUjgy0l0ZmxaZy/4k7W/ew6hGkDmarSd6G+Thy/VnF7AgGBGrhevE7Bv
GvcPzFoqcQNXsSLWD6llgicCskihBTC5MhXKrJAb0JBj0DVZzYhLZVM5YpS7vKAFWG94ENXMh55n
Oail04vpFsyJgRkAhUBqZ8UyWkDtxDdoZw/6qjogKrQcdY8mBc+IVhbX+MsS+f+vFDjhoYmRj7BU
O4NsIfg2C4OxmtuIjLxHhEQA1hPCtx+k4C8bmZ7Lbaip8H8fI/Q2kWJ4GsAdqq9vwOw5o/0Rm7uL
WYLxQfNFRoi9bB0BggKfhOlsunwLXa287kd8xSkQc3uQrAoJnCV42MF3Fw+8GooZcw7MOzFhOzcw
WmwzZ7NuG0HkHQB6DQCmiEExmuOoL5JYyEoM8arb9k2/i3IA3xNUOKYPzcXw9ps0m9Jr40T3PLBq
1UfiGgPjMyzdelDbhDY62VREU/T6U1dihLpkn7RWjvq8W+0x2OsqW/6zQweqAn2SaPyHO/3KIrW5
NHHqjbaAxZ+sHxSjl4MBLGgHGraG1X24HQojasK/lkdldnk1qiBeiKHC7qnH2O6d1ObOIBs/TZ72
yfCMC+cTbFkCsLyoZOONUjfcnLdnvoEyJG44rAfiKrmJvTxixE7dzi8MYwtOEakq4MMwhTYeDe8Y
E7WuInAeI1ky9rwzgy4QjIUQ5HlLzdTD0WXYI26dcntX9qjrJgvlYpbEHJAdAKOPskeYxV3MKKA8
ZfeG2TnSkVw8lVlukm/lnmGduPi/rFOXzhhdanUuYL23SpJA7N4Hl0fzXbf5U/nZWPEXw+DCLY6K
KBhvwDcFwAWtyiByYj1zYgkV7i2A35dA9RRnf9ijH1CtIKjmnc0Ao8A9ShH/YZCRSB7/sk0dkLlp
NLEzYLs8Dib6AVa4z7zB+e41k9USXfqqv01RXxUi9+L5ElctmNOLTbzvVtyWO7KavktuDguCiC2P
CiNGfikrndaJADvXxMoMJpsOtDLo5YPpxW9WL7FbPhtb8T6+m9YpgpnsPZsYm/eWx+znjf57AMoL
NPncjwZPHgCY2OmoApukeyNEnvhPgK/MxoldQN+BTxUCUOK6GrSFYm/cG+YjCPsdxtYiq6X3MgrM
GloKIBFAme3a42ZNUs8J3wC8guAFfhcVtX4Xw/FGhMtAXiV2DzJB3mN966VMETSC/wxTh6jgIH7V
jjCM6ZfZ53G584BNEQ4rHOCk+g/qFuS1/zNIM7AMUZtCXB4GX6Ogrc2vwhTx3WfgKCebR70DzE2M
d7vkgn9bJH7kV1ChjHXeKwIsphve6r/C+/OaewXNzk5i9StvQVnU4qhTelYxf6l05G26sQ/Ub1DY
uWcAC4XFZRithpTGSnyS7/5e4U86f7t7MDEFPjz0SulWvoI+Yadq2MrGSQ20tfQENgirNQ+YQcS7
5d3KesJWts6Ix/kVbwsvrDbhYsSArYvyBuqlQOlQ11xsjGe+17Fw1UMRwEo/Y+Cqd8mBs88Opk99
Foxz8Q7/bZD6qH2qg/cenREyhomy7MV8ehHN9jStSraKInn4m9f7a3FUONTWCFmbELZKhw8dFXNx
mcmjEQ3azSfC10SaP4fw8FHdRU6HTD1DX5r/31uBAKwiKgTgCiIawBpSJ3UMYwEaODOiUy/08u/Z
7dbvM+JTzQGu/BQdKk+OEFb8vbVuJ/JgVVHIJwXzJxAUdNmq0OZQyKQGiNESlDZOvr14Iza0YhYQ
YMPkPo+aN84si/DjFhhDDINVBU0g8PXeYL6kOhvboUAqoInWuK4D4Y6zEkf1QeI5H3t/CHIIGowv
widL9GrpEANFqhvg1eR5tMBIlPXLX4xNSehPJhKAj24KrblodcYxljsrXMknQJKCWEY41TOzaLKP
qH0GMLQBfhUASvG+qX0mI79KpllAFm1roK+0962XaI4pSk61DR0dbpkQIzPD4YU4CkhoVERBY4va
JJ106erY6eEZZqUTyPvOrvYsGXZ4at3ZmnxEbm472YxdtXDdQcEBrIUQBiX68pSfLGeBzwwOASnv
tXeElwcTxbh5C1NehRu0cm3e5tfI8BiOcnE3I2IFngyscoAfUV5jmtHVz7uR1H/mZ+DcpfcUlbxd
EnRPqt8dqzs1MoUvJmxmIXDEeBMwk5qokEkU6naH+u9FmyoNVcStsbuAVf8pW1WrZNsE5wfBaqHq
5UeH0Am/jH6VvTOd8w1oAUfpt3nKc0ht3PIGMT+45Q6zN+BmLN5xCQLI2K7ikhVY3bpLCXogCOuQ
QRP2MSqwmi7CPOaD1CKN5hCXi/jbIriSdmJguIjzSq+VcCmlwAkHmo+STGuhMMNyID+N1+vThMcA
TMkATJVHDZx66erA6x2X4cd5TK/WFmoIruQNeBRwFa16QLJikLlnXgGHzUFFQ/F5cMHK2/+w54Cz
B06W0JHhWWihcHmawws/6q0VPTYfqiNgumKvemi7fGlOsUrBwy0EE4OueeE+vjZKffJEMUCJTYx2
HxOGBDVzXjWbBDdW64KVdzetGAf61nVd2aPJGvtKJEKBsPdY+Tqk3fMjZwoocG6eDDQMu62wPf5t
8fZIXRuknPSUl9ArPcOgdpKeOoxMgPj4vmDLhNwGj9d2qMBm5Ocu7SfYSf0GMODNgHkJF6QL99hF
TulPLrpVulP8ZH9h4rIqiwtZyrV9ymNFahTKLfmQFydEVV7edW76kjvwWOsRclYk3NCwi3k/8Xff
40HcixBOS95DfGJWzXWhPnb9LNT9VPJFKoUdniV67B1UlsHBjYkoaKeBdDV9b5+rR85Ld6d4e7FS
j8X9sRAQXFun7gxDmRQlI19iClQn9PSzaQBpJGCakozF6x/ZC3fUV8zKFNlIlBvBuCiCAeT9KEga
lDfj8nHixA5uRH0t7A40G/vmSdhVTu6XnzXielZ79tZZg80WcZaAewpNSjrMmwyx5pTcIMHm+KxB
Ryl31h2CatmaQVNJ6CdCF1wID3Cn5lSaTVAwyqBLL/rXE6CHeB3/GJdaGrMZT8D9H2nXsRw5DiW/
iBH05kpXTiXvLwyZbhqA3vPrN6ndGbEgRiFWEzq0onVIAnh4AJ7J3KLIvPSOqde8o6thQ0G5nn8E
9/V1/1S9chtpVs4N4CIpraAyGUFYxmFrhtpWmYAFRm72FRpp0Bp6hc5muLsrwb+6TYnDPRl/3kPm
yf6GZNykEk5TTwIMVXS6nbQNW1e/7hpU2kuO8KKDciDZy5fCtbjl8vnO1sqaFahs8DO3pKJD93SS
Za0YI6UJEH3YDBfyA+oIExfsMVscRxsEl0FEcFdt+sPj/9trYrzfqMwOnsxuGJNQqNGVmkV2d0j+
ov8XzSK29HkeaCWuMM/sNxKzW7NMr0msYnwpynIvm+cMMWzBy9F0B5HYZsPlGZ394Ln5ZFayMoPC
kDrgQV7uUsPzrPSeOygC7II70X+rt1wlk5WD4WSAjF9Q9SHuOgOAygeYAtLjJDpyb7fP9X04ccX1
VnLe4D3E8wt9CrhG/kjoo/4QmegSCzdSt3muN/ILrg9H80pDlRVn5dYs00CPJC6qc60Cm8uCrllp
TWnYgHUwvFXuOhdF5c1F8gy13VtV9VqoBzZvoFbiXSF4uIzFxJmukJAAV/ogXvSYuTE0l2WQehso
aXPkS/UVQVdxM7fJ/2bEqGYHA8jMSmcxb9xIl1tzpAbO2H1xIX3WkMaECxIfUF4W/rkQjtMbBQO0
wuP6WLukoc4Ry4ruQeRZ2CrbLCl7ESTXMKGrwY+cEuV0l+I1pJQ+St/atVuuhO1KnhZmhPo5NGhD
3xrkradeR6Bap/YlNE7bN7P1ys4b9uDNVDZ0H4OyHLksEOCAW1t54czwmmtf4jJrK2VVIunVjLvv
N8aVcIvj7Zi3TnNsvMZpXngCoCtveAx05hNBqTbqMtk6baWSekNs48axPkbVtp6iO+k2PZJZom9w
evCFCkhjiYfcFQ2bM9aVq/DMxo9mDHDKoBuVmWMxieq+KgFdG2DvEfdBhjK2yRuvwUu2Ne/oUSns
9Ir7zFi7N4CUDEXpCKujbYLxR0qelUSbMMUNqDoRR7aDu3D3Eh0tvgjN7EtZX7uAUpkLQtKbVhhM
GGGBKhUE/C61d/InP45X4EoffdXXrokvvoYvEb+KatWQvkf5Y13HXsnbeZRzmxSinBCVMC6z7ctD
4OQH/lqu+qQFHPPKkLqpoVAkxKSiO0qClJsTHyGj5Ci3s8q0cUGP6S8o92f9eURxkQJHuyOiFKeb
VK4G1BTLSYOUPiiqIYy81ezBHQ69BGJSvOK11xb6ISBYvhmuOba7dh9aQjOvjWKwaAZRiwa3Eu1D
9rIcUSgyS49foTvPuoHU+yZEFVngZVxnuHKAw/vOEh4IfuHlzmwbSY56eZAAPe5xZQiOkl+DaAEn
3TXS79pe3dKbZHN+uF8Fy4whAxOdU5CrRd0GW5NnSQORuhiYzf2cBM7Rs1zg5hdC5BL3T29uIRm8
1EcWZK9f4g8Xkd0flGt+m8e8Oc99CGNnJUEJVk/xIdoVdR7JgUZ2qjty45rQq0Gl5vYNerWlLdxn
D8ou4jGPrXisk2lgVj0fKmL1+TwNPoR5QXTwXA9Ot01c61a6bbzINhByds7P/c+6eRPliSguQLUD
iNJB531q5bFZEEhoUZjaPrs44rztrpNrCGncw8ZB/WWDjd9vPwX3JsFz7xfYEvYYRIxATG9qzHHU
65koJ2PaOGUFKXeyRRvB3xjCkOlFtc22melcy3fmHG0FC952vD2P/pXyZxd7zpJ8XeTQZ8t46tQY
w3CMGryvMjtyxL2+17HV9RECujOhNNlpx96/TPYv11CJAw/xHQTIXXrQNqWfgWsRzOJckqCVwlzU
J3x/E+vSC7GvKkWvkbi6eha8cK+AOzS/oU9orQNfQ/IE9lrvhoi2dl0eQhfl9uh4Oz8ta3eTL77F
Wb4NjfTsZiRVkSmpBe0ycECpewXkyNHMttYhzgKmoGvFlnH3O4+5FtE4wWT23UiDrtJNYL6HoAS+
GJ7E6/FafC7dF9CgoAwSHteN9uoBs77lMomuHC4n4MwO6C0lsaysmwMac59L7gWjQzYCBJt6yKpI
dgwOX5MbUVrdeDOv5T/zzOz2ECwWQUEAK2wnaKdpdr4nBBnf+uOivFevoJTm6kcDEXiZm21edbhL
bMbJNyNuvKOC+VauJH9CJh0X3/dbHRWfuivtxWvxynKUjQqmCPJ0B5FW+xd0HfA7y09g9n6XNVWv
B/gE+ahIMLHGu53swRecr62X+elzsTH2Cmgjztva+rxDnArClzpkutkX/9CpYx12mHfQt8G0avjV
1u6eFXCjGIjrFIcEIgV4+YNQNHB+d8RAGAspCEDPFYOn/lbKaJ/E4vAVXZHccjvC9b1j1g8f2WNh
/0EG4n60QTTv0EeTm7tcO9+gCYamAwg2WShQOgXXu6oi5QRwZeYWsmykba/SN+gFONoNTvcKvEad
k79UUO+eRdN3nKlfO+CW8IzJ92Ucp/owjx0UJB/DMzkm6BounBAqCRAuIm+zSH169XkedtWpGhCE
mHlB5mJGJiZhxEoPAn8kQipwrN90iFQaVxloRYsd2fag+VGQItcIPBy6qNFUk3jgCIkeVC5JyU9H
A2YDMMlCNUEBgSabw23rXEZlJVKpMjzasy/eDRCuymFxumsRlHj3z6HTvoMG7fz4vw6y04PuFJfx
rlIdE3PUsbqGfW/u6cV0XXvTVeffgEsK/9dCFqPFfxsgwbfvNQ93jqd6I6DUUfMqr9kmj5KDSnuc
gflFjn3aP3FJN+YvOPeFjF2aeV61hTJ/4VW0ie7Bxwe5PhN8V/iCQ4GSQHAh7E1bvoWYSQRiuo53
6n1lodgvQEgHF30Imcwkfac7QyVjW/QyCh+Nqyv9BYX3m8oFxYZdoRrKaQ6FZiPFvsudD1xC7b/Q
kRN94go+hX/ilQ+u2KuKxN33tzD2SsMQRZESvgX5Z4T1UcLx59WCNEHwCTcJ34TbL/7V7Wom3tR2
Aj9AsVLWffIJbLt3rndlQjV8AhLDKTqBZIiy67v3yk3fNVv5HEGJUjwFwtw5hDw8+FBQ1tK/KLcf
6MP28x11epe4vIbjrw1yZpEsxpDVCRuLiPgq+RjforP5FeRkZB+4H5kdb+SrHEnMpx756tHHk5e3
jVYuKadzwhhpGtW51c3LYm7eW9jgNrpDDnm6QeXUy4TO0uQGIRvjwrgKLo15kXiszD+dNyoDFBDt
IV9vILTBmOgkWaQt+whUYcKF2oyuMpJn9AM9JAJ9lQJMPEV7SsNNB/wMsAIWL7OZUmN2Xcw1WSOt
WBY6KmeLahsoNpE2HSRvQeolO/qEghN4U1T+nHdZPw8KYM4pehHJWrhKJgWhtqOQyXNlsKXcarJb
pSO8NOc0WsWY2TMQxsWPyCznkJaTlRcYF9XDQylv5K7YFsWf8wNZqY/CSBYozJGXNGZFmx4o8Uys
OqIPISe3ZTBc1arpSEHVITBfueosD1lp9+jL4xU9/AwlnH7APA2LKpqgQIg5T2G1DRmfdTT0DFP8
ISjFVmxLu2pyzsqtnXHL8TJGqqVS13cBxptFm6Z7jIenJn7suHHFn6GveVSz9JSF/kXkBZlRpVEq
5S3BO6kln5Nofqby6IGy2Vbq8KJTPzq8KOMWNUqtEu9VGcXeKUjTs7KGHoEeJeC9+yxM6RijO05t
Mo4iKefjTCYulxl6E4cBpryf7DI+TOYGtGiWhty1CAVsXrHjuh2jWhUewYD4JGPHstXUQThPRWaO
dpGhl1TId2qWcUoZVr0Pbq3/wDCGPKhSj1IpwCTdU1NctRMuz6pvUtMZ0co4OUZSe+f3Dm9gjOWO
jRSUUQdEMZ2cxoTOlTlKTt4MJcdmeUCMzYaRXqhSPc+g8UC0SxS020XCK+9anT9kjfCsk+ZoImOx
qkGKWKpRJR+AUbsmT31yGY6JWwdvU7zRkMGudR6J9OpeRBePCdkC8FqxpES0aFs9mOvkY803S3PT
11CZP46t5P9ioUykbdAGBl5jg1ko0ozylBPgaPXoTOoumiSvFYh3HmXVkS1QmFVKTbUyEvRxgBK9
uMjqkfphI7wYDerxZLm9ycOEF5/iITKnUK4EcjcUGUoO2sDP25dSQw28iAtPG+7lhOzOj2/VayzG
x9z60DOd6G0JtK7cCdJDUu21PrqZqt7NofKqmPHmPB5vdIxBZunUJXEFPFoPfmoo14Ve26pJvbhJ
Lodcppxdtm6N/1oJ6xXNRqaGEcNKOgkVnMN9Vf8tjc9BuD0/rPUT93seWeIS1FDGSZEBp7Hk15qA
NKVKMuEANfALOU3RtDEMupeBfdURixQlFXL3V2gKHqkBb7Ty6QFVx/BV0jzaSvBl0y1QPdtSyAgY
vHjG6jKiWQ77DpXB4Gg6BbJkPZWtEcsYFce09AdyIxWI21ZPUbA9P7OrBrpAYk6AXjCsbBqAZMmP
jYh59DNEEbLKbolpg6biN/Yy95TOHCdo52S8iir0tIm7eR1LIMWSm0LYsJnko057TuZ5dbEWUIxr
SSpSiAVIARzULtyZcv+SaKOT9fqu0izOqFbPmgUU41PqRMggFIZJVEPkcSwdTfPtu2py1ch+piFx
QVrgMN4kUSGv+9U8lIEianIzvFTkqHAz2EZJ7xvI5TTXk+lojXveSHhTyXgVYkRDm1eYylJR7Ua2
cptWoMKFXkufaTyXslJHPI8Szcdzm/X866nxl2leQJgTaFoy/KHIGYlyeGUO4a5J4+cgS9FLXrd/
E+glEQs9VCZ0RJLaTcrAhSjvk4pQzPnRz3jsA3XxPSw5TCcYWdG3aNnKEEKSUFdtqqDiinRPy31B
d6nlgb3qFzMOwkENdIAo81UVxqKEnGrKkFXAFNHjDOFsT81HdypApS2rnED9Sv2LKi7BGLOinZCj
dgkdLml5ULqDqDtqfNGnbm48gJ6GIsEf824xKwHbU0xmkfFOayBxPzeISfssvkobTGThNskdUWy9
ddX8GIpbknjIXQXNcTS3Ur+Pmlsj9ir9EIe8OMDaDl5MAZuiEYRRiRSKz6m18LUn9acuk00xBJxs
4OxNWVNCCAh8HtBoBEML4/6kIsyVOAdMYrSbQc9eJHO6OW+ta0fHEoJxe1aoIACPemFHTWq7Vg81
Dv9JuJbIYyC+/Tcoxkh1qzGNRsLGqGrJjtKbWij9wjhoQubUOWfm1hfoe+YYG23qKEgpBL4dOCJH
BAeBgApNlfMcWgeZJXogvoyWAmZAZLDMuBaw60iNbskkctIwOBRKxlmitTNXB0XQPzDMWKqY5kE5
zfnA7DhU97pQP9fZZU4bX4fgcgRyH875tHp9WiIyu21S1ExMGiC22eBE+db6g8Epl2Nh72PBmUan
7TL/F8aBjgxUYP5vc/apF29wD23aufdRDFHghp5dweg92lxa0n2j8MjwV/fVAmz++yIeUtAwCxHY
xKOoULyhj2GNggP+fyco/C6UbKnzVOkxt27KCiGSxxYc9rz30vocL76B2dthNtHBqjBgXbet4HVQ
byOCA9lTBZxghRf0lW2qV7Xxcn6eubjMhi8MIzL6GrjVRGwoCYrdTQ4KOdkvoPIl0NQudCR6VVfC
zeA89Op2WYyY2S5Z2glJNgK5aD0qQgNAHzYd70WzvrSzbhIuTtAln+9Ei6UV+knMhXBOKU6iWzdQ
81Ga9vn8QFaKBXEaQS7iHxDmYt9bVWNYA6oGJOsKMsGN/GRZm0q4SNXLLoa0zZMlb+rm0sw/Gh4t
x6ozWEAzV32hJKrQIdzjKCjXaDXRnuJ7IUIZWyU6OqQABUPjeIO1+wxCB6gDR3mk8aNEQiuyRAyn
uUSiuB+7Y2PZRuwHBQoyFAgTN1sz9zjTuxZtXiCyp2tnyrQeMyB2xqaRPT2/HslkBx30/qLGVvDa
qAtbpLw68FX7BMMvitvn1l32saFIFvLxGmAt8TGLKy8WUfkSdlvO6FYtdAHDbMChsUiv58g9m8JH
09qlcQEXbptB6Qjg3wa/d2XcgepOTDw5eg3LwdZyg3M6zhA/7hWLT2B24qBElCbRnP4uU1eMNJ+o
t6M6XFct5+han1ILGq0qiN1/BLySyoSE2oCcXi5c1MMNCY5ZuDs/n+vT+S8ES0sdtlmZty0gygw5
c6Nwe/qb2CDUTP4ZBdsmn0oB5ILnUWjoUKxI7objIeIyWqxaPRQOwDIDcnRTZXa2GEo0FkygUBK9
4PeNVJnbyii8JJiOmaZsev0mg4gO3hI550BcdSoLaOY8hKhsOsUdXkJUeiyGyLZoZ/dxu2uDF6V/
rcuJswdWXcoCbzabhZMuI0lL+m6eUGvaKNOwkXvRK3LZTq3uKiz1zZyXiKnknjcV3jCZnZcO3aCI
M6xsCY9C8N7RMrIbZfRz5VXqUq+XC05QYfVxClkY0NIix4SsMrOobaSmVjNhZmMZusDy8CBNxTGW
io1popRLeogldMn31h8yIlcZQFLZtoQn9OPaZg1xar33z8/A6maBwIKI4gMI5LANVOoQj22imegg
L4cNldvbIeKl1Gbf8cO3/AsBgtrTte0KPPGnCBAoL+m1SzwHE7IxVV8ZfuPEFkDsSd9qRmoNqMEN
9MCJA4gYNZFdkGmbRbyw86obW0Ax571s0jwW51Xsmm2n35j9UyPxjtn1Z/UChDGVTG8mcWwwHiMN
ER9V7B6FRwTdAEHjJJnXGJ48BxRqXraOC8zs/iwAqX8kzS3JIiQAg9Ce0OSubjuUP1WDPepbpbws
jd+cDIvRMi7A7HJiJgJAM9k1BNUOwo1Rd5yry+q6fak9IiaKKnkGRMloOpjzumXE3A4xWBlG3TMk
xTm/q1ZNfgHD+JVS1kcz0QEDZQi7Ld6rHKx7M0ND4gfBwAFbPbsXYMzZDa13I69GgJVjZo/0sgAB
3Bi+1fnE8ZY8oNmbLpy0HkoVXp0AirPrpN+AVM82kOiLOYlS3hrNZ8UCRivg/0kCQxDR9JOG6V0k
jn5a1nfn12gdBoydYAdHfpStaAV9cpSiKRrslgpUC5QRmYG7QZZ+ZXDfKIyjyEhRhUhLgAGw0baS
Fd2PZbxJMosTeFg9yMBs+M9gGFfRxgYNW9OCj0UkZYo2apB5Wrxt8EAvQ3fixQN4c8c4CLMKerXN
ARfml5EMJr4Oiru8yhbemJi9ivBXZOkDpi5FrNetUPmBSrwpfYupCa5BkSA8Vaa94il0au/P28b6
mxhHFZr6oEcIRpFTG1RbIWr6PgDZR+NpEMVrvSZCiVN+WeR7q3GhPt2iliAceGOeJ+7HWfmN+1Vt
tLD9LJzKsSMY8yShmRmVCsHAu4Cs3ioXEMwpOXZCQ6kECOgZuwJGURhbHY5WThwyEGdEtS+U1UOe
gBVvZMxGMDJoOdEOJqMJxm4o2sepopvzq7ZqlYuRMZtA0+O2FmssmpUfqzRDcc29Aes8D7J6U12A
MKYPNgtTGEeMA0F9WxV2NbxgJSt2jQXTB6ig7ydhex6SN3XMRqC9mGatDMgsCBBTp3vIvryeh1h1
7YtRMQeWrgTIwprwuSWqfLPqmAX5ptWPMWQ7fgOkgGVcVjQFzZWnGyvRoz5QFQEcL0Z/LaVJ6MgZ
ehsHyESY6tN5rNVTGDQy/2AxS1WVNW10C/aQagdEDQapcpXGVdDVATqd81DrVvENxSxRTVEFkxWA
kpT2QglHJ1FvhxT8C2IbvncV3aGZ3euLQOZM57rJf+My66aKBLKwBNMpw8e34OfTw4dw6DkJnlVP
vJhI5oahoAEpUObRmarb0NtCjVG0Bk1HzS8qywsj//xkrhvj96Dmz1k4wantWktKMSgaeh0SZF2x
UepXVedVjvJwGCcv0b4zSxHDklFoM8xPvzJGUo7ctXnC87qzV/3p2P8ZEwhAT8eUmUIaxCawrOgh
7nfg4lQIKAtbZ+ohnEfuJuvvIN7nasPxHSt8EYhM/rt26LY9BR4EnepTCuC4BvVm8rcOrNA3B9Fu
cCEpibBJi7uuG22rgyhLjH62LvDlDoKKCiQVOuN2UMvrMRV5Ge/zJgUy3dPPyhpDrTuKNW6Sh6Y7
aOZNk0f7hD7q+iupdM42Wd+eoA2ToDMH8VnG6yjSWEDLF2deRUXwJjpdju51pYZA1G7I3kbUXlkR
xyOsGpeBBjZDQgAHT43TAQ4kkOW4gtNG4NI2Iq9uXmrlT6lz3rzrkecFzvwdi80itGOS1AGGZpS7
ItulMRirPmi1TbubUdpIMs7az6p9KOnNqAbu+Y26uogLbMYvqGYpN/p8pivlluooRYfKDnL6rem3
oSu2/X+cUsYvQONJSqQGcGH6p4wv1cIpIQWtcQa1etouBsV4hdpKdFooQOnItNO09lNqZc5t/bxt
IJF7umZUTKwiiwERl+hgg18TEOMVrmnpn1+f1dMB1AWgrBYh6SEzNmhandwkaYjUx5AfBVU56qn4
qFfG7XmY9dvyAoexwSYqSBso8DFK/4TkoKR4CcS2JPAQhp5YuQLUlQI7akXOrl63/QUuY3/yKNR1
OwG3QpFa1ZX7YFJsPB7dIIMQIQFJrPVWZ9FHkYCJqUTXRFtfGAbKrc+Pf3U5F5/B2KUSTJnSN7Mv
o+2+UItDjTK5dEAfjzBxoFavNAsoxjhTSyt6vL4gVZB+ajCcKsHjrvDr/glsjdv/NCyWcJ3UJMiU
+U0ZVn4YxQ6wrNERVc7Vc9WJQCJLh2Ixuv9MZhFVddATo4eRluNGrf+g9qnIUzcWXa15qMSas7tX
T4IFGrNWVmuQxhiwVmL/KlcPeneQrcc+iFDle8gKf2xazh7kATIrRupAUPN8Hl6W2CGkoYSjVMl2
lV+miqfpnsILB636r+8Rsk06WhSh1lhGlwQyCvaISMOUNPfnLWO9+GaBwVwqghoFVNmAQYlUvLHi
Hj2DNO/sPJXB/ECHy7JPrsSm/qiUHjXg6vRQB9NOmDNaVXwVV1LkVBVNvJwqgZN1SHZBpDu1EysQ
OEfGugf817jY3qAAhK1aVOJDE3HaC0hi0EK9DEsoKp2fER4Oc8EAqUtSJAbMCjHFrRLkXmnUNvQg
ODDre8WYo6TIvoI9kTk4dDVH2RqGY+gPnT7Zdeq2DSgvwLQ23Ig6V8R89dYKAgBQPoAIAJSRp3hh
bwwBUWFLlDjUGO28vUiR4x2i+wE8ctnWQg2ygG6RjNd5t2rEC+D574tbTRhbAs3nTrPRKDfC0G96
XgfMqtNeIDBnI41SDQc7pnIAV102+YUeuMTY5iqPcmbVZX/1mGICTTx6T4diJIk15D1MI4tutdKL
UVAh4o6kenHHO4hWrXABxcxaMMidmGUzVHmDzgxbr0U7DROOR+OhMDOXhhEoAuY3pxBfWEj8x6jm
zHi9XqtuE8XLICoFCfyPOt+oRy0YunZQUCEhdB5fjImTg7VZqa8s6iUENKkK5xxaYSVSwUSKdrZZ
4QRku8zmKmhHUmIAsslsctRux2v9vr6UrwMffLfPIM/BFWMX/sUV47zvWNvUC1z2nJUrkiXSV0hk
2pngi0ZhbHIth4dWcsfk5jzWarPkEozx3ODxIh2uZXMLp2VDwT6EGhDIC239Ot2nm+JgTTZ0eulD
6YcugXxxAF6V85+wth+WXyCf7gekNJVYV2E+0+C3yWEcESO5NytXl97OA62msZZIzM4DT2Mm9yGQ
5OQAl9yOrauIB01D5YiyrXS/BItLyQte/BRoxbm4RGU2oWl2odwJmOHazo8TLp13YmIPoY1QfPTU
PAS3h2ZuaI/dt8ALeblWhWdMzOaUJxKLHUiuIJYY+cG9fp081a7hxWCoHDchFvQmcU1Xdaqddlu6
wis6hncbkIPCugun3uIQB2E46FS3ykvlizfCIebd2tdcu4EGTjD7QBxdZRl3qT5OJEnRC2gMl0E8
OCP32FpzUAZEtub2B02C8NKphVVZ2lBxxOGRBbY2ooYt3QTcRoTVx8cShVnnCo3QaD0GCvpcRXCs
G/QIqVc1+lRaJPap4FuSV4oPk7jpLV8bRY9j3fM+YSNKS3xmpWkgNGJqAJ8qKAGtw42I+i+N5sVW
TkRUYpN91DUbtSBOgVemkPQ7FBr9Jr21/Ij5lF2c0yoynSiPxEdI+U0vgMcZRYppxks8rj4wlzDs
G6FJBSUlsGo8ySvTr+uLqX/UBR3dzc918iDmW63cldPt+SleuyIsUZm3glAMqCqfm2TVUtiTyTj0
9K8g0ad6FD7PI/Esljl6qk7Ms8zE+IzxWpMexu6uCf7+Jwj2WZC0tM2MEIORyeTIsewEyuRPNHPP
w/CWiqVrnEwr0tp+njTVF/Aix3WnNXeVfNVpXi99JtIhl1xRT3fncTkzyF70w2joJDECbKg9V8ib
ddKNJj+dx1j3rf/6FfY2rJlJXaQFVinuUbLalQh3CM+m2R8qTX5PzLvajLfnEdd95Tci42NGi1RU
DYBYlcdAxEUbPCG8m9YqBmobQccIBvQfBUlZbdZo4p0No40uc6tHeMRS8/bj/EhW5076EhNCmZfG
zp2ICqCezkwacqm7o2CP4jGgoysLilvqVyGydf8Nj5m5NJxGkswd9qS8rdSrgPhkvEjMlzS4GfSK
c4NbNb7F4BhXbIhxQsSZDGHsJpTf7ypS2xHhlOSteqMFCONqSdj1SHkDJOhLD03fjhhbeH+bVyj0
4Jgdb7EYd6uHWSITEVA5ivwtlKx4zfQ+DneKfBAaTm5pde7kmebNAMPKj9C80dRjQQNcl6Bnr439
XgJ5SMmjJ1+/9i5QGHPIVLkQUEWJEttjdFVtpy2yV7v0WIClI7GRuIVEmavsMkc4pr6Y2lAZ9WTO
+q3oAOFiuPgGxkqaVhXUimALdB9XCu7dj6jp+3y+lzVw2pRu52gbA8r04xPU6B1lP2kg/FM537Ba
fbj8BsaIEBsd0jrEPLSgs3LT3tFuh0O9AZ3ge/kR3SgeKcB8VUre+d24filejJ2xKJrJo16XwAVj
pilAxXs4NFv5M/gEZQpyS6Iv2+U7sqRX4DRXDO8XJMKncz9b/OKeEqgqIVYMfO3uaKW4iAcXPcqp
EyCPtnnbHoJb+TKY7PD9/MBXN+1i3MzBnuh1oemzcmICtjREaaBsIng1LwnEQfl6CC1GZxB0PaCE
GwdT9Z4EB406JOnsqeS8kOeP/XHj/B7M19G/gJG1OgAp3jyJYerQyPij4CVjSZEtKn+nSMTjSkTc
llcxu+qMFqjzPXiBChHDKupGoLbFpxCoLiXbAHKjo3mvI24Y1/75FVvlWVpska97/wIvLFJLaOf4
6eiUjmHgdWw84x+0yRqXWg3ZxBfxvXHEW+Ei2zQPauLQG+Fi3Jz/Co5X/KJjXHxEA5Y8eCzYTSlh
r/SSn6sOlJh+c24tppbxSDl4r7totpuyyuxALx2x/dO26m+O4gUK43Nolc1lCkARk49a8urWLaMP
jXgjKe2Eqz++FrJcLh/jaTRhqFJj9rJCV9ujgV7ma9Fw465129qNEHjTCt9oHtEByvFxvCVjXIzc
liKkITDMpt0g4DDQPyil5iwYby8w7gSV6TlUcIFhyXY/PffpLp02Jmr9oD/pTzonUsPZ72wxmjZW
cdvNC5eantB6MYSfMmzBZDfJnTNah0HgWD3vmP76+8LsCxM2H1dYPLpD+ba8h8JtcdEcLI/a8bH2
E7tWnNvRf6Cbbt/bGlSbz2+71bvwt6l++YYFPpoPAuQyMWKBNF5oGAgFctzLbH4/fagmW+DuB+8g
y8vTtYKmqDKuVmb+2EY7wzo05WNEPUPhDIUHxNx4tEEo83SmXCrAezZ8qsMlOjdp77a/KqMBH8O/
Q2K8iN71aTSgWdgR8w/0muNmSpFrzXkNvOtrYxrIEIKWGH1np+fAmCiiRPWZagglrqlJUIy0O7/6
67vrG4HZwaMYyZOpw/omKbHHuMTpkjuBoV50uWDTUHPr3uAcqdq6u/rGZHa0Oafrypm8Ls7KJyIb
eOLRDDKfFk23Rl2oOGDDVNZAtUrGl7hVU7QWo8tep4YAjvFYUN7ldqo/2gH9VJVqDhdiPxSvahPR
WzRXquCyAvuQjUqAeJtONSpXC3SSlW1j/kVZYfDYjuL4DulKqG2Vg+qGShQHbjWU8i6SC/phFhY5
Gl3YHY1xDHfofwMRZtMc6ybWZoEbdXBLS4k/OnOEshSxtO1k1OqfSCwT6G2QFAEhQfMSZbgTCyPd
kFK7UwbB2qq5DA5HIb7OrVjgrOJ6BAJW8n+GwlLKjMFkoB4AUwqSCwEV/sNkp0nraMpzCTlE4WLK
H5Awszoeafb6AfCNy4TWszGSZFSOzWHHCTwogh1Q3SG/O7O/UZjrkGDQDLRK2AYlqM201gk6Pwr+
nN8I61OogLFNhETCzJpzutfC0lJJNgKkTe7CaSP2D5O2IbjpoSkjjX2hfq/mMrbfnG4LVOaioM7q
zdUA1KB+i8vHWEpAgXcQup1C7ojGi3usLtcCjfEn1Ig18FwDTRBeYuVDRYvVZHj/cSJZlzLkSRhY
AEmKm6C9kq3LQcztNt+PkVsjHJ/lTo9ES8HLe696f8WaeQxBAQJqsdMFLCKL0qkBLZZRBZtpGJw0
ji7bPrysjPHNqNPfnGoLOGblQMtoVK0M/ppQelFLexRi21BslVwM3BldK19Hy/G/I2OWTa96yxQE
jMxK5J0uJHZkbgvrRcBFXDIOJEIfsOph451fyLWrEKJWs+gpKKLFLyG4xcWgBGmgkM08d+OQ2lVN
/TEjTp+34ALKNlGYbMe0RnO5+HQedm0ZzVmHG1WEIHJi6xYzaBhB3g6S8UGNU9W46bSE2GZR45Vn
HUVkRs/DrW2JJRxzZwgiQxPEAXBEvOlp7dXmQ9Lw3OTaKbsEYUzTqExryjuAhPkfSFjExO0oaBXA
qJAf5EDnXIOk2R+yFy709yCjq0uzmgADF9OpLwYLHCM6iWwavPWmjaJlVwlAP3TfovCuhqIYGoWt
sbED6f0XEwpC7Rkd3ABs1JMKapGYORrIDfkTftaJp6eG9ypfnc8FBrNoZaopFZl5Mkgkoz9m04fo
n0twVX+R20+VRyG1aiImKCVRyKDqqGs9dSymQvJQ67HTMwWRmwi0Qu+DlnMeHmtXPUSj/wFhT3DS
g3JXmKkDy7x+jDLNz1Bm/puV+YZgDmu9mISsFTCOuoi9CCGpcmwcvfs8j7K6fy1RlqAiByJE1vgs
pbHiOMHadNJjQxxZT2ACSMCCONroKMfUVw1hAcY4YQRjJjknALO6u0C/lkx0vmvv6FR1NWMXNb/o
0oMXtlBaDpkQiOKcGkLQ/g9pX7Zbt65s+0UCJEqUqFc1s3MfO27yIiROTPV9//V3KLhnW5PmmcLO
QYD1sAzMIZLFYrFYNUZeWoG2iAWQcs+t2olH6ufJxgZavlncvWuUZXev/C6oUWlBG2ygwr4NUI9g
WvuE3MfpBozMva9h9HOYbhjnyVgYLficH9LW2Dc9ait1tisT4nTgbc7HO1XbYkWT7aU1qrBz7STg
9tAtqOTN7j5IeyL202UD3Jo/0ftB2aUhGiC6dkTOzMbjTsnI25iD10n7dhlLOpylp9ZgC2eBKpzM
uZVmbW+AQ2KAJagaOw0GfavBpXsZRjokvG/8dT/gNhRgyraIJ60DDMV9DdVb9n1XGh86L/Youd1f
xpLsX3CXksXGEQtCG/rcLuo4MirUEaNpjR3uCFSWhv5Wj7YI65Z1Foz8DEXYuPlkFOA/aNDvUh/K
uXXqrSNCYt4AgOSZCpJwAlWd82FM5hRNSQAAmjRehubFWTNAXfo019BiDJT3sMmchgUbLzsSfwRe
W2KjGgwkTqpIhmUHoanzukVPmQUPrgbOaBoPVhk6cX7dXpd0q7ZJYhhneMv3rHzFxFELgqII1KX1
O1ANxE1xSLPj3CQb4/qbfP2yXquBCWdgHppm2oQA0tByYRwpcVtznzR+Yj9bw45UORp6DmO8p3Pn
tB1DQLpVBi7ZauuhihQnCNLoUBJ8wTTdpKigIuyQ5IfLti8rnzoDETx8tjQUz8v6JcrkByNqW2Lb
icbmurGRhbBiFFSFTqgNjwXCr41N/r+Ao7EXNGqEouL9fDFRbTFPA+nQUoDLNEWPpcJ2afSSG4+N
UjiBdYR+lAPJyctjlm4UVGn+D6rgW5QyJYNq9Wim6XYa93LiIlDdqdWeF06Z4Q15i0dfvpCfgILN
oq0uz5QZw6ybGzSz2KNbjRvBlHQqUWgFMkwTWrZfCq4mwwpKXg4wVzVqb0c7HD21miBor+lQULPR
xgqu/Q4dUHgOo8Zsguur2CJEkI1TW2TnKYgwTYRD58uZme2kJMOMXgKE2gEn6Fe8DYufl1dP5q3X
IILNKClqwuZ+WspfuTsmrynZqxDpstyh3jgXZF112hpKMJRWBVFbkGI85uijqH8sHyL6EpaPY7u3
0RQ+lH6a3ITpL13dz91hSF1UjUaRR7bI22Q+b/0dgv20EVMZNBDh80ARUurPuTp5yDmglH7c2BrS
FYSSxqL/jCJZ8SqT4K0IlfQEI9YpyN13E1HcsthdXkFZDS5KUT5RhJAotMswNVKgxDTztMYbp19M
PfXqVVjtA3rVW5BfItdRcqNZ7ti90eQjmH81WzWcy6yJDn79FYK1TqWqDm2HJmE98i0UEA6F21XU
aUMLFMrIW7Yb2QXp3ELTF1QDUHhBT8357jCZFaSKBbx5tksvbSgedSzyk7Z0K3uoy2IN6MvSRV92
UbYVoNK4CpMyxARTiEdW/uhRB89kbgIZ6MTByw4UxQfo13exk37Uh2kXXccvf6CnfkduI0/b4zB7
SaF0rx62CF3lc/CfDxOroJHXqbpxwIdV7DEJQkefj4m+cWeROQg0gEI1WbWW25iwrrM+TGma62gI
r58rFT4iBkPGic6+RrYaQmTzvIYSfFE0Qb5y1jGctvFVPFYkoAi4vFe2EAQXlFVtOiQzEArooDRa
5SRbT0jSk2M9CMG7xOOYRUYPiCg+ggUjNPwh+xmqhxhC08opaK61LQonmRVAk+Cv0LPJkLU53wmQ
mM+mWFuswNipzK/QYbAF8ffZUtzdBOwDiygBQmKxKzIwQtwcYlgBxFtPza7Z27bXvEf7l8nrdlD/
9QI3AO+Gk1kOCqL9rfp3mctewwuWoRQZTadliBHoRVX4aUTGlnGK5o1zX4qDWB9SDxrTYe/nU8nM
ARVcEYY5jXeR6RnxL7O4o+TxshVKF2yFIjhslSjDwt8Khw0mPFM5mBxl5Fs9dLJaa4Rk4IuwoDhE
IZR3PpaBpJ3VF8gZ2iy7VdR9jeZK9hzw5252dFpcJfZ9BnyD7dAdYm/tNBk8gZwMQx4PVyiw0Z7D
p5PJQ62YULy4KPQM3mg9WOELHd9J/qRUTjh7KOlh2BT6Hdki45Js8yV9xFDKjly+RoUd0Vi4f0KR
EyWgqvKblZXHG7rFiiXDWIjSoYaHuy4ubOfj65K+aSfbRL6t7EtHm+gOojkPlw1FcqYSsmT0EDog
E2oL41AHzUzqHmLNNGSgKPVnEFbU7KOL/AbC1BHbXYaTWP8ZnOC6zBCcBdGiDa0M4NxS2I2ujOjf
QUxPx8NlqL9Hk+BQIFqJ4NLUoY+M1Mf59IWgc68DG9X3w6lA18XggqXFoZD68rpTse9jtNcU/i8U
+Tn0W+9CsBeSgtx7z7zkWndVx0KnxeUvks316oPEs1SxU2OYDXzQ3KHU+89khR5cdghql57flPX0
DxdiTICBGgD0lEILTNiePadom8uBpy2y31DqNTyM+r15DQ924rwNmVNYTjK5l0f5V5fy67x/wgq+
h9Q90pPgeHGfMx+EFhzks3tIKjnB0biPrueDveuvUmd0bN/+gafLzPlpH382B/DZ6Q7fNb9uwZDW
7iY38C9/mCyKxXxY4JvA1VWHVvi5QfA2All2gA8Lviu78pp77TvoK5kXXHNfA+HS0krmZsd/oFg6
gyXnsAFPFW1eWIB5A/FKvXfYy+WByUpYzxCEhdbVgfaVBYTxvff0A3oYb4vb+LX5HrnBI0UO2OGP
xmuJcBI1CN4p9BPn4//4CcKiZ2VCecqhDg2RVge0XL+0a8Mrvt9nN+9v5Q3dDy+Bi5VWPOZQb7ra
oqyWlSidTYEQQ9qEc7zzYAqUw814l30wF80n5oEd31+LPTq9gtxRfhiP7NHeWw+T8/vy8GUXzzP4
xe+tklxjjeIhI8Lw6d0dc819/0vzRtTT8geILJZQY9ZdUDRusddITnlIfKGhCqUgOI1ED2dDparM
5gT80oHflDtKImTHU3c0PTzSqO2Nwk8oqVBjl6Ey8kcU+uPWQ4D0DNYtA+9oBFoTeIg9H/hUWqVp
QfzFnVtcrvXWSVTDgVNGc85e14+Ffccah4OYPctvZ3Zbbt1/ZQcKymgNjJ/q6F8T9rQyQs3K6IA/
0CsWezw+5jZHPvj58gJvwQh7eDDRid2oWN8A3bVzVVyjDfxdqcNvWrulJSFTNyU6M5gJWhwLpffC
kEJwZ2t0sSVwlrutF+6DB+anx/GJPWl7/dBfjd+Um/zjkf5G1LHDUbJroP08us3L1q6Se8zVpwjD
ruMGFBAKZjeBBrDX4w6Mq2m8y9wKvZPuiBZOp9+ru/lkHS/Pt+yOs8Q8GqrHwAyE5MW5XY0T2oY0
I8YktJAps8a9Qmy3hYjqMGZo5oimOyRYf6Jp1SfNFqGNLO5CatyAXeEm/uUpA/RHelVN2FaEo73n
Tx98uzw42bY1IYgIuilTxWVKjLkmaoNYA7NKwmkaHV4WFt+NGk+hWJbxyr+MtvyaeByv0YSQK+ZV
M1Uj0NK2Pebor20b3Z9Y7yYRiCjCt8to0rnD0FAKqII2RHxtaixId3VD0cLlRB5Kla5HNd24QckS
/dCFBk8sKqD+ZlDPbYPHxQSF0LJ1i2JyoDrlzJA6tWvmJ0Fx1ef5KRggS2FEB6s2nLnp3EKDxm2t
u4TS0+XhEpljQOEj6PbhgsAyKBy9pM+43nd1CwIR5pdj6xp2cJVN6X4MxoOWkl2epztreNQK081U
fZ920xHk4E7FoARA42vI9LkhNCA70DJ1wY84/5ngUYt2Jahw05spYgOYHFI8sFobYZp0h4GyAvGx
Tg2cIMIOSwwSKlzFl2vVqzVca7ZD2rcS8pfhPS2dMb8y1U1R7cVfiLa4xlxmc3VMmgGtVbUBJm8S
J8LrdK4rLh/8TFd2anE32jdamjp2h4qaXfcP6UOyBhe2XZgGZIwngHeD8r1t4pPJnhqt9WP0Qo5B
5RjTr8vGIY0K1oji1ssZbcZ2GS6UvBhyQWH+liBxaRqeyU1nqDwduiXg9NRBmtW0TqruIduSp3+G
6cqy/2x8zWKKlyZfuA/h/STl6oivgfqnZ4/XLapsEuqR0Z+DxLeC+yp/VZUMDE0vVfpHYY8b+JIS
MWIhyWfCoRt4tBW2Ck20ugpJh/knTzWiISN8xi2dkCOFOra1sxPUx2y94cquXGtMISw1Ik0rR6Nv
3SZ9DPsdi06TAhkXfQetSKfgG55J4mptZuEqjQc6Da9rwpailhrmlopytKxJnVaxH6uaQc8TWqjR
j77cevBc1ktYzzM0YTPVgVabPFpK7nIOo7nJwLAeWF5hfkuGxkmaG0PfOJXliMhxQ7xsqUIVxodS
LSNPGsSWVpRCwQspOeMlRp99l+mPQ/eBfkGws23VL8jcvY0rG67xqGtBmZ9gN7ER961JURMEKcqG
3hKwrROSO0btq8ORpL4yp66hoG7zJ+0KyD4cK/1w2XQlh9rZFwhWFE6DrnAbM61bxWvelOXRbkm9
cZRIjWc1TGFyjWhQeLGUcEU9P3IeuSZ9qM3IxUvSrjX+oagXQ8KzH3qLcXAZojOIWysbZyylHam+
RWaXRS9aFD21BdtNMaxWKzeMZ/n+L+b6iUgFdj2EbVrcd0v1GGoLS5Iegoa7yaYGiHytUL+DpmZc
jf765NURo5gGG4oYhYUKrmROqcw/1C19NIlTwdx9QghuPSB6OZClDk6N8wMSoyAY3i1lBzn3RhCy
EeX1svlJLcMmUPWxwS0F13l+aupjhAKyRV1OyZ1e0XdNcFdHe5a6ej55l6Hkm22FJZh6n9sQfhqA
Zc2Fej+15Y0dmQ/dbO/LHpWaOlEeiRGBRAsZZWds0ukesui6X9Hw1KVZfNeyLPu+8U3L+L5Yzuqb
hJ1h9+XQ2xG+KcjiZyh//sjU8jZNk/dgeM7wAJiAf3lQgj1NYmc2wOcW8HdiQoL68ndIQj2brT5D
8LdFQbuYLSWrEHXrbXrSICYXjM/Wll66HIeiNAdqPBYTe5HmJi/wTgWciLtM3Vs8ORZottqsDpeF
JxjQJ5Cw1gbtx0jvMK89e1fDbm9OLVKigfWdh/lBT99MG/KMoFDRp9bLmpeG9PcdtV+gM+VoeXIb
T+grtbcYI6Sba/VRwmIXeMAf1RAfpVKHWNcG4sSG7TPrOWjMHYpcNxZV6pVWcMKiKorSKTXBZHcT
ct+tN/ZegXqaf7EcrOaiBwbZTyHyHFRIfo4xyv2q0oXy0Q5E4Q5F8VWibZwh8sn7BBI8UxGbQT/F
0MtL8t8Gne+t6AGsrzT3uuldD4YNjy431E804Qyph7CJUGqKDaHruLk6qt3sFa2+tdUNr7T80FcH
8B8g8egoMvDu0QwltGH01iBrnqpe1mYgun6pQs9iyRWY6C6vmKwjH0cj4lWG0AMiY8KSJQEqF/8W
Is/ZeBgh7qWhnCEHEXNqFLcJ2CEVs9wx+rvrPmj+h6BnFjdBCLrantllGx8js9H1twirOlNSJXmG
86YZ4typUT/gDZUeekYUJofL45Yt6RpKWNKSFimLDUAlAz+mvQaOt+4IIXewgm0x9m+MSmxjnbpy
JOMieE815aaokPHXycG0Nt63pAfaakRi7yqsJi2sADCBku67yHhRClR809ZXOPi+WuImGirZBnO/
KBRNfexbEd4NDcOJhi3dOtnuhFeHPh9oNZAqFRJ7TB06paIw44YPbgoxR7O13Mam10P7K9LGxwFS
kxueZzFTceeATRGVFQyZtC9qKgOilDpc5FX1Sf9u19ANaIo4BWheeZVOJo/zLfEu+bp+QpLzaCUo
A/RWLZK7Fqsslysz8+togP5pT7ceuJYJ+zI6zcT7loWNqoonZaYNSmTpmFAQQt1E/LcNol+idnsV
wlJx8mHRGFEgZBBJdyzUfsP7LafjF3CkfU0TRc9L8vl8nEyLdX2oAF5O8S6K6beknzcS/NKpXEEI
G5/EY6wWMxxsZyY7lPUf1DT1inCrRV6WCgKJ6OdQhF2v51ildHHkcXqth9+HMERR8ENDvKQ6mSGo
FNRXBV1x/+BqdOTsCXTXlmvI+fzllZ3ZTYND0exw18mCXR53ewvacgoLNwqMpF5tBSWYZEdNtMka
gAqZ6Y/j5MTTgFdn+w4y3feXRyXd43iT0XHOo0RdbNFMoBWLd1dMpZK6iFbRqJ6D8AAxVZ39ooz/
0xx+ognRS82TxkiXwCLQbkyGJ8z4aIcRsjobcYXUjaxGJdg6ZBBVK50wqoln+zEEaUr5YavNaQxf
esjgXp5C+Wp9Dkqw+iIsKpIu3VlKC1pW+yaxfrXBcNdsmb0sqrBXgxKsnuRRmxBo07j9FNlexYME
j9HtQ2sNr5wMt900RC5H/8lVasbG1spJwVHbgacz21i6Qc+tv0cpkqplAKfgb1BKbxzfleZoZ5FT
NI9p+bFJDyud1U9AUe2+5Doa7ioAFtp+qH52rWcnL5m61aso46C27RWOsK3xClsFagMmttbDFuB+
dAi8DqW4juHQ/U/lZvKau9nPPP6oXJv+ZcuR+ssVtrDPe7uPJ6tYsKHyTtN4ZxH7mOlbh6o8OFzh
CBfymUKEMu+Ak/w0fPNEfIP59FvpT7v8WwU+URx2ezCabkTBste4s6kV7mt8wGWOlQvsc+Gnoacc
At+4GZ6NP9k+P0wpRKLc+gP6W3TDqUnn9a86poEy4C+FVmg2i4ogADAjN7aGhszKm6x6a3jL6nw5
UFcowuoppI10bbGcuN7T5o5CridDkfjceBArKHnh82lf4W6GA8nuny5bjnR3rLCFFc0zq49KBdi8
Na6mFCBqdQ3Wk30dmYfLUFJfuoISVhE8EiAl54DKlWGvgCiGTDEU01CwYKaoOKTfL8Ntrd3y91U+
bCyDsktzwGn2W6k9FEvd9JYz25q95e8rDJoiaYQkKWavjnA0PGTtgVsn9g/tNShQw8OfqqOeC09e
5zBNq7chS1ScQvlVqnh1+R5uMrFJHinQaELxHoaCRvwTMKq2LzNGENXR9kVj3WkYytob5rdZaW7Q
iO73c/maa09JXjxeXidp4LACFk69qMnxm0vgECHBZ1duMcORtIEzoC7KjCEubNJ/eK1YD1U4gjLK
oslkS6iiovF1JNYORIxj0D9o1VIrpm6Q3C12/WV7fw5QPIDCXA3DfolV4hYtCh3/2U9oxLo8iVsY
wuGTQ77ABocxWE6xargZBI46qdMGiNTaVwMR/NSUttToGoB0XQkGK5W6AWH+bGkIv4qtYEhWYAOD
XLquUcWHYldh/1ZNpU1kwrRV8aGY91FxHwdvqPE2+FOrIwE5vRB67OL7Mjw2W4/5MsKRM3BhYw9D
W+TR0gprpH5Crwxyw80XClqF0UnxoFZda9Rh/cZpIw2NQEKtGUQliCyFEc9VaTVFBNBcyV7GEN0N
ceQNhPglNZymMaGMGLtqpuwu2458sCtcYbBjE7LRXOLOGSU+U4RnWpM7AZv8sXgGN4erTc85lMEK
9kyTrQzXJrjgd7om1S0QASF0SXrULtwU+a1F3yEi5UXWqbP2VeDx+hBspUektrwas+B1FD5zG3zU
8AHEb2L2UHWmQ4Nqp1nPl2dXegytgARno1J1qNsQQKEVHidcJpmS7xZyl8swG+P5e9NdnURxS+Ox
pAvMaAdONYwvoT47Cl73ta7buKdsrdnfv6/AwsTAu34FsJh8aKU/6m7AjwGe8yvFdqdhp3a7sQHl
8VbOWh4IoqObom/YBDur4OaKLOOtxRHLt/XgcDAmJSNHJ4GyZ3rm6HVxIOmE/18fDTX2DUy0MluP
KRrgUvt50v+UWXe8PO3/y1R8fpHgE8sa7ZJTje7vvnwA+8TQ3/Up+v3CEwW/vqXvFbyVmK1v841g
SlbkDf2OT2AhcGsgHENzhqmYq7ea6/vWJM44mnfmZKADx/JLhTta/NBm06lnI17s1CMNs6OuPupp
eLJp8FSZvwb2ljcENIsEZhKeegsPSQMJ922h/WnS2uc8capCU52+wdvHwhgyVFtqXdKwcDUQISwk
pp3QiWIgaX/ft0cev1coEzJUj4/TxmrJHeznnAkOtg7K3g6Wu2dFIMD52ATjXi0ftPbOwJ1CsfDs
8nTZPOSb/xNQ8Ky8VlPTGGAdpRGAfsg+NKqGFs3RvwyzaYWiE83RIdv3y77I7iDZUTGQ2WQOV1H8
dUwSN+s6D0zQg7b5WrBY2XlsQyFKTEHKhTY25HaFGS1tVPMRFQFwGV03QbQPjJMJi8f1pYt/JUhr
jbHb59dj5tVd7+DZcmPgXycY+NrSqohySdUSH5gUs9cbPEojAK9Am9Mgv7VL1CsjIl5QMS+jk2sV
97UKncXcnZtvFPTeaXinTv89jeL5dwjHCUGbfxdW+I6wncsdkisD+EdAQWvk9V1QxJEDRqppd3nw
0rFDYRu5OpUiaBA8wDCThCdURzhm36bGgVdPyRZP9fLZX5YXZbCMGrhhq6IWWj83eAad0IgTmCXe
CKDpQKFbwgw05YTEs4PrBn0tGyeZbFgoP9UX6XCk78VaIoVYMCgDwxqnWxM8sNm04+Ofy1P3NVzG
CbLCEPblaNocdfMGLlShyxSYzWb91dYohB0ZTVUajMviZKHbI0c/3Vbp6+VBLB8pLs56EILNdcgM
2IoCCCu/U6wOZFK+ya/b5r/OIZ/PlRDADFgPbdlm7ljd6OPvAg0N2QPTN5405CuCIgNkWUANYAoo
2WQOfEqxIh0ZnJbvknZjyeWz9R8AkaIiiCY2qQkAyumxrpd39TB4JH2wYb1fjxjMFjTaQZDGwO4l
1mxxC1pC9jJbQc91iOqiF2t25jKgv824y184VZLfUEhsn+YghoJ7kybBxi1COtC/3U+aqqPrSpjJ
PDYGtTAwUMJDtIkfM9VprMTJtthJpRZOAQBFLKQMLCEWG60qmxrQa6KB7gfr0dwTgNDHfLhs41+D
A0znCkQIr8zQUqp2ATHSPYvu5+Ex7Z9x6Dhd12ysnNQCV1CCOy14oKWzASgWXJto28y7zL08GKlt
rBCWL1iFzajCNUulB8JgvGbRYYT04HSrld8b82DEr8Ww8Ygmc94aOorhv7GjvjAktGNTQ53PRmBV
POU6GEvQ8l2Hv8Py3bB+RPnx8uCk07dCEweHhsMB4T9etaZDlf5Syo2kjXTy0M23sKgCRsxPJXrC
B94rMLf+peXXunqblAit7TfLeI1BjT68Xx6P1LwXbWZk3ECXJ17G816dMjbz1o17A+qJmtOUMcq1
twKHLRjhJKqtzM6GEjApPRo2OgF1OIWtI5VIF2c1GOE0mmOTsGkZTL0rbsFcceQ/KHcaiqY/P32m
bu6at1fzb/3R8oZXhnbA2K2vwRh7eUolJQnYzbbBFhZQhIxiH6Je6TOq5yL0CqQeOY1e9MN8Q4v7
IXCy6wSqjb79pJQboPKhf2IKHoQpvRFWNhpvEaGa/RP576s5zsckuI26VWItDvD7oX5dlwfT/m5v
ccjLbeRzCMLWyiJ7UAwGCJPdKvTIWeJs8ihKTw2b4TA39SUHLJwaPYtmKMYAI6sWUpyfyDgtvC3N
f98HTdEwB7cE+i9zOSfPfaCadCMOvqVzrzfh0uekf0wDFg5uWCL15AThBMO8bHYyC1hDChYwVzpX
eIaOqnx46cuTan+//PuyqVv/vmABc6KVWU/w+1pzKPuPQYd6+7Tvs60cr+wsJLjnAAvELF/KIydN
i9FWBQ+ojp42hA4lh149MpS8p8Hh8pBkFreGEixOCXPIPFXwF6WOPM6ceHr4UrHI+7+hLF+xOg+V
3mx53AIFlDqZ1rt4lzVBpvUvICBXMRcWHxTMnIPMHbHN1l6GAnkXCGgYYEcLtzqdpSaAXr3/ARFC
8ZqjGoeHAInQsjTrkWeiIzVJNIiMP10ejhTJQr8VGr1UE4Sn58MhJdJ6sYb9YxmLGuZdPB4C1e+3
5KoklTGIXRHALky/kDv9m51frc2YTBGJkJh1e8twK2o9xxCiNfS5dtDi7kCnzZ0yNDcHfGc2W2Xf
sg27xhasj02tXgx4S3dJPrsdre9nW9u4bsiiCVA/MJyJSCZaIsMRD+cwh70sdR2orIV4dO8ZDYhq
M6rQfaBGUJiqg8QjrAbF29BtvAjJthfOQBgMWF8MeNzzRewtElhzhFjJgiwO4+DcLtl1wNp/uAno
uEotDXogQRC5cbtUsQ3EnAjJAp+gvYz3hdeClsuudpeNUjqeTyCRH7eaiiEsTQDpagOZX60O2sc8
KwcVtzloX27saLltruCEMwS5yGLKCsTRZjQ60Bd10lg9sBEhbmpBwiXK3dZGeex415Xz1i1BFlQj
44L+EWRcwL4tLJ2ea4E2Rgz3OyScDPtbWYYgd6yuw4R4hva7BU/P5bmVeX0UH6AFSMV9ThWbxyy7
G402X7w+HWpHbUMOScEoP5AKvLM9nomq1/8boLj7mJnobQ1AOy2QFf7gpurEBaJEq3eoMb5cRpPt
dbRgQn8VamvgkxHiDlTnVYPe4bZqjCBMZSYeDrZUw6UzCCIQFKVZCD7FvW7Naqxni3VqZPRy059o
4tToywfHfvt4eTR/wyQxJ4MmYLzdIVAHsaBgmiouCWnatIgGj/ahfSU3OujvnPF1uE1ckIiRd3Yc
dvOt6XzPb8y76X66e0Px7cE+WOAAQV+vf/l7ZLO7/hwh9KmGWZ3DEp+zLOIYFHgVfr6MIOGfoKg/
/RyxsCGiItMJNJRbV9/R2+AGnBP3rWcdrNvs1L0pXn8qb0wH+jgYZXad++1WqCI7ENf4grm2pKlQ
UQZ8A6ScaXrNotugULwCbxWXRyphbl9GyqD0gvfoZX3PvXacopazGdBSiW36quAETKbcM0dQZZnB
Ps1wie9aiPehrQxdpCgK8dSi26odlfo+C1X5oM0FNR9eXM4/Ig20uTIaXKHipDsFNDpmJnPiutt1
BFQIKXf66T4OwVUY/r48fJmPXwMLIQ5e4ytc6AA88tzpokOOFtZ2PF4GkS2mBeeqmcj/4l1BmGK1
tOvENBFKK9Z+DkBfsmfmLzpveDhJacFy5oNrAik6CD+L3B1JNxhGB0ocV+P3JuRn0VbvRkl66LXm
2CftIaLTo1m+oW/XnXmOPnHtRPJwo7RUOlYbUSnKZUHiJWY8FYUQBdXHIPBoUxfluXHBnaz2ITh4
eU5lJ5b1iSMmPsdcbRhKbGAxefxNj2K/0sofc6B6PeFOWf2eoq16PVlwxbAJVAN9JKhwFny6MWdo
oBhBUxBEOiRT9Dk71AWyg/EY3Ot6cTMOfeiSQglcopEtWSaZt0dF/KKKsWQOxQMaehhNXE/gYdDp
r3i477M/8+COzW4c/mFeIXMA4SwLZcC6mGdF34LCEwLHY7KXsjnG8VsTvSflW6e+b/FmSN730Mdg
gOyGojoYVxTBycZD3k04/jGjyCl3/W7Co9aw08I7je6YtmMEeknkhWwlLKUJmzWu4FzHJNEVFWRs
rmrsfo/ug3Jo6h378U15ZrUfNX79vOFlpKtHQXCxNHzin+DezDnFc8zSKs9SdObSa0N1dO2nGn8P
t2gXZduPrZAEf5bSoWDRgoT7jwP5ulL9OSSusUU6LvU1axxhM/DR0ke24OQtSmW1Q++kTn7SH1rk
37zqvgpc+nR5w2+M7O8Rsrq6BUP8/+cwWprx0TJbvBQJlKayb5dxJG2UsEqkIiDnA5I5Iqbz5sYq
QM084ujdm6520J52hQuBMHan/eCPsxvvq3uweQzO/HYZWHYUrXGFqKZdpOYLNsAqm1+8P4JDjtu7
yxBk+Q0xkFtjCDuuV1O9SBRg9LuUOOQZyuHeeGTHxgseiydt8HJXB1ce9fjP1L1CA4L7L+me9RcI
ey+NLUVXUszuTMh9Mqs7MF65Jio6ZnbfV/VxY8BbkyocvRO12skcMWDr0dwXvvauQKQaYqP8Fn0V
0+BpXupFe+SbOmeeHOOV7+cTumffw2e220oM/S+zvwTs4NhEq74w+21kcXMO4cTVPd0V+2B/zFxT
c6yddlu5DVjdfMNrrvU/2hHNzvk+3pvfzX+4o4OJ6j+fIEz/OAeQm6Q4Nrv4hPJXYh7ZFmu3dKNC
SAluXTUgvig4u6wxtEotllGWv7v6wzZ66OU8mv3H5aWV+tQVjODpkrEqUdQNGFR3N/0vcEcExU1B
Rmieb4ancizQgtpo4AYtkGBFyZyMcxgAi0NvIO3w1Gmi0uZny6lrDqgaMAcXiQrcK5M/rRl51tTf
2LTx5tq4UWK2U9L7kScb/lAaM8OS/vNRyzqsHKLRZEHQqxUOFUg5dxBGUDLXno4TJLbN17k6MPVW
38rTLebxxX+AC0pHMScmQ6xeVWt7KnSCkzNj6kOSmY/Yz/8SgKwghGHpYaKMU4WggOS6X8fuoO3V
BC01/DgppzDf8kdSB7GCE6y16exWCRcKIx0Zl6FHQ3eKRCDU1f7BWlcwgrUOZqmNXYCJMxPtwJtd
EasesiOuMnrlViejdEhI4sDLINK0/xJ6rgyDIw6N+xKGoTXgQq1Mx2j9f1GIg8wBMvNgBTMI4mJh
4sy8TltEpXh80z5C3WuQidONXRS4Cohzs9gNTdC6HC7Posz8bG15z0FDnvalUNKaR7NiFItVZiBh
rPXbdKg3HKTMe60hhFNYqcCuW0UYlhKh2zS8S2MnB7eTXn6/PBSZS1njCGdBVIGwCxJzCKBQxcCa
u7zx5zF3wsJvt6Q6t6AEn1+RQksaA1AJyT3QApc1QR+vW7fXafR+eVTSJ9n1sARPWeeJCUpgXB+U
Qzc5LXHYTXs0fNsld+UV9BG91ElczZ/3J3YXfvseu9+5t3VRW/aS6KTW3yB4kKzuhk5tF8vscj/L
/WEudkNnO1S7UjgqIn9fHvPW9AoboQLrxlQwwIFu/UlZqHdAHYr/NLs5TnxqRfvLeFILBUEo0kMa
9oKYK9GGataVDqG3Ue1m/bo0bhj/OW8ZjXQSVyiCw7LtKM1Ih7RQlO0H1h8UBeq4wdXYZH7J7vkm
9/hyYfiyaCs84UKRV2gTCHqMChyA7MNC0uBV99QH/QWKpLx3Su4qz5OnHshttWt3wQ1/vDyrMqcJ
V4mbKMqLwDUkGG6vQ9I8nDBeBY8XCeiaIsM1t2T9pP5rBSJYJp/MUPk7qUEReSp5icBXfHkY0nQe
hG5MC12oSwmb4FfmBDolY7BczJS7qrjPOcqoUa/6Hhm/6/7OBEteecOVfaI+XQaWzt8K9/8x9yXb
kSJbtr9yV87JAoy2VmUNAO/k6ruI0IQlKRT0ZgYYBtjXv40y70135M+pW2/yRrEULvmx9thp954p
mdg0VJFOF79VCShFkMd1YRgtOWcnT8mBlNkuaY2spEJcNqzptcU+rPHS7KoAvEgJp4BIK1fMeTk/
r5O37UDibMsGxmuf8ulctBd+/iOTV0n7w156sk9IAXoo6hNQ8grk+3k6ROpcV8KEFB5rYe6Sddmz
oPBupJEteEQnml0h4kDUbKOSAuRLLoVHNABF/MGQgdpmV2qjXVm3TRNUuyQc9/4PYyFpd0KdTMQr
6PdDin/CKDs2VnmrdSTpEZsEApWHbBLosVWXBpYxMfOuwNR7ftdOnMYjcbNJCtKXbl9AHDcvK+3e
yLeGdn9ehLE0pdlZRNVb79VTuLWx73t03DRRJa+6MgJiKUKEK0P+Eta68fa6d9fIvU1v2+ymTaIO
ii1dWN1TniXmi7YyZEXR5DiPMButbmuqR/6cR8k1uQHN1AN7tcL77FJeim16360rEGVvi0uKJM1F
+tQuMWydeASPBjC7JjQGqZddYABDvI6HNU+j1P8h/WueLiUsFuc6e2+bWs/KzIYokkRoogOuVBJY
P9P1R3H5nq/zb8yIsl1yC972yy7IHvnmdSlGujTZ2dvoeQxloj52vqui3oqspA2aapUlLyR/Pn/I
liTNXsXSZaOgDuZqjaGM93V5MZb37fgQZ0sPx3QjZu/v4QbO2zlRT0CsvIGkxgTD/YsoFuzqU8Fe
A6zOFjwG24MJP5tKa3Eztia2BBCl2PENuhqGcl2TtaL7cYgwOZSahMpaaq6yTlxTYKnjUgDR10BZ
7yx3mSZty0skm4E8TaIG+g003cjA5AIAuf2q9OIgL8LEd7YV3yfySkv3QIca7b1Drnv7u9PfZTQL
zBFI1cmmiKOcyRXS772+L9S6Z5Gr4ACRYLR2uRfvuxgIxt6wkihCRHo7bIdnCXwXIV7NbkqmhS5Y
hHixH5sbV+jrIUU6GhUMYBRe0oAnTo4JDHUDCHcwBcz5i4K4DGOasmEHQAMmYOEB8EYR+sji2Uud
/qdW+FDUTNmyHpyupTmJyi5BgdOmIenzIAM3QBI5fEGznxSGLlLHQC+piVax44ckUT1wCQmEldIP
AEK51gEAK4zvWn/Juuuci/X5G3jiZZ4E/UveTLF17UgzuKJwnrRn3QXCr/mYALlOdavzcpbmNdNq
4NQkvHWmedmoGwU4oGe+M3tDVLrhrrfzFqGkTggkBtrvAbUEZ+kLCqVmpl4MWO4uNAC8mvBdpl5G
UAzQ+iYzVkts5CdWEUVqnofclQ3EzvnzX1G3Vn7iA9zejsORP42xQoBg3dOF03Hi3T+SMzuK3CCp
1epuF1L/ZiiuSuMxW6IOOKEoj0TMDiBRxM9IjXUTsRWapA+d/0ULAoENCBgqBFCRM54dBVMRJ6Ep
FstKu2+Cqkjy9J7mCzbDyXkcSJnOx0GUSBqe5mQ6pBTQb0SAPGapzerkZhxImGn8XEt9kytIqKsP
Xq8I8CUNREvP35sFIXMSHstmJMEF6cIB9S/C3vWeBc27UKW/sFZzZiqvqqVrMcxE7+ybVJoRuACi
8/M4lXY63HUyCzw1DVqPkdjrgIahrjLn0h6LsAewpBhJxDN6OVWc0bSHM64H6B1BvpuG6KaPUgnw
yV7fxP2DKJbSBdMWzayCo0HNzHYqcyp8DatbdU8ee6jH6yTZl+0eySmjWMnu7vwinFQTf5+YT1rF
gzOZx7qkuTmdyazfyAwkR9k30IvGxULz19J+zu5wJ32v5f50h4v8tmvqfUUfz89kScLs2WB14nuD
DgloionpxhTGwrk/Ff4/2pqZlnCyUoGzDGtV2vqjl+d54KneCzp/vB2ktvILbz1kLBDtvY925/Oz
WxQ+Ux5pogzb62NcCP2xihsUBId1d1OpWzC0Dbkf9tqeauaC1JOHEVEvPP1IPXxJPrSN5ySWlsqw
gsaK6Sqz0NaN2ucBTYKvzr3+v+itI+DvBAA86kzNLyyJ3mC1HDy+Ep2o8lfVsMcBsbDOoJGOmsyF
BTVPXLRDWbMF7YVnVnWRydC4bNFVnATFJX91r+KHJ/O+eWcLPVQnEAdQ6XUwtZlq9mLAzBkU4uS7
fp09uw/F9fhR+wHfu2NIVpG9e7bvkiUVp5+f5Bz3lbtmCZ4USIV3uup/ySqwr6xdWgYpoFYWhJ1S
JQcz/ALOaXCm0wGykO+MaF6HCpVt+b1nbc7v3Kn351DOtLEHKiu187IQOeRUxN85pbVPATPXj0sB
oiUxM0XcGWlDKjGJsfXQ6y9yRNeWgvenijoOT4U9KbWDuaCV1B27SYi2RU5i03zPH+mlEdE9+249
5E6QLajhk2/e4eLN9DA6qnRZTJvU0ufkFbS/LyJqA22VobBS2IH2wffmo0Rx/l35/P+2bTP9DL1Z
NlkDyYS8996zSdqg1p/Oy1ic3kxFy7EwNH06G84VQZHTixGIfXYxwTf3mBL7ri6G2yICO4u58Zbc
7QWFYs8UCl5tJx1qyEZ6vK4C48ZCPj5wJpaM1Q8d1QXugo10oqpqKk8DFR8aC0GEOu9wj0d0dHFh
oOaZZ/Dtb6ryosjBIRaZVRtl+cNYX9F423Wbeoy0+jovFm7iiQjDNADAL6L5APnpeXmFGgB+U1IU
XfsoKS9kGVUcHNootQL1cgzm1N2YOuBGWVVLyJOGO63msZ10LHp2c5iXoOrKRX904ewTF6nJCnC5
26LfgUNb828qdtnU3xnZNO6zbwcSbTQaWxH9wzBeHfgodqAPxR2qRAM/0VcEOJn9lVfHWyWL0OWP
iJKAhKBiTeSjjrLlMhDNC3AYQiFuEgXqDL4lZoo85U5a7RpULGN72aoCiZoXT2krTVhAHVgb5jZX
K17t7PqCaXRV9zuqbeJ851AViGqnPCDGbxr5UAxXMQFeHw2SPIkq+jPJ9gmQLB1YFRWLfHVb5jfU
RDfQGizwnG8HepODZ3Fc6wL2Kn0G+J0eb3N36/nPjN8B5g3UBvtyvAOMjWsUkdds3frBE+uqIAGX
l7ZzkSd3DrvU5FPqfvOR91eXRbNnIL+ri53L7qtiQ9vXuH9E3oT6D67cMidwxw24qynujy4Bqpa9
txaAKm56tUYryioDNEn1XW9/MDcD3HUMqoVV4VyloLIznmj+oLFXMoI4JwamBajInATLNSKnZl20
WuRn7yazQyv5oY/XoEHQeBZ2SKSYMt9W3hrHL8zZU1xvgXOrxC9Rh7l/qcc3CGPJ9skr3nog+QBP
S9bTguzBfU39ISzkOrFWrd7uNPRWCOAf2uZNSfpAZ97GK76jaGhdZSvg6C69919Np6k1daJ4sXSk
heZtv5WdxI2ddlNNTmjs3F2zFlG3yoLysg2EHui35AqQtiucsAc9QaPsgiI8Id5BLMryfQP0umBE
P35Y6tJmXTNVC+aXaJEN+7AI6U2jB3Hw7cEBcSe9eEfi6Fu7qhcmfoJKE1mHA8mzi+mw0XEbPGqf
VULoF7qoA/UNFKYVTNfw3l25V3zVXo7bdOdGPMo3oK8FRE+09BKc0A9Hw5g9dKlsmUh6DMMMgTgG
0XHkbKCM+zX7/gQM+MCP3Msi+O7/PL/yX62g4+nPnjmQFAEewkW+DIBSafXCgQrGedCRpflN45/p
v6P5zV46vaiAoGQjf1UF1bUVkn26LjDPOpIbsYr37bYLl0JKJxJZx3ObvXBVSkxfeFjT6hlMXDu6
rkF1vEL8MXoVV9flxg6XoAeWZjmzmksCvJ3PMl7XvyBoqBuuibY9v2GnXtGDlfT1yYY+sMHSkaNT
qZmuipO86fZW6XTHgQHb9q/IOEV+ObyK3gzcIgW8sYcuG3Sm9Zm8m9oyzw/lBBfe4QJ/QfT2/dLk
/pSShzF454MsZk13eVRcx9FbsRkidY9XLUCaJWjXXiDDfo2i/+jCzoOH8wP5coh9giJx1OQSNBWg
Bn52eXotHUvdjGFGjc3a9OqwhnJt3StzvD8v6Mv+QhD6Q1Fa4QDaDn1wx2vvl6rkDoibEHgDbLlD
QTe0Iub6vJCvOzyTMruTpiSqHFpIAbgqML4V7LOA5UD8RQnujoQUPLNIXlULmnBpbrMbSnlfuUmd
96HG7kT+yO11v4Rt+UXJzSY2u5CIWGqt3mFiWq7ru7Koq2++naNuGmzCDvruR3bldnn5S+vyYSGY
eeqIoI3JRe89sLe9ubdX5KiVkarskRPc6C0awsznvtmb5PvC3i3Jmazug9upLBO4wiNW0YdxFxnD
2tkkF+YP4AMml94Dved7+6rY2WG7VBX51TebFtcEYRpSOfaEf3IsOXGV3/tZAaKJHa7eztWDb00g
V2SDHo3V1LsULkx1epOPVPpM4Gw3u6TusqaDQOdKXGYID2/80L5zX/r1sEkvvOvFmMSX6MBM4Ey7
avZIezeFwNpeDxELZWAa4K4PrTUFw8aCcvuavT+W9hnhOtjJjpZMAjkJTTSRceNt5Dsrg3ZcmeHk
pKmNc9PCOkpD8YrTNG6XHq+TtxEOAfBfUUT5pSNsNBijpqp6VFehvFVu+ymUZTtLkzx5XAkoQa2p
TdSaZxIc4bncx7LC4up+gUcjdFbaZX3B3+Jbd9UgJnJd3SZrsUS4e/qwgh4J+YvJ3ptzQXSe6hLH
g1xkl96tOxTZr+OofDMfVWiH9U33tnBWp2v35aweyJs+P9hMWzNLkaasD10T5SwCzJsBCbMNehWj
Xg86uIALK/u1CGE6PgcSZxat28WlU2mYofeSjEGNYPUasJwyyNdOZIxBezNG7kbboVlk+2sI3Rd+
oV3mC93+k+36ZdYAzjaAPoOVnhcCNiVvPUYmZVReWsYvr/s4v6ynJ3kgYKYCUF7WA5kUCl0MDiq+
WVBbeZjr3j3tUKracR9FL8jnN+iBGy3EoVPwpyHT3afbhOchgAgC04kDX9U3Pe93hUcCo28ePFsi
3qdlS17GV1t/2pOD4c4UiCy8otbN6Ylzds5L/wryM2edPvDtPQ/arfderVUf5RfkYggNJxrCMXr4
t8tgjofgz6w3ollDU9pYsUrtav1F6+68LPS9bxTdNuc35+TmI8oChknc6y/EzLm06yxvob8UEl5U
8eth0JcCKifVB1AkgPmGplzbmx3ygbrwUSeNDGBvG63l19312t4Dk3b8IYLk0b4QwNMPs3WzPj+3
Jbkzpy2Pm4KAzAMHOzN3FleXSFUD+nNcpen7eUmnV/HvGc4sPvBL2EokkOT537Ls2cpW579/uiHz
K4pSF9S9oIIAluus+MRteQp8rxpHMrE3LSIf8a0/3Pd0Y9Dyulqq+Tg1m0NpMzVYOVylbQlpo/+t
S9ZMLBU+LQmYHQjHzezBmAQ43sMECyG355drMmK+LBcgRJDisVGtM4f2MMwR0H+y6QHP8gaNSmTU
Zmt0tvhJeF7QSSN8Auz6S5I3u6hsQIutW0BSRnQZ0jRF2LnIr6rkJ3hj1olJUGFaiohK/1ufUfTE
UfGsS3Q22B67jst24cR/LduF4gDiqQWqYRSbfsFOAZ1RTSTFeIpfRmD4kUBlURuwy2tUKiEqIvQF
d+DUFfM9VAGBJspHGc3MnLQyAuituu3DJO5A/nHJSYVOmxVro8+F/o/34T+TD3b75+a1//1f+Pmd
ceRSEoB+H//43zf8g/7jtnx9/2j/a/rDf/3i7Pc2H+z6tfr6S0d/gy//Szjc+NejH1ZUZGK86z6a
8f6j7Urx+f0Y5vSb/9MP//Hx+S2PI//447d31lExfVuSMfrbXx/tfv7xG7bo4MBN3//Xh9ME/vjt
6rVrMvFKs9cvf/Tx2oo/ftOs39FkjQAFWC9sD/HkCWey//j8yHB/BzjfhN6DbjOYhxMvBmVAU//j
N9P9HZ1XPrwAEH2iiHbqrWsBt4CPDOt3vAIToSleA3yOx/yf0z/apb937R+AerxlGRXtH78dX3TU
ygGaZQIVscEFM1VaTcfnwKAygS3FZJe9gK++BvwMoqcd3peFS3hsBP8lBE3RHpngCPGUHQuxKnik
+pC89F6RbumIgrw207QLnfdLhvDJ6fgOJgNAAg+tQ8eSElv54DRBVfNYFqhK7315L0bKij8P+9FZ
P79qeIwBkILSexMYv/5MTNfbMmuZ/b3Xa0NfUb3qHge71K2FdTuOpk7rBjH+hBSEaio0LMw3J/My
z6vJd5VWeZDbMfmWeHkcxJ1pRH6qiTVzxzqUVVnuyFjyhUkeP2l/SkdjmW4TxHEnZqjjtSxwCrvG
0r+TKo9RB4OkZKDpqFGxbC0OnKIyo65MjL2w7eL+4A79dUgPl/fUvOH8WqgexbXBnTmWzDKmmY2h
vtdmIvKnobL6OOydVqGXtjM1fSsItZCVGGK3XDPbFO6KgV7p3ys4+nP+oCjEJuDkmmChOx6FM2a8
VNz83uUpyKLq5LEGJn1YFNVS/O3r9QDpIpDKJsMBoFrWbJt7DXEvNyXfNVHU67iz65UsUIbqD0my
O7+wcDsx6L8fXkwK2CufbCQoB4TDNkfToI6m4dCm12okCXinwEQqojgecFk8xquHrOkRXmzSwkfJ
2yjjC9dPRhHoTuWBgXJ0FAlyRyIF1Yo+BRoRi/O32I2RB+wah7xWvQDRaWKIBnDltKYIfquhYCtJ
asAIgzfG9AKzyTwb1DVJ6exJTXUXyLvS50GjqlSANac13icXd1jlUqU+MOJyYgJEoQD1hGYlKCWg
NXG1jYYgYruPiaGuPFt1l5lS47Cu7MLL1n3d8VevQgX9Vav5Mb3zfC39RgCV4oYlGXTwLOSJXwdW
nqO2tDCIvOG109Vrq+lBm6wA6Y+zDmcbzcy0GkLTtARf8TGOEYPuVeGHelmxn4bt5vaq1PNS7mLL
bB5H2es+Uq+NVgZlUWnulmdJuwOTE1J4SnPYgIimzcHUoVi2TYDg7QY9KolRRmwPo3x09UKRvaIO
iKUq1Ii8pBpNfzY6tb0gbjITKAiIGDnxq9F4evLWOU58r6StiWvZOajRGQZUzqTweQYNC7vRtTyt
L2phklR/sLw8JXoEfEai3bHOaR2QQccDbX0FlsOmVsUt4HhgKOVhpZWlXwLRCf03hrYaOW8kR+4R
HPfaNUqNtab5wTnLcnJnAgvaq7Z6b1ftfa43BmCNy7zUYuehZz4Tw8Zv6mYMBekKke0rA8Vv+tqw
cmkqlL7YKbc9GRAtYWger0ZXCe+xKpMaxkeoKT029DUgqbH5oWbY6dBEmlGwklhISSZu/S2WEuBb
QWa5QBMPypolVryTHImpNOhM2xaP5TCipzsgetX8Ug2QzoIcBnzth3IQDY8vJUmATXJrm1nu6GFB
OGnQjQ9voUfNSqVrlD61aZOzOrJjf3J0Wc0JBygMRGVBlSW83vl1OxRhJ2q9uk59HQD+UsaOvmlJ
1vzqAS4HnlrSeFd+CvTYHTMq7xtpZILGVsspP/KSmckvPjSddd2OpUqDpo65e2MCLRis7GUWbwZo
vfR59FKzDg2P6ubGbVARfRszW97hbbCTm4GDCjQwapr/GJjI3Y1sUJ4PKHJLGVgMsx/Yt9Q0eLdJ
leORS+HEqbPNer+RiEcNlgpymhj53qAAZHMKU0fmDITm6G5RjqGFwvCpudH6weVvSVoMYu0kZFDR
MAUtcJEGfRgCEGh2yfc+ziWyjj46RZ7GXkjyaCgZxzeZ6Ixy7Y3IfQLwGMD/j6NT6elPvxK1895m
MIu9oKwAEwoevK4y2Tcwd/haHsCC1/yrXK8dBJdjkfviSvqiKkkoddHHXlC3jcyfCpU1ZRdmTer2
jyNhFGWijCWqg64xTPtSaxOFvUwTeNFG7tyOHi/pynO0zgtoL8u71nYKgP9lOrSOtM16DAyA7+or
eN9I4IH22LzsSzheITea8s5A1QUqCvNcBEPTJjDkS54NeBxjREdyOzN+dTUWdN1mOTLRtJVWGRLu
OmhtNAxAUFZo3r6qoFmA4Wh0Rbbh6EUGCVs1IAVuDk58l5ByeG6HGuBOA7VxXTKNxQALrBw8Q22S
eW5ALSkf48S1n9ACUFM0qFRWEvlMAV1H5k7moJwgRrTRpB1QBWO7Sa8SZMl/tGNPNKh5hOcNK7VJ
6DOtyMKijTU4SjSReuBRu7rpyVTiYQBi6Zn2ZvLiia7hgV1o8Q/EX9h7V+oSlk8PpF03NfOP1FJI
NoBdvH1xNF2/4rVdFpEhsiIJ0Miqp6te98YfDNvXRLWN2ibADrdoOHUN5r/YPs2KiFoN3SswDTnA
8e2RK+5BjzV6dvWWmogu4f2g9ZuomDYAP7FnOz5Qlm1SB8yfdDBUtSs0CwQ+3lB5MsqJyt5st7Lv
ZD2WTwaa017zSkOUS3ojLUIp6uzBKMr2JR0M66nTtf4dGirPV6zLfC/CM2dk6NNrzCLkEvB+/agj
RqKp1P01JAOY8hTEdMEAFMA44nrT4wSWPtWCUXT6vTItOkBIgwwQd2pUdGW2KpFl62NDW2PSwNSr
lF8IYE0YZQWCLAGC25xWakpcm6OFgjZSGwFB5OJaV22/VzBIAbtnW+avLivEZatJYMpjB/rIwcNK
A1p0ZnmFqxNfs1yZdYQqfdTgU18NORRt7VaR5zUpUFDwSvrIR3nDO6HcBXYQ+ptRz6OKBPRVLjUD
oFCiZMEdNehCVE0KgGqPNrsu29iVga56/tb0dqsFqSGxL3Cvqldw2dZGxByYGWsyUrjRZu1OHe96
UqBjTfE+3uC3mxKMvq0sVkXFOmBP2hJhRzDp5etai4vvuDIUZKcxBS6UGbeVHQCCAOhGrsnte9Jm
g1r/+87rVfbesJb9Emdd18nFfRDNx4e4euXz3/z/0H81LbhI//FPB/GL//oErtyPn/94EK/ioz10
YT//7i8X1nF+913EY2xYjs6Ewg4D9U8XFtgvv9uwj3V4CLZtoS/xXx6sa/wOCx72JmhQoF7/dl+9
331iAijTN6ZqWxepin+O7n/gvn5CXPxtz04SAd34iQ4HN4nAMDw20ksjb6jRF/aHZ8Si81cmtzjo
a3UuM/Vs2x0H06vW2O2a1mOL+yTMAXYEcqOx/pbQxkLrFqBkCvfCT+2xiwoffTHb3q/K9qq0K66N
ASsGm7+hDTEfWKQ5TpmTMEGAx/hwkens7st0cMtXeNg8ficVqZ3rxMlgJASVkbUYisXtprpJDbxV
NEpKu4GtzWAvVZcGvDcMOakqY9ybwObPf2mtZPibgy094U5NjsrhGgGIzESOG8QdSHdjuSan+cDH
d40q61In9T5itBnk9VZUFvh2Sku2jbtV7WfgX8HZyX6VepyZ8Z+X6//qLM9CXkBGBd4z2HAs4hHs
FAZzLF/lxGuBpp79BPAzwTMjGPqi08D3Ta3OUcXWJ42ImlQkVgoTX1Oc3oJAZ2yRorOU05ML4aS0
nV7zmjTGNZh+anx2fo0mH+tgjcBMCjAAdNXCP0JoDsfyeIxDmqFPqiHaTwet57oJVeXCwFyXniUI
iigb4Tgvha3HYsEjm+3NJNdC9AekpQjPwTGbyeXdyFymEe9nMuLMOQEaxMv2e2rFJk2CPs+67IYC
nR+ZLqS9EL4Jzk/72NO2IB5t2gBjRyAJGGhAOzyedoI4hqYPKfmpucAeJiH6Sxz7FRdJEzumMre8
zjSDGVekqMfuoWh14LEGbZqVWJTzIzl2gjESG0+Ih9yDAxoupL5nCwE0JR1WIY3fY19Ru9nAzq7i
caXFVQs0+tFrBuzKeZFfJ++5HlzuifxLnyIcx5MHoWFc5qPe/LScHrd8PRqOMoq1jUe8tVYZaued
l6bDqtdBiziF88L0UTb+SmYMoauFgzBLpU4L4OtAup4u6hRwmQeqE1+B7IQL7S3NwKqhbQdAJeNC
VANLWxZ2fW4pC1nkdjR5MPgA2ADkD2zV7qHi8FeAAmE09MGv0qqhMK1YY95XMqPt2/k1O44fgCUH
WEWovUWCA4BUuC0zXdLB3m70Wg1vQwNYHhQUduD1tVb60BNbgyVMpPbAzaKeLo3o2fRPxpNF2kIy
u64wkdHsCgT5KbSNXOBsGF5ttmJsHfZGS1uDDs+hvVSPCIMu0NFLYht6v026pniFd0ShURteNYa9
9bRck+AETKFtJ80/pvgrmqlS7i0EQdgiAuX8jAG4BcFbc2KBxQ4j4nJ8xgbSU+5TRd5a9GBq1SoX
aFLubmslMk7BRjjWGJzmVhKfsbGu2Bh5hRq1h57zeNf6TZknyDEqfdxXaU3BK0yB1YQ4RGfrWnnv
VH6iqhDlJANUoqnlo0EvdARB8a1FFvf1Uvf4rPYamspBpzECrIgTAO8ah/V4QjiZtJZU8hfXZnZu
hxxuJo5iHHe+34SGAuofssPjn9qz7Cx81n2qE27EHj4CRB9x6nXXIw6zdKE/I2WHWhzplAlZA9jm
AMeFIpkdi2IogJWWMv7CG9widCK2hWddmUZKxj1puxHL4ceyVM9VOoyjG3Rp09cgONPN3rlPahVr
26aycvXcaF3rXHsgw8IxGSyEWP1N0dnT9rCW+DhCo3Rtec+bvFDPqoTnWAR6WU6PVobVxwYx6qf4
T4JUinr2qmHA3hE7H/FPC3NYeBG3W9KuHbeb9g5MoBkMjPpTvO8lGhwBwA/k+AoG4wEjzzQ62QaC
21XxOrQOrfnal40hHxCNUOISjYVo0CrLqgGQqpbE1bBNLDyuP6hHY+tZ6tLAIXO9BHYGypUZTJTz
umGuwrH6KFcCcRixXAfxzNnRIPGIEILPyxdlVC06mwYkszk66Bng13cIvfRQFOclzrUROt7RiGDg
3TZgZnyR2DZ6m/YV6X8Q1U2Hse+sSf2ZIAzD4+3I2nZeED+EGxT0qEpukysE2V2c0/PD+KSJPDx3
YClA9+7EH2nq5kR0c3wpFJEduKOc6rmyaCWAhM46W/tgdVpDG6VFS41VE7ssu5Wth8b2gKc2ujMS
T5iSBYjU9iUq/c2k3oNLxnkYUH7qobSkB2/dvfA0PUOllBrYHodIR3BBt+IM8bgY8O247KmOc8hk
CutiF+eFmG6+REnLDZrdXT4GpGjIIDfnZ/yJa38wY+S0PEDLTLPGbJGqmr2dBcJHtK9b90l2VIcR
azeNCSNWquncWjCyrG1q9AOO7VAAI78OEvFp2WoOn4406fLejB9i8DZjvGadqarZZtwkk4qsFWhG
13UpeZttFNpjcevivppsamP0KtxO16hxjc5PaYYEjz5DNLTg2YRWww4aSM8eb2JN4HaznJpPnkgJ
7pbgyTQAoZFuurqf9xhlqyPGFqfDdMWhKyeV0vAaD42WGjDjjcGe/ovVRVu8ln7uWgiyldM61GPP
nOu4HvBbGaIe+JoxqZx2XWhuQ9bcayTaSka8F5juwtRmViamhtgkemVwVdAYAHvveGpiKAy37Nj4
RBI5aSrR1DhaqlQZexe6B7g4xCtYrZ5dk07vY6UhStlsBwex2HGlKscApaEPMLL+CVZqg+XoXVRi
AgdYKmgTmmk+jpiF8Nik3TqozW1m8h5qTcAigcBMgA/FDOFjGViKKrGwFEK4yGGFdtnluBJoIc/x
05/rM6nCAinXfzm2J7ygmXZCrg5pWLxfNlKw/gTsfbwGRg8sz9GptUdZuQza4U/zFuAIA3pv4Fmm
QEo/L3FWV40ThWQOWvsRUEYazYHVdCxSzxlMSD64j22HwPerGIXAgcLbj/Wxcm4xexX3GgPXtFOS
EQteypjCZIHSwyr1zVCKW9dpvThfx8LyoAxwIeV9UzL81lABf/FeIILvXP+1bag/oVjKofQo7gpu
0bQdSTFMG6HlmYF//DFHTlRnFcNIgOODt6lwxOSnnp/7n7AShxoCwPR4BKAkQDQCK2ju2cAcbDVk
fcfHNB2dMg5Eh+h6GPd6nF87yBs046pOG4d7QK82/Rxh76bO6gu97MhgBxzWjrZvkgqU6nGVuijT
6NmQvAMSSN+iH9lyosKlrPxp5aVq7ivmVM1rr4yyv7GkoSM07eXUt3lYw35su3XfI9Fw3dRpDD4L
xJ0rAxR8DeovKG18I8wHRDbjgA1erfIgpbKxBmDAFhKXQSKaOpbBoNm5la9RT94hL1SK0UrAZGUA
gnDD/T41YthvcSJ2InVhmYUuipSVgluLo8h34COKOwSqee6spe8mJLIRhVSPvcPM7LmzygQpVkuY
BoLBlg9kPCcRrY/uJBNhr8Quky1QeEVUM71X+9inur4xenDYrhOt9VJ9xQtWWU+jLZNCe/IZovGP
gxgIYD5aoNPc48Vwu5924zjNk3JlQlnAGTPS9s4fEI/cxBmiG2vFLK9igV8A+TUN3Ua1tfdmVLlH
f6YmZ3KIcFTG+sPvRA9unKLs/w9zZ7bcNtJl6ydCB+bh5kQcECQ1W7YslewbhGW7kJgzE0hMT38+
mP67y/67q6LvToWjFCIpYsph77XXWnvAb2vMOxXEGXlA0ITnvLXwJkicyKrr8xRKd2jEdxF33shd
XjD7xCl38/qJIb05GtbUey+0x5AieudLGV2bJC9Fc9cFS60KSoDFOE93c5AXZXmyer8vww8BcGp/
HVa+KOITYyVEpC2nzWZbb4aYkkZaWH6oxkzkeqvW67kYLFGeZ6D1sD/UyeyzwE6yNMFrb5kwGK4Z
HDNu/rNH2OI8GEnUlex2DDH9yBv88/kxXl60yrLhPXsn+dBcoR989bYZlbjTTRVqWbhX2OpbUXRY
q6A20XnpKqdt6Dsz7fsi3l0ll1PgamN5X5Z8xUT+UAUioYCzgm3L6LHKrWpuThHG9a68rs2axLuZ
nxfgkaCSZMckIj0Gon6Jijy3tluclgbulLUC+bb3rNpKBLeWl+uouXNKVTrNY1VhqZ4f54qFoDj2
JYwQfWDJ2k9pnSwkF/jCiLVUmS3rSsdZN9pW0L26hYudy6ndO4c8myJW6qDJg7mzbmxKdhAqjWL/
Es6fkCVVKtljel8MXP1BCqfzwlMl5v2OeQ00P+DmQYwWvZWifcn3p7GII0ScY88A2DrijfOY6JbP
yculijGgGUOqKlgCiC2TIedoDXgz3+FgvxS+cyQSjuAPp1n2+9z5SQWWZBlL8yisro6F/10pEhp1
0iUVExrAx84aqUMZi8BYPEHfKPNC1ZoCCffLElt/FmbzneU+rqL9lEuetMTWmpHFETzeUm85FQRu
Q6it/ckHq8VrTdLut2aaHD7KFhurmXOYuoHDHn5ej9aep94A3ASvBYvsw6c68PPEO/hzAgBEAUBg
bXX8OXrybUj4yqiy9ovLx/XHzTCMGn34GeMmwRbsv3lDUN97dqmtp5+32rp8/F83+fI5kAK3vgdH
bzkBp8Nj4a0uQ1nqM9y3lYtW7rZwLHhxRWk/kYDTpDlF77U/qH6jXFIcybxRSF53TrLmAU7YYlrD
d0lreu7S5LYNH0FO5HBWwByU9tPaXvegt2gDlxcbuEDqLbncwV4yg1jXLtckaDwOoUX2XTg7V6uJ
9+zcvjzay/AI87rh/qDd4S+wXG32i1/CVTBOC0fvhxG+CHlx7ZUdiefNKn0z3nCl3n57LwNpMyvF
uSMXuX+LU+qBv8Mx1GN0DaPYT/1yQ7Ha2/iFinPvR0fLDrq6ut7cIFrkudgRLfs4l6ZnTicV5don
Ocw833KKXPXm4O3D8BkCIlYuXk8Eu+8GsOz9C91p/+FPRcyPprP36dBuwX7+nQkLMT/DrWkKuOZF
zPcK5TmFd1UPa+SMt95lrFCXTEYKvZdbnlB15XSW0qv5EnaAnoNXsqzZ5ydHbaH9TORWUROTyhq7
8mAPRc7Bg0r0pExUL8E2GwADIBsekzCocYt9Ohv2V16rVxPicA712l3WG48exkt/Nfq93bZILv2m
ndJ8KIANncQxfF6MauAHQWMAAVYZ/r+2MyBaYM8OUJECy28e6FaTAwrMuuLojij66SXs8oUsIF+3
fezPqMABiRdPuawwFK4aEx+bli22PS5WlyfDdZCwVS2f7HCpWG+Kpu/r+uonnFyNDdX7kxEN+e7X
1R98z7uSFTVw+wx/hDmjelp18Njzuc63F0/E/Tw+K28Wc3g1Xi59SYqBW+RJamNcEY18h+AYbrbD
Kjdqf799tIvZRw141T7EL/hpDGmbO+DA1uJ6x7J0+aEZ4HxewYHhN6xdwJWRAtVdQjm2pCJ+71Fe
5hPh6uw57BSYgXF1AVnwYml0fjKd0rl7XeQKLka6XaC3nLQc1FAFfg1emjs1qW/bkjvRTa4BmAhu
2zrc59PozyUgfFHHI0ulF9InwIF4wEpTncj19ptnSm+HClwT12DxVdMV/LleG67y00x4lls38HQo
aj4kXrWDlL1hu7uP6twLx/c+MNaaH+mTaq3ihG1+0AwwhSwH99YIECj87BeQrhSeP3PCw98sf+Oq
wq7dt402yPfhpiGAMfgud7Iae5BofNtLb7qZt6DNo/f1ZmbrCd7KCKqwSZWEn1lvGV/WjBXVeq58
e7+GXHYWiz/p5Y5SNSXxKpE16vZZfg6TVSjnzV+asHkIQwXB5+S7/TBaf86lUy35kR3Na/Yu5+Df
Fj1dnEi/gEjiv/nRRmNXFNTUV09A9I6IbdS3ZCon5X4a8hho4qxrM7VIJ9xtqF8237g+zW/YHRaS
fcfpiSnhjCbGMYzytkrcw8SLFrXVaKYytWQ/r+TyLJWsAIgP8MjW/bJ+LDdNM+3rX7IW+2pC9L9P
3nJo9090P9D7vHL31zCKtfjEii8xP3IPdKLF1Knbaxtlk0umckG0mD9s4+rIY8VE3Wdl0u7v/Byy
xJSsRLsbPW9d8PB9OYWLoJdVe1HquFBOHo2ICixtZ7sDPffXLU/c6xkmGH8EQ2WHAwfqRPzATJPV
Qm0249u3qT9Q4E72M69LKo2ffx4o0AlbmmKoWE+XjK0rqy2qKZJL47+vLwtWfQEaVezsYLTVqB2E
HHSofT9ri1b1ORr90FhPpgwk1zzOVPGmm9It9jBOoOWwsBpo9tMyPyac1dfsI2kemH2SS3cvM2bd
vOxjMso3F35YIIaubY+iapiNp8sNAQfeF70ahSvf6w+OVd0K12ui+B+Ar98S+p3aSr11561AD93t
PH/NLMVIDQG82n0SfR9y1lFRLMyGuWeZVZa/z6BmAngR6VSq/dz/Ibvj6/+S2+2H37mKMF/3XmdM
3F8Pr83SW/MQAVVdlsYKDJizIA9gJv39oX4D0JlNNp3UONauwgLS3dP6vxQvoQyrOCeU/NcYseul
R28usRh9B+V4H91JKPaHasqKJ9z72ueR/Vwc//5cfoUQAhvGPv/gw+LY5zHOf6tR5ZPnAt9WxdMP
8+PPZeDs8fgw0PL9uPWEzv90n//9gDD2AQ4grLmAi8lvmEUttA0txM4/qKVjoyhqdvzraK1Z5n7O
7L+/wN/svvYrBLu1oRq7yI0oR/12wKWp/KIbG5Ksy4oxi20H7dfQWwPEmv4QT6dK5pt+b2ZvrbLW
dPt6Dp3NerKGDWrwP6Byv1nrcEakUrtsh/avgQ9E9xvQuCZQcqLVUx+ay6SaieuY44upc9b1Mp5K
HoHwzcrMTDw2B0ILS+wnUklPme0wKTL7U9B6fUAPSZaW9cBSr/g48yN3HsrVcz11mC/1LHlZZv/+
tv7+GHlwPv3kAiomOPnHv0NP7LuQMBdrehBDva9M6EF5gnIIOvN+xXTP/weHnv/ueIHNg9z/o0/v
b/csWohG6ORhHn5ue0shVJXaPStrn+qhLP5X0FpgA/k7WH4yMfamef+2HHiwmZxuKquHy7ZEkLw/
jahumBfdoPYN4+9v6L6+/Nf6sxPDKT/5zED4KBDTf8cz53VbSr0F9VXUWboODhEKA+9zqJkw/zQF
//1QPLqYsteuqqXI+9tS1+Zuu6JxLa4uocgUgI4wjlzV8uPvr+q32hrfDkMDMYbLXSQPYGX9da3r
6I6bV4tMvtoVMPXPaeWG9R4q4gq2p5N0aOjag9362o3SSDdUOtKGUHSAYtst0XM12yyC/3BeF4rI
X244GCa3gD5WNASCMEBfqV/PzLapF0WlGM56c20xHN1g2VkSBoMm0/85bB2F9kM/FGC+SdrmG1ks
Hp3F6LS3RBEoW4pDX0sQqTvXBxOxH9s8KIr+aiVmgVKWL2XtLOshdymFfRqUaknPdAV7Th3bxmwu
fja9HWKYF+sACPDOW5zeCx+TS52xDkmSvHd51zpqua8LMSVQecwUlg5YTQWF5IoEKCppSmJVkiHy
M3CKLP5MpHia7EOUzCFmEwt/LK+XFKj+cTdn0bpsKaSse3gyT65FoN1jgts8dK7hdhP6hSZ68IZm
DzKtS8wlKdry3GwZOxvN1Iexdba0GzQkxyyUUVOZ9F9QjGI7FzhD/QiwfkR2VPxm7u+m4j24iBQE
epwAgNZczIt6DtnWZDvTjU0VpSwODf15yPOoM0C+fvYIxxPvIURo48treM3WDlIMkwb/XS/5YTKv
g6cyUZsWOBhkKKL6kVZijHv6+pi+mO02VTQgDdzHRCUymo+FQvaoPgZrMm39R+oge6WN2JTWoA/9
OFDc+FhKUPAiY5xDczgJqIAObHKHYPjPlZR4iG8CWrS5nx3Y7mP84LdzLt93SVLV7rGCXG6TobOg
0TMOkRQ1/iONsnm22by4m15T2wIxmQ6EjHhSol1Y8/muToZx2OAHVnNJlp/EmnptKezh7NtwBt9C
u61XkeU+iUCXtlHX6ldakMSWSfdeEERpP9dIRZ2+CO/ilv2kOnWiCV2sbC7xH4D8Hr+u3bhvhpeh
gTM9UWoXNTWppE5g6sgUznWIOgQ6cB9xGm5du+lcW1Pykc2lj59kl1gNxk8BPdtFUcxPAczaKltL
WJGlP3lXpe1t161episQlv5DpEP3sCSBeIjKsbHBsif9MWdQX/lF0A8ps0+8VVo2r4Vd9llnbLtL
c6H9E0k4UJfbBbextD/3NdOxm2V4F86lzCJfCJ6ubelTFS0+nVtL826rmtE+ki2MR5yEPLr3DGH7
VUjzhEZJ3mrfKm7baaAJ5AA0DkGmuJp6k+D+P8fvIykUfANZfisHhQGAgI2/+l23k+bVTby57WnN
O6rTnQx8vhru7cGvuug085XXMXnim156c4aPkX9TSd2ca+SnW7omVXASld0/SZ+aQdoAHaHfhHz/
PC9b/KWxugCIwbQf59gtj7Y72jcYx9Hxr7cs784HPjzpcei+D1WUvwfULOFRjV7yzaEERZ7lSOfD
5FaiPMm1s47O0I4fhskHCGEpyIZ1MTfeoNcaKcAcH/IoyUX8Wk4u3ddgRpivg+tXaCmNHEm/ylas
Ke1l4u8x/r5tZuWWvmkTaBKZ74zV+2XyavK3tr8NhtFRhzwWPa1BB3m3RL59O4TOPkIRYVDbLab5
BkXAcm9H9XQNKm/dlLUn3Cxm9fvmzLPXpdsWO4J0XlqfZqnm78qCEu2WzvZlGKrehekgoTVu28DI
FY1sUphc2mSS9hHLTYjtR5HajiwfVidiISbVO0yz13g3fmw38kYvCg8eadzboGmXFAT6JZjXr7bJ
8wcfHnU6DWbMgDztMi2WdoqygI5xRz8aO3pB+PrTKhdiRZuyO10TTA03AwJvWQQyhYTtf6Fi3qee
23TnHgAjde12fL84Xf1+EOtYH+pxLJ6VWNWrXmTrpmoxyyF3NLZ4FedHJTgGC2TiLWI7+Es8Pybu
IBoE8lMFw1tuKcWn9gVquEqlnJz3CcWNa+liM2K0nd/4Zed/GeJwuauoQ9B2CCCYg+Yj6jpLkSmb
4i6MrR5vEKdOvmiLYCuLiRurNKgG9RjOYX1ioQ9DtOtbdDU6vXiEPwTnZBb62e07eZ7M4pwrOYVf
tJc/z+Tvz5tqcd9T0l/TSrXF95UbchZjZMyR8HSFeZzgCq99RSV5VzzZYpqukSPJsyI+dtIiGpLn
BKvmN2+R3sdK5/3btE3bd8MAz6aod+93wdTZZqfI1KLGJ+JeC9vobrqz9FB/3uy+O3uNk8MYA+Z+
EKvts5ctrEgYWMbgVEEdXkUUjA4SPva5Dox+hnPmcf6Te+PYnXeqQm/4BF6oHpNO6Cu0lslT2+rt
thgqdVwiltydw14+dL493mjjz4/dkOuPGkPJr149sTigrpge/LVl8oC1vXO80dwuOsJGcV5oEdyb
uDvnYetnpO0wP4FjkuvN0vldzvL2HhmZeI6BdD6pLR4/suEXV0y26H5zrBFuVViemiQP7qi8O95h
bJMmi7e18xjvujtthdU/1pQGHou96c8Bxop90nOlPsnR+AVJ/7bd6cQ3txCoalCLtv9YeFvSsma3
yxE1eXzlUIs8THLz38VT4VEx0NY3K3fhxt3Bzd/K5LC2CzF4hjCpjeM75C5TNB7tXtcNpiUJyqOZ
ToePoD/Ng+Wv3Usz6i/8DV11x9J5GVoimMpE1cOSVNBCA+mUN0kv3c/Gyg3eQGK276EgmefSnSZ1
Fi6iqEMinOjWz3sdnxK77ZKbVsQyo76MvGeiDp/FydZGabWNCWorL+8eegsewu26ywLQVNnzqO9U
MlGAchbtYBvpq/adt/jW+6hLSnkIF03fOpFI/aEqyqk9UopexW1b1tg1WroLYGrmSBvO0TQM24c1
7rQR5z30sLNELX3TI7mQ/VzUNzVYATIAJyJyOQStyad7UJxqOHjGKT7O0davh95uwjtohLmTzQ4h
4u0IQDC+BCVZKToUS8sxCAmcig6609U0htFN4C52V33cvDV3p3RdFMb3Ny6LHZ1ffSoVZ9WsncZL
fQjMU0IHbOx43KJJdKqtvGjqg+Uny1PpweZJXeE37/vVsbbzHJLt0vdNufbdnFRLd3A19YX7CEHQ
nEHc27IexO2mcsfygASzvhmtdRmqd81qhQmqyant7IW29rbb1jt7TLrIa8bRr+IxW8MqxDakM0PP
fIgpux6Ms7rt0XdMI+5qQdU4bTvg58M2LhhNeu1KQQqLrfqqKzHGPxZzMN/XJfBtVi3lcuUVvhNn
aM9FBFRXaee6LrSkTGqCaN3FYOvHcHTHBytIluiAvtcf0sivPSBCsMQXR1r624SlV+Zpubrnvs8d
71hMwjXugRBOWP0BzgAUOeQhIvywWn4fEZiZeC2bAyvpyAd62yqX8iuLkKI7vJANwqFCOUuC6INu
r+Io3aUPgntEVqF5psjc4iSqYv9LMU2ft00Uz4WQn4tE4jNHmtA+zXBOjnmc67PN5mGzSISasly0
YTjqNg/aK81pEjo5SCU3mUbQR2XatkH7pLsmzLQO19TEpc/6Oo3t17HIt1PU05VFFUt+T+Uztg/O
Mswq29hs/MdkEN5TBLFJZ+UEBsV4YMCk8PTmb04v6/dSdUN8HKKouBv6rn8yahhpcbUUU47ValtE
qdUuyXXbVypzO9WcapUHT11tO8dkFP1tnQfWvVsv/q0rKab2xUBRPSEtylxM8L50JjLnbXHdJrUj
NuHMTiY1HKUT9g/wGufxWuoZ151httGV1kV18MMBoWbitPQW6yFqmusB3fJyXAHfnzYUpN9y6vHq
TMOGKdNMSnpbr7V+YJdn8y/DmhbJFfEFp5B/2EWwJ0Oj84PppHipysL5DCK4nCATJefeTtpTJKPq
EQ84jQY9FK921z43FQy1gsTtFLl59amf3bFH/dj3nzw71zfG9egJluulitFJGf8mly4XXdgg7+Uy
HUjCvXcVacnNhPDqay286HOdF84rIt35bqKinAVS4Z4HlP1CUcDFaQVlk0w99IH3YZ57e3M4Me+D
0P/q13uSvnbtvmsv7vDWT7FVHpuwpEALyN2H113Qlf1h0OUyUgPbekDMaK6cA9o7YumQ3qDBPfZL
7psQYqxTt+Ec0qqJ0PTVfO8BWI4xgZljcN2Gxo0yUvip0cRadXHTyn78Q5K1iUMtPc/+zMaLYzF9
Fmb6LI51mI2ysq5KFbjPO5/h5OADTCur1ZLvgmCp3swUS7YHMk+U7zksrT4PvDtKivpWrpBdUl0Q
0twtg5FvtTsu5WEA/qQN89QsX8dxZa4wKcnTjARd/TZRTZtSKoXTsasm7wbwvIDKhZ6KYB4663cf
amt+aiMx3vor+VtqEY6MWZMrKzhaqoWLbCM4fhlpAvspkhNOt4M3ZI1tKfvBzJHzRNUvTmArEcOl
IRrx5jwTVN2w+nXzcVFCVIRyCaEn7BKrf/DEjLrU5DtDkHaigTxqOaF8gCnDIMKesRWVv7vpTiEl
nrY+VLQey/VxT2OnQ74qRNGHwOvy7bUbTFe/owXqPGRkFXnNkpaE/SYP2jFFs54tJIud/y40HprR
2lGl96WBzmp1h8mKlyo/UcirF/u+Fn3YI/G2mJlYqGK+MJhDxIYbrJmgrhY3qYFl7q+Yxqx5S48n
+ut49mEwS+LIx2YCtfLSBfp5Yk7aSFW+FkXt90U2M1Uo76AS8jo8/RbVh+OpIFbrro0wVvvnoIZl
Co4CXhbtTANFDfApt11qQmcJgWvsMr36OI0/VkbWPAffgsZlKhjW1CYm6Pdc/vfWSiKb+zhU3YqP
tFiC10AHrni6gMiW3AshY5PskK2LBFzeJgkSIkrBrOPgF8zDLfqGktpewjN87435ppwhKT8ZOQsL
++kYAM4is82rOWSLYDkeX4wAUIjvRgLK5cGuEhujMFMMRtXnjaobT4str+qrNy823dRmQTOatbv1
DJe30RUL9sdwgIzjtfmTNwayDI8hBNrSu7GNUWsPP6ociXHIHQp1kjKuWI8t3HNq2FH3LiQzQneZ
sGKuCVYFI/7/5Ri16ypBhycQ3vIA1cs0s4+J4uKXzVHOMIFQv+uuj+82Qr/4mFtNmFOdm/JEmtTx
VeIfo3Xz/DP1yPZFxqZ5tmD9jKnbI4pLfcPcOcKCab/ZXU2UBStf6JrmlEMisknDn8FOwFUURbfQ
rD/Y/zdJWUyPAazdK/Dp8q63c+9Qu6G5r5x1pemq10IimxIK1NJqnqpkmaNrRQiHIL+Tq58u3Vx3
Zz3asCsXfC86RENT/U0il8cpVvst7hzsoyYbvW39gNPKvBAgWM2RCJQMMa9kEJx16I9tlrfx8mZt
+bJillLMyvkQ12UdZDghdV81jjU6HaqJ1KDbrIlsRFeOOBJO6OHKiKCevhXWsiMuRNQujg+1KE7o
x6bcOrXGiSENuSpBd2z7fX/0V3u4coY++tRMjQ9gGeVu0R8AFEsU0zQkGB7aOLRNhiOJGV+hZEDn
SNHot+IA10RNBEiOC98JcOuhIPNuU18Rh98vFAKXdPZqTJ7rsLmxCpwcBwjhiD7g/MkWSom7miFD
0ozpQ2SN4oyeggcTLYWVenD+rpRsVIWEP/HfNogUjI08eW8snCKM2OQpdOTyuPKwMz/J4+RYwfn4
TsN3goK6ksWdxTI8fCa5nMX7qGr1HnV5LhYPQoY3GvOf8o0l0lvP3uRXH3q0wvfQN7Gg0g53Pp63
BRpdbkBGtq1cUlna83O8BOZx1o3gEpDXUbWO2p7VNGoRUdRB8sEBPoyypOrnawfQosxmODt/zJ6P
vjGoB/+qw98C2qQOnlRe9KfR7ezXUA90A43gRwrdbCgHhm1N0WWtD2g93TJzzTDttoodxP2knJLp
ugg1rLmh26CpFvm8cLpJs1M2yIYPsotW90TlivovveTLISsmb2LptdBhlOlIq1+DenlQBAXdOtx7
Rpq7wnWmOLODQkYnCBry47xEI2zoseMqYSlEn30tYhoDE4C/U9Ye8Q50icFg3VpX3OnrPIEmU6tS
ZGzoFYww4JLHrQUBSLdQyvBYTxD/Ms/GY31TC39TBND8oLO0Mps8+SeS8u6Isng5zGOwfopYLabb
Zey0zBo1xR8GWo8bDhcEioSgBAXCj+Dea3L3NhZNHUFfogtCqp08ucW9xX1bm7K+WSw5PMIhxBGx
jN0vqHVoS90NUbIi+x4qfYhmv1wzM68VLhk6HvOjEWXcsP5qr7mtHHcNTmM4By9WLuTyAHKFbT4E
E1oJNrJ1PpUJTIy0hSDy0MN8sY/RHKwkBYmL2kLldtAeW6cSH+tgwWCMfZOojvg8E55W8X7fQhT9
MzC05/b5Q0x7vVcF+6NIJ9N88oa2f9Vj36ei7MAeYXpC4ComhnyjPxXYxmDYMSzWwSLyuNcG2dEA
7vK5K4x1rfFAaTJd1tG70Yz9zRgoNCg6qu/ABaIrK7fjFxDjMmIYFOGbpPXZcfHt4cOkV/e6xjTd
PVRTjIfnipsSlJ4OiCcahvhq8EQXZltiETjRd2I5d4E7NR9Q8ZaZBtzKNEPdPygvMEfCF+e2W3sB
Z3F2XgXOKq9JTkcmORjM3ikYHdu4yf+E7mzj1OCPzzHh/tnxc+ethxn/avMndCNZuHFIEV7RAsX3
C+SDs5xGZl1svkCcHh+lsdc8jcfedpgH22NSWBgcaMdvz+wHGsfMePAy+g3dgqJZd7Ny9R8VYEcW
LyQqCquuLaWjV/9ixQ39VoTntwcfVP9ays6hRAcDtPa8r6sB/dfHWoIH6Tc2qLqdMmrzqKteyWj7
Vn7Q/tD7wbsRoxdW+SGOd86UVuiyIS8sa9Wi/5cUQvt3/grFZz3PLhoS2pr19jKKa9vgHrJdQzBf
x+e8XObga9D5fX1V9XE7+ofc1/ZIe8cp8GfN4lXDsqHWBm+jSpwytDMIgc5G2Bjba3nQdajt5dqs
CyhmGrpLcPL9bo4/h103sqgoWTdLwzoWCDvIiPPgT2TWGhYFRBsf7hc0acJ42F4rGm0mDfR6P4Ci
KmT/3VbWGg24GdgQCDG3n9daUEktixoWkyzyndzOGFSUQWhmsdnq/eTFIylM6S2h1i89ngtTlVEg
xg7hhJSpXKqHquoH02fDvJuNHm3pmUG9mXqbcHblW2S5HubeJyRLNylYGa5y5JtVcgCx3q/EDws7
ac6iWKZI/WGsYnP33ulxzXtw9KNwubXGgYT5tloHfGQPC75u0XT6+/Lcr9VeqoYRdXq0swn1V1jg
uwb/rwyJMliRJhVl9K3u5V7QaC/Ej7berdDOVk9Z6h8Klb+yT/YjIuOmWLlrhyn57hYDfz0i4FyM
l0fRfW8vR5wurBov6DSl+SESvoEEN9mLheSjrCgKXi75p9/fTzHHb+6Cv/36f/4nE8FffAc/9i3/
fvdp+OUj/6Pvw/+Hbg6QY/5T8vJvXg7/tyv6hsr9xddwNy/k4xcLB9f/DxvawV6vw1AQNg3v/HRw
cP4jjKDFJVSrAj4T885PD0KsC5HWRgT/6C8w6XQC9z9dHCwn/g/K4tSpcS2L97e8/42NQ/jrGI6h
new5houOzoMogVrk1xHV01CeuR6dIgA0ymkNaGvDRmdK05xjr9nrxVPwtGKmE4BwbeP1QmZqHQgv
V2JQoDCcPeP2i1rh7aRmqJdXvYn5HYII6/NYQurLMCue/9BVpPzDMFbzg4+pQHzbmJEOPn4ywU2E
O299neg7t2fohN2pabuOAMqCpJfqam3koalN8lQFi9FpBMFiAa/o1+k47XOTvoxxkfxhI9OM0g2R
yMc+qG198muR/1nUdtFmNfjxenQaM5Ne0h/tZV0r1R9Lq+QIUSmrj1GANTqV5iDoM6CpBqZBbkxF
KmEvVUbnSzyAA3ZvtmYoLBNePc74AqGzWG4kWUF7HIYIbEMVfZCMabTMc3Fv1bo5R3Y39Us243q0
telsuVVJeySv6v78y5D7b1RWv9IleJABzAQuHWNK1D9B8tvSgGp5c9cwvC7tLnpX29H8B+5yifwH
ddHvwwX3SwTV0IJ8LPI9O2HQ/nUBovnTaCbXeTdP7JMZuhDVXuneDOJqKrayfPz7awp/tI7+L/oD
rK+Ascmo5IBInhGa/no8hIF1npfmLYQ+2WTKq5vXLonaL2WSDP3VhjGTAJ3vXHWMhpBMyA0FmQbW
Y3o+iqWUt1Cp94rdKOZPCCx8mqbz0NTwnSQ4dnrwgTXpzrJxiselNj2hZzHG9jkGwYlv4eWPcxoO
lCNTbLYZe8VCwJh6yqPNUqmX5cbTS+ekedsArwA8yvvEITd+9KhK/RH7gCVpPI3enG0+TMRtAx0+
NBY4TGa2OWjTgvpK/DGfPRkRl/pee9yizdMnO5Y6I8elwL5Q4pRXjfbm9SYqw0lmlmw950RKb77Z
CLReV8YWWIyOK2gOqz+Jq6G0wytD5V5eqTKw4nMQNMH3EeXFzRwAJWRzzV5LV26LRGM8gn1sy5q5
Si5yonmOu1bdoRJO8E7jQVSCGMEOoaf21r7Vatv89P+xdybLcSPpln6X3qMMcMAxbIFATJwpUqS0
gZEU5ZhnOIan7y+ybvdNqepmWi3brM2qFpWlVJAIAO5+/nO+o7qRuoJhcQ02qbizvQNTD3m/1EDt
zpmbAS+yNy4BvoaieB8VuScywW7mR5vwCnPnSSvpIsn+mvy6aYs3DOgrKPsCCFkEByRzQF0AoNiX
gCnE47YRzcIEDF+My0EHNVrFIK/dEbUpMvWcnAdySkGIRb0IrnpR+oKtuTO9pDbKVbj2Hol/QJWL
d3Zae8vRW/LuekMjo1KLwPlTD1BcMbfED74nlWW/bFoMPkf6yVgjkfvuGKNFeZzGnCq9/FZ+0aMz
dfPItMHnUrjI+V/YC4ksSlVrZ9AZRtMJV7v2lwN8q0yGs86TIcJWMlfcOqvyznZdeNfNWFY15wR7
MU7onHnKbrnN2kPe4a2MvDolg5zPnVnHGGJNNDzOnl8LpbvPWa3FZ+r4EyMmYxpTnsbNpXlA0cDe
C4NTeEEFq7vj1QewH+vhtc+5EuG5N8sIpOetyEVdn4mg5Bb+87w4c2JzUNPWTb7Y/rY8z4bfnitm
U3G7jPPn4onpJeMq4jBz+rxlIOFgflAIAAIrVDVVESYDZ4hLoft71y9WP5qpUK3juV5zgR/f1+lu
JCd6N1qb8+FyjV9y02seZar67ch7pc8Z71gFHpOVfNRhU33KDLWbRhnhtuErKQWhnh2eC6ZQiDzz
F7SNatq3ts/h3CnWDAqYwv6QmNNMvoOxSLEfZ88/je7W/Sx5yyAiN/Vs7bpREsnzjcWKa1v0TxZw
vU+JuRLniO0SblgsQx0wQ/c03LEofvJVFt4uWQkhEEUw6Jz3V904u24FGdeUqZ1T/tYC3g+qzRgi
XObLFkIkGvudFo3/7oupvOEcvVhX09b6P8ncOHdO6c6fRJ/aHpWXbdzO7MvS4AHrszQs57LeItK1
xXO6Tf2N127LT3xDqCwENZLXttLo69wjmb9TVsu7arNm8SVwhvZxbVf+GE+Szcx3Cjj9QlX17tA8
hdqVau69fTkiwcIFbNVHrZz2xU4x7IQjKMgi6ul7CHZYUGmukDrhJtww6HAmZIe+b8wmeEzAIYIE
9ZAYubeXiR93JT27qxOze05YIwtw307y6W4S4KUr4AaHTVCaFMCVGrlS2I0/fdRLXQCc7Lq8ChPu
Wf7MPFT+dSrc5sEcFiB4KYOs/hjgxp3sUKnNaQ4wBgtBHFNsox+lHHub8GL50uduupziSkN0xk6K
QIJSwyDhhU4VeFdFeRFPN6dvH8SKehfZvAs04pTI7jZPzkxZG0PdLAxcvLjFZvKd8UjlHzly1J8Z
2EUJezFdn3tQaS42CKNmk+332XGsh4HZoFvk9a5ROcNoqvTs9jZY9eTtXGCO+Kv6dbUOZaFaKODI
z+05tdkQ7JK0uOjTSQZmcEp98+uMReWzTzr/h6wkV3VcVXpnS9oJF53Df3USI/uZq9WGHuqW3XTO
hsxxI2B8BS0Z/lBlESFBSS2IrREnBJsbh3eA1E28uQQ3Q05ObETwtJgqLp1uwI+VZSg9eiP1FkIO
AFdnla4jQliaCcaaIGANyNatfsJdZHz0eeB8CzaKEfn7vJem782POkkSCB/p0LL3sTcYCqXwsduV
gzWPkYVQzbFTmZAdL7IpCmSf5C+5ZxhO5AZKZjtH67mJbJN+ahTeChJv5jj2e+oCagylWGc2cisS
eWeY4x3CJOEaVY7stBzGFOaVrBr5VZlj9mXkhidoscrioS8Y+YZ4DJI74SiGBzABZLJbORjxxiVE
+61VWpbRBFSw2a0z5smdU7XVWS48XiEoUyx1LIXF/ZwPE0vPGlBYmBXpeG/B6qt2MLfKD3g2bR9e
6D0/O4Idr4VWyQ+/MEuy5bnyX3098e2T+DORgxLKPkLhNe6PMpVMm/3loivbwViLuCwW92nrS/dt
xAPzrSK4n2FbHBE4zGLoxr00LyM+oTZkRijeph1mfsCORkOFea3qxH0de97d+wCIsIe0Tz3UUl4V
89wSC8kyhQVAarP5CfTMs1jKBnG78Jh95yhpf0hvHrcwZdXFneUyBN7lINWKXYXopq9b3yt7VnYc
NveMmfJXzVGA8q6syI81aP8Uj0uBs8XTKWzHpdPg+xEgi/JSkq23iKGQV8cpB3SC6LIrp1C02WZd
S1Cm3sEbS2O8CrahbV9WZSd0aRqZoR+XtA50pOa5/iIJ1orb2RiW7tgb28gdCYka40o4NVuCLw6h
ZLQYdbi9tN7rpFMa37UgPlVHcGtMtmduBxZxOhRdLlbSJsLDo8mPYartpWCoVZ47iWKdsK77qrhU
fc5yJvGlOTSgjfbgLJHLU+e4KkjGEZN5fC4lM2GBJFoJL1fsHXVS3RsuieI1MthMCKaZUqY1bJii
yKksYe9q2JFbZsK4X7dpK659ED2JQp8YtvSH6GWJgo987N0XfSrdH7Dz+X38pM4yJwZyU/kn09dm
UIdWuhTmFG1zTX4JwlmDlS4R6KgNumsCocpfOdDAMl69w+BNXfYMcDiV5Y5Rfz593XBONM/g6Sqx
L4fCTJ6mvJK2xYthg17KhkT0RxXgK6KYpOp98ZClNlCSEDxV7z5mG0cQFWXgOBokadyMVgyyl7Vu
KZhGYBFJ3GZ4XlFzgy4aUpeZrk0MyYstUznDjZE2aX1NnE7PN4PXecyqW8MvPBAAC8dfqM64PO6m
zpEFPlZpzw94yRLxRQyU991UvSpx1Nqr/hoAK+bxK+A9kJSs2OQg6leRleSO/QIpe/05MDTBuF30
UG69rBPlsVb2/DqA5E1iuQT6qoM47odDkcxsUuye5bD2B+PJYIe9hHimN5eq0yq32ObBirnOyRqZ
vCjXzYyaoJgPlQXEPGr9Wbymm2i7XT9MjnXscLFssd9sssW0CGbjbME8wkyaZn0Te7gmUu6vxOUd
NXrUmW2EtjIiCvgx77qxtNOYyAuozrVnY77LADK05xwzehbnQat+wuhl6SXhH+Rhg735ERU6247r
ICsRM0Nkg79acCwWMkWzaK5yjfWStdtL+EUMKI0YUx02w10Ck2sHcr98JB86fQgszD9oc4UobJiM
UMu2Vw+qqZlxoRQWY4gJrV+iTS/zD2Fi4oSG7PDCZtDpMUWog2nlV2+mGHgJy3fNrf1JPqBNQ8tY
sqOPdqzDovclRwoTB1tIg1e/nHSKp2pxbFxGLIM4T8Dq4gHEHOFh1x7mB79phjx0FhcKMyPP0o8M
zrzZJfAm7ywi40w28HA8mb1bfdvYL7lhwAph7BZk2HLfMUDlEUrV9r55OUOOdkFYJBfPtBUO1ZI5
J8ak/keXeOohcbMl2eXtxppKuAHrVhnYJotSXnkJj4gFh/mPo+5/JKz9j4LYL7LZ/2sgVCSEv5DO
ts/+/S3L337p/uBf+ad8Js1/+Ghd0EadS78ab8z/I585lHG4tpRIsI7pk45AGfgv+cyx/sG6515G
5y5GcveiyxJ0uFR42P4/7AAXADoqERabjNt/Ip79Krl4bLpMMngkZn1c3cIUv6V9tpRlZZ2AgOCZ
y45GlxjfDDhYf5PD+y2I9cfHMDagkQE1XxDHsn/TQAJtQXeTVlwktXdaPaeN3Xqkjplt0cuKu2QW
c3vUwMdinKPrPdsOCqMLq3hz4djcuJtW+Y7guXskQ8NrphxJjLPDPP/pi/s3AtRF7f5vqeaPH1Mi
TiMLUWMliOL/+mNmjikH4tQixvAyHIAn1rC2t0BdTePyqdIyuSEzpncjLcp/o4pblyvwLx8t+MqR
TR2CuL99NKiPOUMDEfHGtu5xLofxZaxmAOL21O+3CerE1ozJW5WoHIiFOb40eTq8MM8ebiq3RxfU
6+mvL8a/uTUIXpJpR5jidvuD4vWn8CTiCdrWBH1s7cUkOa6Zxb5kgPPxn38MB5E/mL4ofxd1+c9y
XDdYIGWHcYmbtOpP+Tijqsj578rC/t0vc+EQo1ET/xL2RRT80y/DYaXuHL9bYlLzAQ7Y1tj7ZvL+
17/Kb6ONy8N0oRaRMuEWcgGV/fohSVfMPsa3NYa7b984rsmJVTMOFYOrdvYG9OsCO4j/+kMv1+eX
G4c3CJIpZ08+nMf4N9EU1kRS4zkRMaiU76B8svsNHhVt5bX6jpM8CYl8Vvuhgp8UaI4Yf/3p/3Jd
L5/OG4TBAChn5/f6kW0zUkSkQMSuLu9l0Hj3eGCmx7/+EF6Hv/+SDgE6/no7wN3pBuZv7w/VWvMF
ZUrJVWOsu1mm803uqvxM5cUl6aFU/i0J1iJ2RN3f9HgZDsRGKF6pt3JXTsNnIJbxO0s1MYIOx+8C
PsaevyuO2scykTOYvbk84+/M91hYtAgJnsdEtZfuEjfJH2prw3WWbJP7Len0TL8H4NKDj4I3hlmu
s1hLt8bOIRwNhVeZ0/PUr1ncj7a4GtgQPyw2dWg5xKpvRdFshzwPPOajZf6TkYLxlMtm3etp1jvi
pERMC17KkOxcfXZKr74p+9yN7HW19xJkJNJt+bmqof2EWoitYEnOU+7bawwcqyFbB7ud7Re+d3vJ
vStzLoMzCbOSwlIqhX9sTjmdK/7tc5rM+TNOGGwTiprFIWoRekLFleLc2LbWt8nN57ge6xesP1BH
sq7kzyyOd51XuB5TF5PD5Cm9x82AxovlLtmrYWhxy9fjPihX/QLyccUUWgU7YyudW1P5Q895Wm9v
ylqN0OkHqsU0VStl1DrZFvfz1DyuldCvl71RXHakWUTuSbnL3OXoEzsJqwYCfrlSnCGG3D4SGMlP
nmMQ5mik0Z1tvkLI/ssrXBIdu3bvHGS7qCNUBxWySlun3sC4meeutduIQ54mZ2oPRQNQ0xpW5Ncx
WGLtmk1oETo4kM3eb5sd7BoXRTzPpwC5e3Tj0Wz0sXGQgcU8h3iWvqyT8ahw9p0609wXaM5hNzX7
DSz99SStN0fnKVamygzdpHU4/mkRJaqYrkfcZJDtOh0XpTyOK+maPDcSlLRm+O5N4xHGhhUxy8KT
l7AzBXgPFBqib/ZSWv2OU8/VlIn3qbLoWnTkfVZQpeLmW7ypjC17o4J7t/erU4M77wTy7Cptilur
pnqGgKw+Oqb47udHIJsfo11SCDB9rdXIkGAdz4lZvwI8IEGkuHilK8k4ocHshMJBM2N2QDzF9YMb
UsP86bFQoAlvsV6GJb4QOiQ+akpc2Nk74kvDbPFo9Ll5DKZA7bC7TXv4T8Bexwd/Jbbi1M6ww7J7
Z/r5LThesetNB56jV+fI9hzuQtHnwy1uCxEOBDqAddm7iXrcx8FYxCntdHJPI+Q7pSLDIVsnfbH1
YVUtmG5tzmSEYJ3Kna69OINscqNbCBqkJc1ItoM+Do19hU/82DnLt8HEueVn9Wutca00i7zLt/rB
qG0fOFqj70VpBt8wkW+n3CzvMOoE93UlcRxAqthZRr/Fotc/ZEeNg81OW8j23lVYTwoc1NMG4pAK
HGSUdthpQzLq3tRzI5zrRqJ0JAUXLbC+0x+NhiHWt7LAh2nU/vvmtxjgLI0DlImrjygmxi/jgunF
obGDKeLMU+Y41YciR1Ha3pXq2osjvHm1sLG+YKf/Yfg+BC9S+URYjaNDTOIWS84HdKMEjFCQAqjK
7fVuZf8XtvNqR9xVHGJMbq1xxJa3uMN7suL4wa99mIP0O/nXu6bpX/wsxT/tlePeqAae1cv7cJWc
RVQRBWRNDyQVccp7YHAtZMfWNWJnWR+srTwBF6KYC6U20usfj1N5T8WSz8TClrwa2shPA97lAwJA
P+I5zt/zfD1jbrfPUpFBCqv1TXcG4zEHq3/LV9y000uPGI/faP02Bd7txCg27uYg25m9TPD51M47
ED+ObpBhmTWmz/WQM4Ey/s7pIH+D17OfdIKALT/7DjYDFov0rxuCcihNnGZeGweGsa17ZJi2xvCG
eyRsSDdCgLEXhCQjlX13qy5UguPcr+50ClzdZ3FbVGRDdCO6ZL+MY/qIHlk7vDfdbY0okWre52EK
3pKSrfXeGhiwzHqcn6a5GX5SFdk4kWUgsh2x7a9BhEy6fl+zIH03MhjC0VCsI3utGtjvXk2SuV8+
Vm+2Qz4vhhghP+qVnTho/wqYfGVYFIp7fvXTK43ibXJaV4Vb4498MCMD6G8AKwdWYm8w9jpbqndu
P3E3GmZ/fzHr8SLXqZL7NTWy+6ZB8YoqhfKPLo8F2arEUKEC65lBxZZiH/T9hcC2MSXFrXIW/xEa
5ZYf/EFoeIizWt5SYx5D25vc7W2eSqJPE0bJ7SE17WSKza5vzV0DHsTfBc7ceVhEYTRAuSmYfAxV
7ZEe9ZPmIyGDeAEhG8LYzX3Ni81JxurOd/Ilj0pE3Gc5VBdHvhiLe58gLwuN1AMXE9c3OnQpgmuj
SFE+cCwtfdg6joW1DTfdzHRm9skBBaZ+hIxEpjNjPIoTU3iEaTiOVZwt8Iwx2S/66iYTOThfw+0x
XzFYWMazbXpzEDM0dZeoMrM83+PwYhA813nxsnhUDuyySQfFDiOzT5G0yMHrJ4q4+R6XdLVe4dQk
Z9HLMTl6rpLopaU1ImunyeBHvZOs7SkhQvbqdm7+w1SrIH2fK15ZrpeoH9KrGXWViepAI+u1CXaS
COynM2CUCitdQkpuF3I5flkicqi0crwDYANziYmGMCFoHU1QcczB1B75r/4+rRiVr7KKTE88CZaO
W3czquIaMc4n1wH9eLDOJYgC+GLknfoEh1lO+6IeqDfbGUpkJ1KEegOipI15F3BYfTGGJrOjJIU1
E2de5gBS7BwEPKJ75IzxmbFxot/CjsdqmZ77GhTBrvGS5cusu6JAQVfEPzpJ0CT0uBceOpGa5U6h
jGPCRyUfGQcWhR1t62DFLUNkFQlTobYIG34f0SK1WmQPfEXHE0WxX9wmG19TyzIeXGtbXvkrFcnQ
NC8+Js5xWEzK5Q3pVt5z29OsrjFvTEcsWMC7TZXrO1gldOdgj5zR/6YeH0DrOt431TFxDHUe9BBF
ZxicLLpJZkb5uEEcrbQ7XmXTvPB1FcNMHZbkZUfUb2SpJCSRxpW0eot7VstHBkOoSiXh1JakB90s
e17pnksyRuUvBp7CJJJZPzEsg9h37as5f6NXZEh2C6gg9mxE6Vaeo8H4Co2LC7G21qLj0sL5GjaU
8FnMoBtxdiw5FneeReYLn7RILjm75ZppMWzZwJoTKDzzmG5h5ZPBJ5Stkpse27/ct/PoTJhyB/87
OWVmOjwvQ8dIr9B3DU1GmGeyoKAmmWQmtUPJlDGXKuzgdTO9vLyihUFM5zydHFZ8hjuMMv2GwW0x
YS5ko+K/SadfEHUb4e4tqzQH1m0Ao3teFfIrEDFT7zXmyOKwGvnGS2wa6S9i8koGHoDej3J1C9hx
/dpdLVtj3FLplLyAzBcuaWmBrmnxhdEzhVxfnhcnJyKwLWriHJEtvIxW7sP5WFskdXcSgwdj6dpZ
75ZZEGRM1yJ5QEdO4LSbeL3ZrfDMhLX2UIPpT+/NvVEYG6InX94P3rHMt9qWE+WORDiBAlIWzhcb
jGsar5493Etmxf6ttmFsE8V1k1stF8dHzy8yMxxEbtLAULMfhfKd1UV8Sfk8BTJznsrZNrJIN52f
7UAc0zkjvW6+C9gzvQtRMSCb3LT/Ya7j9mBV+jL3nEb90mjA4dAORL+zNku9U4TsnFbZcLsGlV/k
u4AxCGtEbgzkHMFrcXuaMqGVoA+ar3CVPYzIEsRHtHAK6686MBZMQEhkvYPlZ5yV9oYjdx52eeZW
tbpErJbgsW42pOseloYKbaYX1Li7Vnc7dcZoXEIhZh6lnXBO3lIEy7EgbeNfOtE0oAgMzN8MQuAi
8sa86zgDlO3zKrIxjbVVlii/Mx9/YtLqQSHNJ7IP1jAmHwKXwSfsigaTiG3oe8gXxieesosJX2AB
Qq9V88FvFIsmNGX53axUg0nFntRLxUu/CFOzY5rZ95hBQ6zrLluxuZreu3TO9N5d/c4JoWHULaHt
AO5eL7LiWdct/3hD4cYWQESVwksc+KCzF1U80184kNHlCUtPvmz1nZf42eOFkGhFQjZuT4LFHCgi
KyaC/9qa2EiQkvK2U+Ho8g2b/bIH3IERRCifhQh0GDMjsC3PoxwV2yoCfmSQ/aApeR5odD2lg6EB
KU+t30YFUeoy2lpUJGwUwRZ3azo/icxQKN/D1jzO3ATcRJdzTCD8J5HM8+NImmrZ5X5V3c9jMLO/
YCFl0E3IgiGuy5FpBzG3fIfIkmVkEs18YizRD1+LwfXv7JzxSNR7kGtDv041811IygpRPy0fRF94
Q1gsy+iEQBQazi8qYZRcLOn63mqBr6DytuJl1CPnmMUbWcENCvtw0Gh8wIc6IHXwBMHcYaefp9+M
ynIXXL2Gvqq8qZRXs+l3twWaxSPuKZHHhC59mCy8u9KIaGJJEE57EKTHpcRvpwh+fGFpcHoMLWqw
Ke0QZrBnGDkufC69l3Qj8CBYos3fFki70GgneMQvHIqIRST+sm3PQ2KL+iSzQZ292Uq+4cjIgY+z
+CxRymK4xoiW45cWi2Ef4fsb3RcfPJRPW/gG2Tv2c00vwGbOKBGL1w/70RLJqxwdVuXKLueHcsIi
GGMW4WSfVCPxKMJHmvuYTRv+7aAz4oy08jfb01mwX/N1DW6w52JI8A1ccIDfhXU54HriZphAxmID
wr/GK34wy73NPzhswFDsfS2W7kufq4QzQTann14mWPTmKuDmadJ0w/7N/g2AitFPKg4Gp/xMGXlu
IdUwiomIKPMzafqxvXPGgtl/UWd9svtrycn6FymYrTu4IleYPmT/4A9F+0+CIQ3RiyeUGuMBv80T
w/cAzxMdp2voNS3NwZ1jPbUSEnjurG2Ec6WPJzynpIVqzeNSBoN/Ig2/nPrWaDEAiZp+SK+pZhtG
oWH/gJew/PNn/v/zl//FjOMvBjD7/q3++Pyzd/ny5/85fQn+cTmD4SfFexm4nMD4nv+rQV3+w0IO
vvQzmxLClGVzOvuv8Yu0sDybdMGY0mIYgMn5/45fmMwwHPCY5tBcAUbMdf+T8Yv7i64pHSpIfM9k
6Ez0gP/1u/2+6ACWAhfiqUm7pTgunKW+OoUMznVfDdcFu5a/q1P/l0+U9EQx3xD4tk0uzW9zBrMy
2nFoBk1Ki55lO5UexqN5tpgDL33f7imz3R7+9G38m6nKHxL0f0vU/F5MNBCmJV/F5T+/T3+aTmZU
5hFOXtyt6kPeQ8QMBxiv9AwIapUXwlwxjQBJjnJeqtfJQa7iLOn8vLSZvM8tTSeRwl/4EmBE9f85
tvwfK+Z+Ve0vP11gMWc2BcY+JlO/174DvKISCQZ5SFUI7iGg2/Ss4iNy76TVYNKAxQ/VHIl2+rt3
zOX4/8t1cYXDPWQ57AnIQ7rctX8eSmST66EJGw0pFfkH9MC3DzgzNs6RTTqZJ6rCWBoyV/R3k2p7
66rLLlaE0hkMK+phamEMZUktAS5S3fJ3E6nLSOS3nw4LtuWQDuH9h1ni15/OWfC2UjGAqyFpFsEe
3XLviQwtIRySHEdtRyILSc/wITW5qBYH4aXNTw7d3Ev0Vw/fJzlmD0AeC+OGVldlwKowgr8rWrdk
8NurmqGLfZlcMg+1fMYvvxMLaRfnZU3/bkjLvTxlLPQxv01+VRTUPXhUtDUlgij+2/5rqmbnnZ5j
5CGk9fGu9+vyes2V/OaOKZ3MkAiHB2OhMQLLPpbQye8799RpJV/tzOjSXZul1robNJoux7N1xNiq
S0QuAkWHTpFt3C2+MW738xqUy4MTZNb7ljRUdrQimVjw2omc+P2GbZWtRtDY9kOO11LENrOCDIJT
43NYEVnacPQbFTCvfcnkNL9PgW8tB+URKuCMj/GJgK7nA965gEvGLyzaLUm1ZPHfPQOzFmm6zhhO
E6akvV5lVR9G3bJbSEYCCRzAvBZPZM49hw+p6U8EzQdxx6wqWU8bk2eOa81oXHKGgAQi19NGzyRg
Xt4UicAq3OqAh8FNMQVfI+2xP7W3ooh54fA3bi09apdUMdakBPrSQz+s2DXHQlZR7g3ZjbNhvb2p
s6HBJwdq3CQzV3KwBnWg5giLV0EbVu9wKUd8Ud2BYgAmxc0mGkJ8gCIXjmam+Z5XPqlnnbyPuQBf
ocDARCVGD7w+s8JDDPjB2Y8bMLYnDebtirQetcUzh/H1bjIp0wqtpiu/Wp4zIBKpwOdst+HOligw
+HWmBdUl2Lx3c+3ZjnltjvtOOeVy7zpU4hw3NJ4rcs1MS0pCnMSc8S0mPLi++eH3eMb3eRAkN77y
Hfbz7YpqSroVvrCsaQYmOh7BoB51vECLOjmbobgNxWRG7AgJ+CX5lD5gXfV/ZM08IzRk7gV6ULuI
V5b1IAMx9mcKm9DAYAwHy9PkaDa5vd2kwR5wj8WWs+7upVpgBXSCIY5BjIYImp26X1rZNssJr6kP
ta9S2FIKoqUgBVRhhRxNMxnXvSa3L9v2YBSjdWYa80ZyD5SXC9z4bRsdQ3y0btLvB7PIf6y5lOAe
3IK3VW/jDo4lmHGE9nq6Wjf3aka8+0FyxWQoMg4HG+zQh2xEfkMm3HzyRrPaLjJNzc+wLeNxnHv7
dkxkRXx4Gl5kP9k7+NLs4TOrgkjkpLREj81esjkdwfQIxNASaVsNaYcr1Gj0PijIJoY1h0nAJi35
4AUvIlRnP+dVPg/Wx6ZwvcJVT8QLreV/VBHUsx01Ou+PvZQTO2CWij1mgU93VDlGKif42RkdOv/I
vx9Ew1CSHmsxdYQk67Kz1ZNuXQuc3U5tt7HECfgld/Ddhh0zqpeiMYtd1gN8iudOeJde7BxbaLvi
z6VAI2D3PAy8wjboCGdvneQXfE3yPVvW+q5fIKy4XUcdz4R7osvG5hpys2tgPpLNVSsFL5amc20w
MNjvqVfPKcFEbXba/dpZdIlRFHDTkduOJ6ttl6imOvo8A+kg2tFMxU9OaOg9iJt5xFb/UrowG8X9
0is/OCweCLoBYOqjWbRZZOW+c1XA6oqWnGaUm3U0puAKZnYRoa5YGroF/diDMC8x+AyhtDZZvGj+
vKMd12NhG8f5lUg6N2uCHfkG7pq3B/Sg7n1KOQ4QOi6m62QcGCGM4qFQG5y4YWDSN5BecqZGfoUo
2WRRhpKNsZrq8n3QC22FmRDNfupy/5inikbqibz0maqG9WB2pRyvG1U6J7QQ6O5pI9qQriokl7Ke
vrD4l+8+kQ8gCr3eV9WSJA/Y+wmZYGmB79ZBYXisTLDcR2ObpofVdvHAmVniXkkd+MWVHmsUg3XZ
7o0abV+aM9Y0SHO8zlIsstzF23dO2AhbdeO4+40SHxYgBVXugcROZTxU3Okt/LJgC46syUZy0jwK
1W4elnTfccfybBfO7eBBLAlmd461MOddzgQtEgXHYmOQw3kp5T1zoBMenKcm8cV1odd1PxvjQRQC
Bpz1UZXbY2sGnxgHIQAEsVuQPlfqrt/mPeCx+8wYnZPsh+4OKjMyAUdQEviT4p2aWl/K1r0ZLTOj
ll6HPgndqzxIG/5i4GhOMluxxYP8nMzBskevdPdAMfOjRjkldyzsE+uch4yb5Z9JCwkCJmSHRDJ5
ccEx+F073XKl+dthAXBzx73PJaRrrfvaAKozd7TKHFPQvcPe7AGFh9LGDnTu6V1eox4m2tWUW7oI
CYbAbGnIKRClmN6og9tbS21mN25VTPPOMlJz72WQEThyC+BAbwaBvCnyE5+ihEypPa/mVJ0yMHVs
tKj9kMckUaZ/A0tc+jEeyOGpMXmfiry1uLgFTNetm5LHurO3Hd0ECRXs5GciM7ASBbpmQORaRnmt
uwsxasyW4cBGY46CnhR6ZGfzclvMOYMHPyDucW2vLR4VbUKeIe2ItR92Bdwm03L00fJ7edu5HZt3
LFMtnSoNk7hoXbwVJQ8p+DFPuOa8ATHBXvA3IO4mL6XXukrTaOvMzYI+pITee+yinnlcu2tgy6SW
asOHNdJrwvJEzdt7VGW5z21jrWM9qPKHr0b7co08vEBYyXZ2u0rnkuMhdMjOPoCJXw0ObtbKFQd/
NpwHz8gYKuZB8bO1lPHcTVQmMeLO6tMAvFTFm1OghXjeEAWqEM8L8dPXVDjVdO6agKhTTvCyOY2Z
jZm+0+t8SM2mOzq1rneLVjRvZV1/11RVnR5ZSMo7nxK5bxPa5CMA9/4MDsh/0PzfN2QAX7SfD2ev
cMRNY5fqK56ziqCCGC36RFjFseAFR9QI62c+2N4zza9D3DfJ9MGVld9GKzGv+OK4Y/j1kn5HRSZd
cxll3C8uvUmgihaABCvi3w463PsimiXeOMlFBcCKI34y6LNFWyFvBR4bgNIx7PkIVMjCrTNmod8X
wdnqGo9RiubnLP43d2fWW7fRpev/0teHAecige5zsedJw7YmWzeEJEucZxaL5K/vh3Y+xFLcdue7
OwcIAiSxQu1NsmrVWu/7vLS9iw1NuY5XHo/AVEYD9xujnpu3/VbWKl2pquxJf6tiDAjUfVPlegda
jLWxFHibMJ/61rixNYfR4mCksK9c6xgzXzjkAc3/gNwQPGtKPI9MWDCD8rrJQO4D8ji2NrBDZ82y
pS5LwzoSXlZ+ouGlJrCWaAHUMGC41yrvWjmdcZtGTnHMaT9fjqIar8cqtzsOTIW/SYkLXwfgxrC1
DHtt7NNHDqbRsqXRd/bZMLae7iF0gB04XUVWASCGcEf6vxbnIU6M9dfCtINTbvTGsWm09s7ipL5L
Rrs+5ADQLkxVhtc4dI5h0l6JKShO1SiBE1D+H0Kh7YukST+7QamenECWd5I6Z5tl7llPSWUkUQ06
ZgnnF3nwwiO94dRIB3mLzlAuQg+/MWpDXjCegkw60d6rEFdtyix3NlmD2zABf7tI67y6tRQn9BKX
8ZZhaYVthYkDgDBjq8bqBOAPWlvYyUsf78BSuXl0NHEhLLva85BpD+2VlabBXrmYZCzQHscR98mh
6pV2S7VlrBqn0I49E3vGGNxu7nvdJCtAWGI1NrZ5P4b1bHGupqMqCgXD13lGpJxTgsh6DTu7X+eo
57dEq7wyFiv9DZbJHCG4HRxrbc6qiyBuF9FoXmn5WOIfa4sLaFu0Om2YAGuyvSmkRw3ajUzVxpvR
XmMlQBHgAdulQsMRo0nChRnd3UZT+gbOt/2aK2aSYT/4wEDoJTOvwV7AeCrYMmLKthlQCIp9fBEr
tyhPZE5/HYMy2FB2F0fbnUoWZvhfHQ7VxxRcxZLhcci607aXYoCJDQcSUguJ8Evsas3CLSg6ApKa
Fj16pS0olW1rp9NZep15C6w42WHlKDaEE0VUH0XtXyCZZIQiGywdCW4e3SLjR2fdffEpCl8F/vGF
7A32mYCcnLwNtAuy35kHtTYCEFDQatl1mTpqWSXXUZ/dexO+TTDrTEGYhC57H2CHURIkhvT90JVM
K+nTuxysjJ5dP6sByyx8Bfen6Z25IEbjWQ/TKahcY6O68IZ7MiwiC3lLwKR2I3117wV4QLDdZfth
1K9b25jWlsb+bJQFqoJcbKMxLtYwrhBM1GjEVr1LTJ1uGiwv+dhvCoUsCmopJh72lts4jq2dRhW1
9ygtOM4V1gvJWDngJfXJIiN4ZC/wo9mOfk2O1LTRTO/V1R3zwN021liQ8z0t+S2cq3Hd1N0lY011
ZC3g4Ka0/IZSbdqlNhOByDTZS4f4hIJ0HDGZEBK4DHwh1z4szW2vMU3QfbZ3Qn2cHY2vgL6y+SUX
Ktr6yFIf8kT4F/BeKarKCJRpgW5IKJrsbeo/t753gyAAfVQAIAfNGo4xIys3qIp3Gi/Q7A6wTkPq
JV+LLFMPCpoqWYzhMOw91Sws/GDXMM8JoVJk/t4wEK82PYwkuUAfQlHjRMEOnutnTDPThvQnyTnM
kdA9wjBf133FxIO4D7knS25AiSJx8S3SrucW1tixGGRwYLJrTgcLL6T40LPiOejKh2wYvK/12CVH
fjC/Eq2M3H1QS+fCDqukYMzV2J9DWdoHty/7Sy1zxqeUhPZrZVSYmAM11jvdcZ7sSne7pQvN9KKH
8fGU2XqFclpPDogK7Qu8pda13eY2+HtOFiAR9TNnSeeAhQm/eCGrg2XYFQ5u0mf3RYMwEKGRuuhw
hZ/LKGsuayYqF6iQSR6SmnXD7FKjsWGrRzCBxnOugIDpWiebLeABVNkpipKdnxZwh1r6XXvHFXhQ
XQ4B0N0U0s3SvavEpH8NCG1a+wA/v1o84VvleMOGQY4ysEwb2TEPsNc5GsK8IeP8s/aDFNwzrVSj
WyG99SN2tSEmOhdR650wLSXXAeqpTQ2a9qGcMiNeCnCAr70GZRo+YF2fyU1P7i386h6OiF6eA6GN
B6xXtEFRX7wQHOvvUgxwn8tSlYewcL5qcVYc7NFvlxoyxlsq9hsCk+JTnXCYxT8ynRV0k4fIpZSF
tyR3uq5Hz6ntpa9VVbG+MV8WdHW2JTPmQ4+K/NQ1BTVSl1a3Xl97Z100BTAwNH4+o1j4frjkhirp
YSt3YFPHUPtkquIMXg1PnyPPsjSNl6yFHWyRQHWR9uoLkiNQR5GhdxBNIUg9+7rdY/3HdExkQhkS
Y1lqDpBbrCC7XGrV56Fx6pUqU+0YuuQ9z184mEI9vMiNFp8nTHQYfsgjcXbPZO0hz2njUMXamwCh
x4yQJY0BDbuHVrEZg08V9vZ012P/0zYTNIFtBcHhVSiXEaChkosqLG+ABQ/lS4TUEeVIbzqFcQ5z
wTCqpKNx1SN8JF/SqRUZn41uHNA9wGkXcjI9EMHDzNwzmNvd1/Se1MJwK/3Z8Ct33ASZko+kPsl0
0ze1vw06qfEUisk8gh2xz33a0FzyIEfRMrJt4hYXYYUEP1yIMUnjndWIMNrQv6M6zsfM9Y7oMAOF
fRvb984nH67bFxO9llNlhjTSSoyFuKsAbiarBo3HKuk8DliGyjBZK3zaGH99ec1ySsIu6p+YJnfq
xoyweWidzyriKHQZpX3mvtF/g8zE79GTmcUX3rF4LrTMlsHGggjAoNJtKuPKJvvWYmHp2wTY2ZB+
7Q0rvzU5EACayOQnn606OAqyk++7vMnuOT3VZD3quf04AVSSBDN6znSpIyGLt3B2ojXSevtS8pZx
Mk9MJ1rVQxTn65ED60VYjkO7z+kkol7tgva6MYOgOGCZ72rsWQDeNBLKT0VWMbT2vWguN8tsKLaF
F8WUmn14jpxAZAuWBNDIbRQPFVPnKnvzJR3XFSQY17mDlNFl2zJuWNMjw8wyohQr+oZI27t63Sql
iPvVSKW/NPShYKCOXoUmPG3JdIeQmflBY5r8+WKm3W1hXTM9mdp6uAZlzuvthq7df4pQR5pXQ9vy
x4liioplShfvNqh4PDdGr48IllWr4GPBeOiWUxjZPUzBhg5e1DcUEx0QR/5IUGM3C+fGSGJqw4Wb
tGJahoaQD4w71K5Po8z55JYaU+8A/fHScgK3Yd/gtbpxUIxeUJVHF2HI+GFpySEHOhczeFrCdXN0
HLB6LZYJqhbo9tJmwml4aUT6FhBZnUICQyx2eMLqVtnQQdDuqMBWfhkrcZ6s2BbFwgtid2/1sUU/
o7LUdeiEGt9MUXeINKe0WLpJh9JxoGij2ZQUw20SEXO9iifUBQu3H9lAoP8N7n4qFLBWAmtYMyCb
f43sBiWb5MD9RTVBdN2CHf3aEQR+j1vUpwNetVd2qxstXmeBUsLBbjeD2we1hZHq2DsEJ0a7Jwpj
8PYYrGnnki2BYAKNX3tqawTpEWXVtWmSDrWUfZHdZ6DVGnC4DuAxMMw+ON6uRIGnj9AegPUL9mUS
4p4mxJwbjR45O/RAhBRyddHnDxBOMXAjyhfxG+xBmvUGfrx01yqgCgs6z0W+ofvS+qeQvXbrOw0e
z9iD87bht7aeeqDVSAq1wONpH50YGLPgyYMMoQ7NMMWfzalsbr3Q6i6NJg239Bh4XHTyvrxVR+1I
yg+REekRKrIOQ7gKQRqUVpjDRQaraUFOzy1zmw86RZWmGea1Azgd2XFW8Kk71zGzvWbGhVxqfS3Y
tAPI0itBH35cRkbuHwnrpknvjRqLGnPvDA1I5xwkYNP8oLtUiGvOaTzYwOiRwLmO1AkZm0vOWM/V
jd1FhbWMSskbAa8i4H2TubYf0VxaC5UJyokRbS4e3IgEXY7f7hrLa0upGgxNvpuaPL1svc43r9DP
6CbNCIOyqiJ0MkPNYPMRGt7IfulWGkdA89uzrnth9AqWzXTXNke8S5MPaa2qnvmm1xollmHZlI+t
g4xlUSsX2ErQdtkNbVzvKa679BG7fDSQgmBl9yYFZ8WLmlr3k04fYCFxZdJTF7M/vhv6K49XD4c0
0NQHY0QGt2rxtSZ7HXkXh+pvj5bIzRSaeJl1DtrvAN0SSbX6pQ17/hlEVL7Pu5qXU4Ydty4yBj3a
CmAzGUI5Sm6u6OfayrIDPFEkN1ab1CupXJNay09ML8cKraltX9p+zUeTGTHbqiP7Ye0GmrvWhUVw
d1xXWsTTbpBYqptmq7YFWUTDVncmUs7bJmKughUek1CpsEqDY6tUia2eZXHBopUJRAZmfUXsDesd
G7Bc0eMYgg2HmxynQaLUCdirxxlRAMH47Np5+TISFEmGZmubI+EhdjqcAVhCVFnkyiSsAoanWjVe
Wd+pTlTo8vKS8QbqNyLjv82vYA/m+V6f4HAsCsZfzwiN/Ms+8Zpx0w4maE2d/ZF5LY7emxSJJklT
5HVC4LXxvWqR9O9TexQgo0gN/eTH9Ez2XqMK2FV++Nr6AGfIZKGeK0lL3kc9rSJgR1537zg4cFaN
bOBElCnWg2VZs80tcHKpU1CbfrXBLOhvoQPR2+9o7he7vjXZFSI3C0tokcUJu0ARHFPPz92vUhAP
cp345BBfNpB3cJjDlelO+tDXvIE0SXDr4N+ediWyoGY+O1vZHhZWMK3qBj4nNyhv3hoIG/A+Ji29
JyROH49qSM3gizmBZ/EX5hBkewvDdvekxxiY7xEGURl4BgSXNdRbX6w9+hP1DVEboEpgQq8ro/Pl
0i3Jm17R/YlXhdvS8+mDmv2C2Ukc7cGsIYHqVSVBjeSCXeLZnqIYLeCgmlxe04xP2nMO0foOS34p
1niyrGGjl23oLL3akc6V1BC450UYQ2TUj2lhmJ9kWKSbhrbgA0lE0wuhzcGFM5UGR18H/GQMVoCA
gJjqum0/iXAqd9WI89EJsVhYneshpmvSq9qMG7TAhl4BTpnEiUKOK5kVNF7msQJMrNu94D8OeXz8
WGz1KKqvmWBnr0bV9OR/hUPMWzUGqynr608g/xL/qGTuHcF2u81KA/8QE4Tq+0sVBuODwOi8a5Nq
3Zl+F+MZmcTjAFoX44bw77SZRYKar9iJNKpXiRY6r3mce+jALIRJ/ZgQgtgX+lUEHkzsIlQLJoG0
2MyhLkKsisuk27EYODuOVBB6aJOUz1VUQeVOpIKlPuposF1ZR0/EeSc7LRs4/eO+OLqWPRwcdBtk
OGj+YYyg0IXwdi6JvMAfN3aAXoZ8CtKVPTjIUyGTGFuoW9NNFGukL4dtAW8pJL3qwpvsYZfRHXwy
uzYi58JPr3iDKm0looyCUkStfFGWP8uvmUAx7u6T0yzkMmFi8BgykI4JBQ455W7QbflApSH/XmGC
4owRVy1DVSccC9S8Fbo87AX5zeRk0RtTbBY7o+e0FuU6wknayRUiuzwCE9NHHZHvdoqtDvrIQXUV
9PY6BfIDDKPkthoQ1vs42I++wluD9uyLC2Z+JWvZnEzAYXujzJiJGcED/tmCvcchr34pjLJ01lOi
modRGW9kLCRkCvR3WCwhUPQl8AC6WSfGpuhkKwhHQHWb+FPZKaSgjScBCQmmfE3QOocOOjx9c03e
RqPtPY2ZKk8G4oprGqk8+BMOnY3ukCcyOKg9Ez+MzQVpyPG05FfDluSXZrDPhI6wMEBjvhFu5ZYr
P9fr6Dm3Wu3AvG3p9U3VLCGqN1sikb+plzW5QmeXuAvFyXiZDs6NPnj5CQ0JSkpd9/AfMEDcmXxn
DKk55F/bchzVonJUeTFBHt9zOM7umTbkqy6dNdNaQQ6Bg4TzW7q7fyRjvnwcQPM3CzVG5Z2qPIFN
Khm/+BVZZ7jE5SKhOf9QGJqim9uxpUKYollhpXoMpEHRxFo0eXZ00NxfjoXphptQR6pLlMwbcsR+
5xRVh5QYcdDy/0DWH7nVQULA8mxUkHYHkKGJBaavGJqUDIPykMQ0pNAREyHnqeI3ttb3qhzkjxiw
sZVCzROmY7kfw0QJkIE6WEWsuUnNSu1ZlnOcAtm/KMdkzKbn4ipRJlXlr7VK7+VR3y7roCSZwYAG
lZsz//cfZH+FjAdnGtGfNoUmvEUOEIpIMvrdLKm5x8EAV4T3m2sa3+yrf0ltuCr2WdczsfRb+sxG
/SC1aVrX74gqBN0HQpJOZlLqzKB0Fq8F2qGu2USDkrdD0DG7NainkUF4uPbgBHKgTt0Jttvo6oCk
W7J5AMvoHFwF5KkHx+wcbe9qdMs5F7oy657gzffFS+XYyVsOTiph5o1tf+foBfXBmBjdi/BLxj+A
rHyiLEq/yHcOQNpzQktDW9bZZF32gEfuPE648GA6ytpz2bgGAiBdVt0uknkv12Ayx3GdqkAgq+4c
RnMJh6L62R/tWTuiVSmrKC8dbTIM27d+LBmc1kmn7fVgTImSUgpEuHD7aU9Eg/tpsKBEL1POCc8K
gew5jyAqg+PR3I2Fg61Y1qFt2asEQAtlIWixlv4blmmsp+gLHkaoAnuXrAl/MTgOPQ+EPdXBSN2a
aQmn6oeiAyC1qhyE3HnhxVQZwyDEljlV/MXNCtPZYvT1OqgkxviSeQPuC60ZZmE/hkd9nfQDSoA6
muZYDvrPnB3LgZefnpi21BNL1vsMxSpUMiLgfSDqTQMtKGWD8SaVZKiGGkQuoSCzcIWmHywxRqli
G+a4XBcl/DSskG4ne1oMUUYzgFwxFm6kMiCOM9ngt8CVuAGbM+0rnxSF7bfX4h9JS2Hh8te/h8N9
R//4n+C782/zUlYjhUXUQez987ebWbXv/gGpUdyNZ/najJ9eW57Z//uf38V+85/83/7HP0m3t2P1
+l//8VJKuD7830KyIn4UkmKq/2H9+Bs1l3bEUxcX8d9+5Lv41DKRmPI2QzN1Zx/gX+gPS/+DlQ3e
svBsweHfwtX/p/ZUM50/ELKhSmTZEzaqOmSB7Xf2h2aKPyxDzNAOknJ1+iXmP1GfomR9r/FzmW+i
O0TGigTSpCf7Af9hIUnCxRVA69PDbV1VtzZJw+OSMas24nSjvvQQwzLDwi2ApLy4ouCOj5ww089Y
G/1Hyv/xBegtdnMgAMmKyrQ292UVX/VScxcj1BuibvBhqCR6QGLB4S9GamFiZU/sQ9HpnK8Db533
Dc0055ZrOdsSS7c5NhtkmRKHL3ufKT/TE7yWoeUuRyZsFFDmsDb7/NaSAY2VobHvc82t15GObG8V
dl2uE8cx9pK0Oq+LbpPcDL42MQFNy5ixRHkDlgv6EpM+Gnp2miHOpxBbOxkzMYIew3EJegNHZiFy
AkGb7lpzAGMvzHHImW8Hqqel0js1o+TSKuStobUqWzKRxvNv5mAEvpYWqJ/D/KCjsdVwf6KuCgzm
I5XBkA0bkDIuSpbDU8fhkE+ZuWn/IG1rRJORCHcbp3DqMfeEeDpN9D8Y7CpJe42mE1rKuUpzvVIs
Gno+wYoOigc3BQbX7UTWhby0hoI4zEAQrlFyBr+g7TJwDun9dem7+QXBdluufZZOOSFJx3AYUtQC
IdJaSpQyPPHQrAlo4f5VCbqusvH3GtmNBC22wQ5T0HLu0RVJvApltEM6Zm8iPI0rRdviiEIC3yqq
Jz05dk16W4sac1zQkJfWVZu4n6azMMAwEPD1QG+VQS6xPtsGGK62TJAPFKsOBiNjrDGimvEayo+7
SM9NjxMazDxq+9DvRizRgAvS5T9f5f5fQxNhqfjVCnXzWryGT9m7BWr+ie8LlGagZodDovuz+Nlx
HNTs/5LHG+IP8JJYZO0Z/4IgkqLkzyXKcP+AwTFL11HUk5xuosj9c4UyTBaoecnzXZMgXZNS51+r
859K8e8o9vC1/Ily/H0RiFAciMpcjpngu2HDfPNX/1CNlTDjBrTiZzfWDNJHrOxOMmpntmF3obu0
OwJoykEE3ze7/1EQPsuu/6rGvl91FvcbwDXpoH9E8SCrHakF/HMP7uTb+OCmHsP4+MNt+MlH++lF
gEG7QkcbDxXpfaFZm+Ax4TSjcLPtzyN2HJIo2b4Xv77Kh/X92xcomDxZ7DFQYsT8Bf/wBUovqBss
QKiwI0ICPdo0Z9uL+zUIB30HZfvx15f7IBn/fjnKWx4Zk7a6+YHlkwIxEpMUZyM16qM+WDchZrVT
Kz31m8/1s29P/HUh68O+5QIMlAhYziprjFWEuwPFMBLEX3+anz19KHLQ+M2zRWF/uEVu2PYIp9xz
TmrPpzl7gfmcmqZDNkEPIl2YeRjDpN+dQL4FtX98/IQwDZqFDrIn/cNl0arHRO56Z6abnM5Is0El
0Nk2agAHGgm0vhuU58Ga9GjBQbp1Nw5Avec4xLXNZgruj23MnjdN70CtaHB8KXIc2v/Gd+NhZfQQ
UCEX+/hgNY2s/UScS1m3G0Qsk730Eps4SN2L30xr8q8rKD+7X1/0J3ed4YjJo4XPkAHJh28GMkAb
YUU4W42qjpXZ4A/0dHX69UV+8srQM+Hldz3WRAqj969MgyyDLqx+Rj0zZw6zZ8/f/kvSxM2dhd7w
N8gx54PTbF5uBCcRz2ERFgBlPi5yVRQmTVPFp2HCMbhGfKw++4jNKR+83Cv5iH6Kxhw6IK1h05DJ
2iCnmGNTbRl4x3W9fqOdEoSrKS9AY7fCrjwYAdycbTO1YAeSJgpObj15PoPfgY5LPPnupxRlF2me
vhXgRqBC4+zSDd3C9+PqTrh5ddfYOeNWcuaatwgBPRLQ0NP7haPR3FyE04BW3NQq62Ho0Q0uBrNL
brtK5zHIbWMP1o4scEBI9IT0OG7NlWsyEm67GtQ87+5wIhPIOlcD6Xcr7Mzpk2PQTljiRyU/sRSu
sfVqy0JMahcezRPf+tQgCBo2LWMuVJ5Gk58TjZdxm/IvzMWomgZ5N7jTR9eoRhBpdaHrYLervFnW
bYXqpBxj/ghzze7VjopaW6ZGp72E0hzeGqykSGE6kawc5dBnpuyIbvge/b05FLm/N6bcJzvBa8Mj
kr8SnM4Ydbc6o6FkExZdsC9gNWhLTBRFuWidqA7XQcpJbVuURg9enBjiNwZHRDGFDH5CBD/dVJ5M
Fc9dGhYzPMARKSyLsG20V0wfHAKxRzs7Hx6zOATSxvQ0kJ7wCGozpnHv4z1f2bVm0dLx8EYunK7w
b6zYqa9DZICXZc4ViDsU2W2RuH67KD3Nu2N7Cbf83yHwepWrvniakrBGM89akUrQXE/k2h5r3Q+f
IvIJyMpOosLYus2QfsatUSSbOHV6xN32IE+x14L1RHxDDC8hZ4i7dD1Mq1UufPSJ5LpXqyRCjLCo
0KlrG8Fx28AmFBZPtBcrDCNa3GoLNNbVMxIrdBgtRvFLzkJdsrTw7SLQ9CMY/BMAIG4vrOIXpx/i
GE5Qhbg7LBrixFUNkGme960tWvAPopJujokYdgdqEZJ6mBcoC5RpCROrTKWZXdRKMTXNabvhlaZr
e9PFaXeqrdJ603lCx+vUMdTRZCJ7WSZWbaATM0e68oQ41GCn6PcxjTcylEWTn3bbAukC0jwyhrVN
wggnXUAbgT/P3Ad3QY+mDshoJ/VPtZEXvGJ6o5Ao9cokbtsve/RE4eBBWCdq900BI5doXT13M+cq
p8u2dmCW20QOeASL6Qn5tYyQX+LBsO/MNGsfVVfHN0IxAVv2iTu6S4j51pMCMnGH9Mg5zxjcZ3/I
vZ4JpA96K/HLdF8OPM2IsaPhkkzHEl1AgdJWkhIP1WK0q2fketygyXPyZ50h5Bd+g/YBCEHnLuGp
iUNv5kCVSZ7wH1GfYJ0Y+8YlzY0WFoEPkxy/AKSbojVpxnSbu9AHtCHogl5kJJo8xjYG9mUx5Mnr
yG3AzYTn6tYwIVC5qRZ8IR6ohhtFrvJj1Rr2/YDSOV6kPmfPpAh7hM6A62mNlmUKJdxmTwTNmwzX
ngZffEF8Svwl0CKOFe089WeaC49dqClyNwGcJLVReW2F5C1bVYEYXTh3JdzuWz2bn8FBl/fkLiNP
HFvOyojlKpDmpCaP+jKcbHVvDHDy67HK0m0dk7XNdF6iJ82xErfLQvXRhW7FLuIVjVC8FS5LO1tC
vAy9ZV+HBnA5JzbeFFJTBj8sywMqzhYxs9mouEMsaarrrgqzsyrHMSL2TTNOLkU7+IW+s/S1dEz0
ioOGWWnRZrOfuES8coapIT3yxaqsgDgHAwySAITmsAunOyOEq3XoE5Xu+wkX7MXASl495sxdp2hp
mzFYJ7/QDFagumSqKBhDOXl88pomZLLPcowwt1J4qxh/ikZZNw4gZQpwHfJ211CGszhbKE4xEwEH
Jlcnai9iW7X6BgFX8uxUZuUDVygKJD68FMNC+B5HRaAG9bzXhRxRK1ONK4jHpGr2NKKPhhWLt6KU
xGdmQzJtJ0tV4dJmboghzaYpqHpScncOSsajhohlWOhW6H4BszeekMQht4R23BdLabna1z7V2vuM
SE6HWeVIo7RM9PhR5nl6rRdZ/wp6yXilELeZpBXgCpZVE0VqL4MwSkijaLNhrZGHea44pqKwBNSl
G/de3Oq39VjTtyOiIIw5Ew84xSfs4fqSvDTQ2/RESFyJoHHTUseYEW5EllhfsdNhH8QIkw47F9cs
NhqRpER9KBC+OyurUm2NoE9czjovseu8LIG/adVlv9Tx3wPW4mxtAcay64ck6cSwMjs/fwh0b8Rz
JxLZHQOfp2elEfUGOsSeHyzbrR2IRXnFONZGcefioaLvgczcfRoakn/WgalEtbTTtmd0FCqJu9Od
MSTOWOf9ZrBzZkVD14L+sty00tY6ecPh2pbS5UnUUT8uSDYMXqzBtmncZoCyo6Dh1TGwIXYbKo8s
WI9mECW4HNLGWgo/LrolSv0IPGVuMQlxYhwEtHcnN1/6suwRRXG+gHARhwBBVcxDT0BnIM0VJ9XU
XjBcC+tlgp0D7zSzn/pCNwfVbVoDqt82aEs2KpfsjGQXB4WrnfSs7KPDwE5AE8RJkwFlb2k90JH3
9m7Uko3XwV76rFMpqEWnjyEYnFR4kOnDuA0wSASNf5tbRNJVV5NRI3jJ88Y5T7khHs1akZxtt7a6
ohmMUp6NOYPzLLCPUDAphOKLum75ZDOtEjwJ8MMrEyTjuPRaiw4LE1LqBkv1OV9n0Ns6PK4O9Q2b
Efr8WmJ2WDTCxhfYWgrUFaB2g5m9FRhvA1whuSONMuNwgjVja46BNlzHo5UMG87uIHa0cqi0nTKS
/MbVLOntmlEJGvmkkPBDLTOvHh8N6sW7YAxSf2E7BGhtG98IJ+JsrAnxdNfIjlscKXtV6R2bGpnX
XvzSe2NZgohRgVmtleG3+harbG2XC7+2BLPwqauGdCNx0TG/TNITyoLi0IelRlofIRZy6ft5HjLW
NWng2zB/X1u+6JRfIWqcBU1bxm2xNjBuM21oNkioRuMkKzfpQUToDM0pgaWxRPYc4krVak5kXTe5
V4nB9rrIgym7Syc/ges4TNrs+DHsaDtggV0PXqTdDlBcmyNsqp44dLwqPRPoOPks415k+2+nin/U
QP//k409n1d+AceWbdc8ZfHTjx2o+Ue+N6Bwc/+BSBWArCWIkft2+PmOZ6Af/YdvMtmGj+DqBMz9
0CHnZ2y6S8CCGRBybprbGv/qkNvWH4KeFf+ehC8Uu/Sm/kEDam5Y/HUW59I0n2xvjilE0jqfdd8f
BqcwsFPh9FjpPFYkZvTxAe8ZhaVx2dRHaES/OVa/P3x+v56DD4bgPMAUUAHeX6+yWRM1krtPDABW
SfZo5i+NkWxnqdsPd+En7af3nZo/L8RMgvKBb4n5xPsL5aKhs9aH5qmYOSUoqzxvzplf/eOrzD0h
e2aVYxv/2CXIehZrQk/tEyGX6pZAMlLw0KiuqF6tf9Qb+PaB5pM0oAI6htz7Dw0JMTSUhwD2kJ+Y
3lKIbFphFA4ufv2BfnJ/BG3IuWNn0BidRzM/9tPQ0dLAh5N1KlSNaKV3bmUIX22qvOpi7Fv7N3fJ
/MltEs4MPTYtmyao+eFT9V5I9WF69gl+CLIA/Ej5HQp1sJxDPIQx36aFoyF2GvBHnur1Q5qGzZNs
8iGdTeYtTi7lYElEcM9BrReVeEIkVoUbw+kIY+eslNyWQzctY8yGb1FNIbqKC7P/gv3HlNcY7/xd
An7VWac0An7XxTPmXsqH14sWsuHAdBB0jb+1wn5sT7ZKt8NJ2icLDOd6tpExbg0ZfXr2Tp/BIIF2
ldvysQo62m4tS3jdeNZvGj5z+/vjb0GzhwVIh4Xvcnff31S3Cmq36/mSTUw1KxNZoe13F8ks22rH
ZINId+3APCt8fR81TIh+/Uj97EvwPYNX5FvTnL+9v7xdCh25xuSc7BT5nRVWI7zpT23TTmu767JT
TPgRkssa5lmyT7XGunLE4P6mDfWT34LWGjU6SydNH/tj67bzzCTvYumcTCOtP7uEeux04X3p+yTd
Ya1W65GB34Uk8WWr1V21hj9o7Noh075vlP/L5jvvMZuAjRRLt3joUSaa77+NyvKpcbxSO7opSJER
hiXSJIZcv/nS/3bPuQyTBZYmV+dlZkzx7kW2bKO1WlNqx4aJUjAdBlF95WBJurWrL6MEZbBC38rj
Fl+EN7++9vsu5vdP6BhgpeAIsX/No98f1xBq0HROp9eOnnFokJ0p9zdd+HlRePdWOZZjWR5gdgpH
dtAPHcwyA7vot75/hPhtECfu3Nhas4kb5rNJEqQ7cqSi9a8/09/WxQ+X/HDXWs6LOdJJ/yiusvqL
Yd556V1r3f36In9bDD9c5MM9A90R9n3p+sdQf1QFHcO9ys6/vsRPPgd1iGkyLSEelNnM+3sDqQm9
hh2TBaVNCPO9Jb3K5RCee+t3wcs/eQreXenDTVJtggJzInVKGsGmdLwtyqOHX3+YnzwHc1GFdooS
BkLOhz2+9npzyOskOqlKRtt+qvce5IY1GerHNKjGCwwa+m8Ws599KrZhD38N8xJbfPhUfTbKrq46
Lhk223pUXxpXXP/6U/3uEh8etb4JxxodcHRqRvq5loDqVzm/q8P+VvcRwEFX3mB1gFfFHPP9c2Cg
NIO3LqOTaZ6DsD942nZko+14DBAkePVNR9P015/rZ4+ecOhL0kEQpvcxB0PqI7lOFpcMzQs9nLGp
Z02dof39O7for+t8fMQNoAyid1R0ctNmayvcs9GIGPzXH+Y9kunbGjfXfKw9TIjQtn3YUmmnNXgP
uIhx5Rbr/ybtzHbjyJVu/UQJ5Dzc1iiVSrZlW55uEh5znud8+vOl97/bVRRPJdobaBgNFKBIkkEy
GLFirQLwyJS+7uPpCOWMAonlbWvS1bqwJjh6ltDzBTNheM6C7Kh32Umr1R9ZSIMZVJw+old1g9Ln
4Kwcer/vROGgvRqlEJ1pk90rSMbhiuFbtWqPjdftAjqmaWzS9U99NSHabG00jRYMOCay5CFMUZG5
I+HNq/bLUD9m0fehh9IzaB+DgTbhApBXcoDY9tgYFvoz7S5H5UlT7oJ6+ouT7nKFlhW8CL1a1anc
LFXDM1q6B43bnincjQotNdnX26sjO4YuLQn33WC1Ns2/+ELYPdVq+Yre2B9B/TGIQkjFumalaLtg
qsTbz3Hg9IN5HRktVyx5916nUIQ2wjPdmmSxofb/5TVfNEjV5qn7bPTu+4BX3Fh9UuJdZtGz/RSX
S88t+Vr4Sbr8FPdPdjxtF+5+1zkEMNffng/JNXb1gcLML9ROUJh4nPzAHw8qod+rjlaTrTlPa9ey
7KyE3XDhK+SZ7Io3QERqDqSmFp7TIq13Ha9skLxmdn97QLKT69KKsA2m3g791hrZBtHXpqsfB2TT
J/OU6dnKzEmHQ/kXXC4IONSxrn02ThsLGmX2W6Ki41lQDp1XLMjWxv3HAs//awtAbueh7hlKSwtD
4tXARJ/+Jo6BdxJmUbCBCGyI0OauaNH2juaQ5pSnYDLuCrXaKka58iCWDsVagmieq8SDwlCgiKbG
AenVeXF9pf9Qzl+GcuXVILVhGx7ZCspj4GWup0u3C3gYYCE6x/mjPxvbpDnG9Bffdq+XTxMuY1BG
/1gRjnckbhkhioPnUafXM6PPYdeAu7if/aBEzk5/tI3yUwkWmWaXzxbE4PvAqMeVr5CdYpcfITj5
aC2inkizn+mIpJKXmt5uGiP0S6fRgv822KsFNc/bI5fadGgPWHIKoKCFaMqPJrVKOpbwHhKHTV+Q
ZgdnYeqvp7e3DUl38IUh/XodrdHu6p7G+nNHTVIxvlpkbLikls6w/82QEMLHy6ulJ/d6Lrx3LUlz
MNxbyzihN7S/bUjqmaBn1d+vSB5t1yPibvOMgRTHOVeeg9jZ19OzAqPJbSPSaXM1nljqkqUROYI7
vTKGmkaQc6z/oj1qk8SvPDfd0Wq5cqkJDKr/iadcKGd5s/I+10WMyNjRjVA3UXTuKflDHbFzs2M1
PObf0CjY5PndCMZ8M3s7NT/AAr9RVpZNMpsu+a4F6UNUDLTvejYRx4ojmmwYqPfcGuAx14+Sl1kY
C+rVCxuCa+g1rFqjhQ3bVI5Ewc7JBk5bHtopvZuq5qikCNjoKyto8uFCBOdqFmexRvJjQRpeD6xz
9IFANaDg6Q9PcWXtNNUO//2dwjsfz4YzGkSXeKf4TgeVZk5R1e8QS9GfFSPZI1244iLSkVxYEc6K
zlYgCDDy6BxCBtihYgp35V+YID8E8JxmDvxw+YSLkLGoeoRtabk7z+5jl9eHgBrbv95QPFTJe9tk
cF0wQtcWPKjbgzZvonOtfoj0RzTf3ob6o6GmKyk/mT9zNOhA+wyNTmVhsmAVa8IUVmJ0cH+a2Vtl
eG7TtTBP8iihbvDHhrBnUGBztTiFIdVE+P5E33K1hdKlBDhQnrLS+Rh7TfKkutUTxB9rz6+18Qnz
2M5qpXT09Z8b943Xf4hhMfN+3V4qQbDy95F0NT7BG2Y30saxsaOz8tDQ+0O/5LSZoWJCn9L4mU3V
xtGOJrrTPL0cOiFvW5ecvFfGlwm4cMVWh/QlpFX2nED0B0VMZX2MEFfzku9/YYfqCP1gXP50H1zb
gVyK3qLZ4RqhqXFvNdFbu9Yn+oDRhIlGxDT+xpzHjc+NRfFLMAdFnZJVqIicHRD+TVDu7PYEkm0X
6WsTKAktyHh7hrdIRpKqEe5HCvV0ZTqctgvNI3GojrS3HdHGOEKy261gnWXX15U1Yb9pkw+9UYy1
ud45HzMFsoAU+a8NBZOwgbnR2JTj81BwaDn7pUWV3sOVmZXuRqpCqkHYTd+NsBvzsUx8DQ6I8xjw
ytYpBmy7aXDhi+zNXa15PohBCBzrCS3sAm22t7cXVrohL8wLG9KrdK3VlulWQNp0cFz6yvNq8vJ3
FCDeZiaNhL+3Bo2BwqLOEP/Sp1EvxxqaOsrrqocndXyMs08Rl4JXf3SeNaBeubKjPrTyFJBkfBZm
b3Cz1MV0zxJct1NtUklhF50/TOB0wqhA9zqEhOjBGY2D4fzF6+bKnHBxFzG6UikyRTTvwwXqPKX1
zzn+8O8X7XJIQsgfmBCB6yM2yv5UFF+j7mmyVmZNGvWALWfWwIihRCWMw/e13nAn/LIJuy0B3qYI
3gZol8Wd8qMLy7Oaz6BP+vs2SdY0mRdveOEt4JVYreVOF01DaWjQ9cwlAXrCuIeZf6Gl61Bp10r3
6KhAVwK6B45kq7SzUUNVYYPVWBv/4vgvPsJAl4EU9YJ/FpIhsZJGlQrr67nRnwp7Kg5JV+3m3viR
RfWjwdwbyny/JMGMUt2nyrEf7qNcXanqynYnT4V/PkLIK6gA04LIhKWu0h69Gn6U5mm1KCPdHzSM
APFe4ngx7epaDcRPbUE4UIPthFvKhhotWDhbZus+KTtzU0/Tg2qV5vfbXiw76WnV0TSEDlziT+Ge
tgc4QPoUw22ZqietN48xjPJbN7d7eqlgTIJ9cLq/bVMaHPBcsAipOW2B7F/fm10JY1/aVRy3lvLY
Vc9Jf6cb+6JtD9BmeWTXOveDD5NApKV7ciT7/vPtD5BFwyZaE7RwL8Hq0qB0GR8Mret3dr/E3LH/
6LTmjmLLyo0idZoLE4LTuHFk27CYcAIVHxBA3M7qo2FXK3GO1Gv+GBGTOGARVVQVMKJk5SdirTh5
N0KDlDXRUx99T9MVX5GFVTgnPZ328hoTo4LZ980aGhfGlJ3mCanA9ETuNMxWbkOpS9oEOSB7KPaK
4JNem93KRyrvPLog371w61hfUgvx1Gh930mHBLDLtqnjkAUTPFFL4xp2SmzFo7uNIn3bFr9Kfdpb
w9pRJnUIGAMWIRFyAb+DoIuYFNKLsi0bjvICquDR/xFOB707uNAWoKl3D+x1S+kIkirwmFufyMfO
+8Mw/bjt+Gsfsfx+8RH0MHCZaGy8OP4a1tG2jU6AwG/bkDolOY/lSQsyShNsZG4ZqkAFojMCBxvL
vQPTuoXSBS49pzz484o1+Yj+WBNuyABJXKuqeXUCmq5Qzs1oPynDp9tDkp4XF0MSr/rcRBQvZe1a
KJFs/0tQ/tVOvrAgnEiOAYymaJg0CL5a+22Q+Xukrg5pP269D2BlV06n34vw4mK9sCccT3CXxfXo
92SMYri+xtcJXSIwJcP5uhQ2uuhUjkUCU/3b2MqOltHBFImCNB6ZrEFLVuZWPFQSGx7IKGPkYQqN
nvPk+8nm9upJXYT+euAcAHnIslw7PSL0XuikE6dk1P1qOjTtZtv6lI9wCN42JD1MLgwJnl8NFSLN
NpM6Jl812i5S5AzDDOJfGsL/N0uC12t+bYLFwhIElHeVXpwoRFC0p1fq621D0tW5GJLg+W4OD6wB
k8c5ngNomu2fSVSv+f7a+gi+P5lQyNZIlp9n5zkLjX3efNMgzr89kDUjgsMD3nSMUMXNXBYl8X9R
P18N4uTrj16USj8y7yxh/YG9Q6c74miZlh4H8NhK9guyjXMbrTiafDB/DAnLbwR56JkBM+ZUizjf
T3dy90rtrjiZ9B52CXuBaJoWqmDX+6ZsB/hGdILvMbCcB5gYHXrzYOGLNXozEFt5cGlaWTmY5CP7
Y1PYq0UKWF6lsYlSw1dVm/Z4XAlN6G1fkN5QtKADpbUJMcQDoVQDFD+1mVdF8Yt+CYguoSn4idh7
bR9Qg7i/bU02JEvnwgeTjFSA6BV5G6M0PHpkrsMcBDzaZTsIqYdjkxT/ByP//6LjfpcUxGOdcpgJ
Hp8aIsjp6yVruoR+brB3AGzmu8bTNi6XVpLC1Vgci/Lo0QHBI3JImj3iHztnfrIcBE4689So7TZR
EFeZ2+l4e/yyXUGrLP0YhD4e4Nvrb9LdfqaxjG+KonFHKKflv5aG0rHb37YjO6ossMQW6OgFNyds
iiGeIHp00/icBm+n4Bclndt/X+Y1l39fOArj0CcjpGTxucjBqdgbA22HJPiIrsC25oLMk91te9LH
PxhiYICIw5P3FgyGiWXCWb0MyBuqQ10l5mFOFqK5sXDuglJPaPNCJB6dNyg5gzH7RNO5ufIRMudd
0FoAnUgH2q54bDoLx6rNoDXYTAJaF8uTYn+4PVDZwtHgTEs1EH+OmeX3i6A0gbS9Rb4rhjo4e254
7cNlSZPfbSOyw4wjGTYK8ggqGNZrI1VUTVMx5fG5aqDZ7tSQlimwLbu+LL83Jb3cqWePf3HOUGC0
IfFBVAcmnWub5GvrSS2m+Dypj0Hz3Fu0+xWfNT/bZtnjRAvK7SEuayFufgdWBU/nNWO+YOuJUo+M
e9jFZzd24J6EZfVzrN+N+R303m+08g3vzxXvkFq0IS6CDFEjulq852LlCkONUiW143Pf7Il5Chce
IJgMIeBAv8BzNlBWfKqsNUVGoSV+qS2YSws+8B3OVHKK4ilnlVkZjgHYhe/OAX3rKnvQ0m33zf9J
hmbUtt54RtfJHLYg3vvkNNsoOQHWCFbT5JKUKl9Cm4QNDwPPYlPwqgmdZgMkPJATtDfQC9vNSB76
b+ypulet52H8OeU0JCLlTqfpq6mzV1b85ZGEeepgCFRSrDJEaHpVQisbzk145i7YBAnkf9R/ew0F
kX1rfqaKtWLv5Said4Z7nvMV4UeI967XO3VKVEG7LDxXKPNE/ZcGtbB+QBzigJ7a8bY3y2zRYAVE
hdorV6eQrYZFfOHzAXRg9CW0Se/m94ozA7zdZOa/zu+ZCx0xGCU4Fl5yCXqQRodJwQWtmL9oqN94
Kcxv0cpZ8HKrmFR5AcHous5RIJ4/GWwCERQMPCEjygoZ3fbx1vs62V+V/Kf+0RtWXqwSz8AcBGAL
snepYl6vVJ3po9VApXaGKJhqArzE/kfTP+jJvVt4BDw/bi+WbCNc2dOv7SEpRc8mLc9nzU4Ppa9t
+9K6T0Pn6Gr9BwOUajD+mtsvyn1Kx+laxkGST1wm989oBb+sUaGHYJ+0hhIqd46LBunsH3ynPDXR
KU78R6+z9rA83Pm0gOpqAc2YhYbjWtFMcmHzGUthhZ4V1WSVryeBRg23sJbMB4Kj9zDMb031yxR/
mNLo2KTN1jA+T12w6Y21u+3lJc2mRMaYzDFNVBBFXtv1M1ULEF4PzxBC0EKLagW9k0625sKSpAGg
baB1C/yd/J/ow6RTI2tKwVbP0w8Vya1dGU4wyqK3aGqbKds8W/f2ce7v4DIompUioeQ44Jhd+PBA
DOPQYhTJjC80S2SVnO8QtW3S+H1d//TiN3H8fcWXX1Y+WMMLU0LM48K1D/cFpqrhazz9LKxXUVZs
7OCtMx9NG32UQ1F8XLG57I/ru/vKppgFQfRUKyl2sF8TOE1fhdZdVDzE/nH81tZvQ9TU+M/0yHAd
VwzLBkuJh6wISUkewcK8oobLdI9snTA9m/1Ptfqa/GxU+AESZO/a96YbHKDL3N+2+vJJABaOnkmW
cuHREhWf/UKDenbk/TrW+yXxCoMSPZMz4ugrx6CktHxtSYgt3aSZ9WDJc2Vzt6WbTYGrotaRmtsb
Hr2T20JJt5P6gCzWG13PjqH3FsL/fw0n4RsWVAx9D+zT38fGRZQ0Nv4cq8toe3j9t7UyQHiHAg0q
MXGxcstItyhvhqUjluOQ5o7ro2DymznMtCmipbLYmkZ7l5avaX6GyroyTTqn3Q+aSZelg3SAme2X
Kp6eJucQAWTUPJ5vr7LkymPcf75FmHtb7yE2Laib5aT0Sginfe8rch0bG6KBuUNcNkRWdO0ukJ2F
l0aX3y8mG3XGfnlucwZrybNXurshdw7u8PMvhgb7HV1AgLZ4VVxbaUoboafUY7vO2l3tHo3O27Wt
vXPN+icasjMM0XH37/itfoe9PF0ov9BnRKgpVmSLvO9saLTJjaSA8vvSVLaZgerU7aHJ9ualFeEy
0aGvdyvoNs66kh7bUL/rqidjIDGwVj+XGtKI7OhQpbqtCq+jbLR6ZAUV3INE1x7wWHksLOeXuShu
aE3grkR5i7eJJ+ySFYDPkI4T8jHXS9bOljtUhUnPDiIYzfw0Fd3uL2Zuaa0jPLboLxBcL+kacHsK
Z3hWeVvDetTUYq8Ep9XsnyzO0Jdq1X8NCTPXTUo+j4shLbTOMLfvKwjY47G/J4u/05re3kQz7P5e
/J20wOf/bZCCe4wGpCztcg/b8108H6r0TQlLjxasURNKl4t3FSkj6rSmJdhxSzrTfIs+DeKpLa0h
Rjbvb49EEiLTK0Df2/J4gsZRuOYhihxSGhPA2cMqShHTJ1K2tU9pGx1KysHO/5Ek/3+Tc8vyv3BA
29FYN/4BJnvtgBDh9DEdfWiit2/hg96hnApl7Fq/sHRXXVgR5s2wchX5I0Dhwy/UnjeO8wSyfy6/
3p675a/cGosQNZREorSFM5ZRR+kyrfao8ybjqzHutmW8sk5rIxLWCQUnqqkgjGH2aB7deDoVqMZU
KOzWb28PSmoIdghSlABu1N9vnIuro0uUXoNymLhPnXZm9UGbjMcGMQDU0m4bknrChSHh9gCbBLXR
8hZEaJnAWVueZ571xc8r6+62Jek60aoIhshbmgaFK7jOSs3LE9aJ5u3tZJwWpar3bUxNyizCX7dt
SffTha1l1BfTp4GGHOcYUIVjNvPrIffVYza5r1tH+1lDwnbMs+mbrc7F8bZZ6arB5eFyWJCoFLeV
1uiZGXZU8B2oZ/ZOQNtAkfvvctiTIC2Mx5XrUXouwcdvwYu9AGaEUTazisYsqidndCCQtYLM6dDT
brbi8zIPIe3r8pCE9IT/uZ7LufZLpyzT/+DX2MOt8bR+xK4ZETZWlLgZeuC4YaKdWqumHfLRRoHr
9vLI5mvB0BswsfAoFpO7flkB0/ZIRDSOUb3T+go2QiUuVl6HksKHCVL1jxlhWeKgM9spJ+zTPK+4
y+MKMSUt/ZLWcXZIUy8GKguzVlDP3X70OhtKq0Td9VDBoaZj2/t+hkRzSG3jTgsjj8h0Dk7we6w1
RP1Ou4jn5uVnLs58sUfGQLf/g6Cp9W0Bf2bctPsRAuzBsO5c89T5D4aXbHmKtasJKNlRQJbLhrLW
cekWEkwbFmQg0UyGhmDhAfgc6olmvnesPiM1Er5G331lY0rDlCW2Q0wRimFu8uvBDhPlqGAikrTK
0tuXnVLs4E1H9QA50P2iDbSpkBjaIiqKll5blHC0IWh92/2kPs5GJVoyf2/a629I4wFNOCRc6KP/
QpebhyRwmHy7bUN28JGJppEOYKsDLey1jRyFcigbEwpcDqK6pwrdG4VXc/6FanzQrJR+5S50YU2Y
Vc0rbMRnORoiHa16f6uio6EE0xMFjn0Ph7pSf4EyjYCm27t6c397qNLdbMGHQSaTLnQxxPX7CddS
ODJGP9tpOurd0Vrgt5w6L7bIhQnBTxWouCZn4IA1q+GQ6NFB1x6aqbuL1feF8cGCInAtMJPujAuL
y+8Xm7K1hliBxwyMg/k9HRV344WobEBL2Uzhz1g73J5CqUdeWBOO9kxFLXmY8ZYY4OyMTP1y5nZB
/RdJB65EiLE0Mg64/vWgfA0Zr/g3oh2x0fhbHJ/WuwSkvkh4Dkp4yT1yIV4b6aitp6FKdiWNu4e2
KKDofz/boDhbe5M6JrI8wyKTzLs46o5ThjTAv59LskeU9NDjoSgkzKVmV2ZUDDwhLf1XCvyFzH2H
6dtGJNubv84cchtTzBGPMbRVIjUvMFJDf2gYzabsjpA17ngp7wp0nId8ZZNJdgAGkfgEosDRKV7+
YAkmB9rT+Awuahv78WtT5abQoRebPFTvolOnnlp0c24Pc9lXwr4D/kjjMShrHZ4s4RSr4TesOruK
z7VHwgha3vdNlDy2SuXvoC9O//3KcYqAcwYlCDWDJbzGC3QGUxPtx6VYn1IXK7XHwV1J/kn29ZUN
/do7rTgHGe7HSJ9RFUOo6ZQ4E1R/j0P3AX7ClemTesmSHIeqiQy8WBrzB2IT9FLiszn/Lu5m7aay
zPCg+2p6KNThq1IFBY9K++ftZZMcJ1R3eMfSucLaieFvQWCPyvMQn73BfQz89oEcaj+ugFclxz5h
KGxIYLZJPqmCbzR238H7jBFHB1fxs3DWOlhlzgccnIY7b0H8iqfVqDUWDVpOfIYOxKVFPDrYYOZy
/+3tyZJ5xKUZ4W5pjBwFW5N6dZRCn5EedPdev4vqbGfGn25bkrnDpSXhTiERUxn1xICc6aD0db5B
7/PTiCYM5dlN7u5T4983hyEGdDGFyxdd3GK5SV5ZVc34bHhfLefRhgy2gsl7jR9mbWDL4XVhxnNQ
PyMGis+Bdg+Z9Yao7rxkGJIPCSqZaVmvHIZS//4zLDF5HveG1Tq+gX/DaV46frNtFva3Lvt1e8Fk
dxnzR2mJVhMSNCJ0ak4stOkVHyxDDqbGyT7rhn6vDvWruGi/V/2hV3/WP62QJNFcqGvEEtJZpdYN
ahA6JsrQ17Na+z0ktYYCtsgFltVAPm1r0DX7MSo/jr6vZjhkvt8e8JpJ49okRD/+DBN0fB407XXa
hbsxh7Ythkmgae7NtNyHQfEXB/JS0f/vKIVjBCa/vOxRJTsndrwtQyQG68wooKnWlE0dpnfZ0Ccr
JqXuQwy0vA7h0hArTeUMlWS9wD71dN9ReEVKfdPYK6llqRGHQgDtLHRLitxMo9KUtBaQmDe7r6Ds
wu55tZAlXS0eU0vHCoQt9vL7xbZLyxB9O5V3TDQg4jnRDqR+80veUgDRdAh+V65n+W64sCds80Qp
wjxHuvVcRvFTUEH4Xp7c+VGLDr3e7FVf32TGfZJ+LtdejdK5/GNYbITylEqlkdwgS6rdw099tG13
Tzn4zW3nl1sBDLZcmew3YTpd1H0bZM1BY5CEddDSQDizM4+3jchuTaji1KW3hKvTEdwd+jAnajOM
xJZ2Tur0oTf9r7dNyMaxQKDI8EG7ABnttVvYejgsT31SOKCap/yricLtGpREagMCF1DgfPGL8mVu
ZUVnRRHhaHtS6M3KpnoTk/K9PRJZBABC9B8r2vVI3KCHK8MOOOfrp9yY9yPc8Vp2shRr5UL53dwl
BrqXloSz1h5TP8iKlosyDOp7BVFVSPOd+a7twnFfR4j8BkbrPKkKjG4VKidvYj19aobhM1oKMLej
bXIsNNQ4ShP5lRAtKAjl4b8fQ+QY0tpFxy6gYbmgR7kxAqRb44iOrChFLHxsOxTdTBPqQF4pfdCs
sTzIl8qxFmAzFWARReCXBlQYJD3Pc4xybtruCasjZ+2y+o0neTGDNETSdUNTKmiw67Uy/JnHUgAw
1UoPAFRPngFVuZktyH0bIvf4WU/f6eaCUwX3Uz+FdvxBi6ttb78x8m9dHKK0W9w3wysYUzMkrgjE
VP05UPQtIvVt+gqBUipKdnS47WGyHKGxBLHQl1I8Jaa4/uwspldfDUuCzPIhHrIn5HK3yVzcW3D5
o55+nuLwsc1A9eYVIvd9CMFq0R2rBn0UJ9ohO3SaIn3vL3IPt79MumwXHybs4sSw47KxANna3bgd
43ITnRrTv7ttRHoa0egJ+HXhMhH7zyoECVjMmsBtfBt78VZVV84i6Q6+MLCM8uKKCpuqmZQIA0O6
gxeRtdf1d0nw4fYwZBehfmFFCKxrzfVYAXavbr1ylN0IyBQWP3QAyfD+YNluW5PlMIFV0v8MegOv
EWetm10IviuWhvjB0OctMu30zCMXpLxtGrSTtAeerT1CvLftLjvoxQ67MCvMZeErWjEPpADqcO/C
PWcSBW7KedxqobNpDG9rj9qm06o1CLHsgXQ53GWNL9YwGiI3TZZnueG/VgGQMDCNvh/L29eEobfH
KLVFI+nSq7Bwtgkn/tQAqJ8sVrJ3Tmmb+JtEo/k47e8aPyK3uMbZKd1kF+aEYz92UAQxa/IbCBhR
AaCf+rnInm4PSRo2gfeGjwyIHNTpwsno1ZlpFSMQbN0f7a1WhqfZ3WrzV5/GUmSqoa85lpnyAabL
vI6fbxuXz+c/tsXDP58R40AHetl/b/ypuWvNZgugYlO6P73ob/I3FwPVhcULe6UuSgdou8LTgVg+
LY4d6MOnPJmzv4A3QnkPy8rS2EFNTDi3TS0saqRs4vNDaVVbvYQmVB1X0urSybuwIRzBcwclWIYI
xrlRkdlu3e2UfbXreDfA8kxh5vZKSV3xwtjy+8UuYztMBey38Tlzyo8asi2+5fxAE21324z88KLJ
E+oImqlVV9jNdlcFbVjTeVMa9Way0telbz2U2akvinslmV+V+Qn5nezbitll7V8cXoj/2dbC+0fh
+Xp4Y4dyZDZjtvKbXRGj+lc+m9X7tn8/lunGQJzOoBp0nKs16JL0inOJ57kEoBf4vTsv5lXh1o9n
SOshKc8cxPnG8R7hnOZ4e3xrVoTh+RrtnLW+WIFkcqs45bTzE46v21aktyk1+4XbECpwsc5sVgC4
s5Go20BYfckEW9s5VbmAkH4aaYv4K3MQ4FCtI5doL/vjYuqSbrRCY+KeU6HVN35ZEAy17+M8+4u5
W3Ky4HmoCzqucGxMtulEw8AhnLYz1dj7KTT3t+dNtrcuLQirowcxsnt6Q2zqfC8airr+66paDQtk
PgBiDaAIMACYRoVzXolGJVUG7sm6OdGpOAY7N052nhbtTGL/aTumj1p2p6j1IQ/eZvmr3K9XFkx2
YNECQ50A0j2INJYvvFiwKZl71AZYMGSWIC+GzbjrzH1nW7s8snezlTz/xbxe2BPOLDP1WhTcsKdk
7j29rVujKx+VYlqJUmVQflp7DJMuRjhJKH9cj6sK0ijNRprBur7c1c6jN0ybsjqRwtlqTg9tWOhu
Ml4LBvpsI2S877s1pm2pB118geCjUayWfT7xBW7+oautA+KOiJeuMVBKPUgDsrIIifIcFdav13vF
SloeI65vfAsD292GpTbv/mbR/hgRFi2m4zn3l6Y3nu5RpZ9c63vr5ytLJp+vP0aEWyaxmtwY5iWw
iso7P3B35ajdraJFpVZ+g0igJKPXeHkXXPi721dx4aoEHIWNXhY6tsah6dMRWSclO9yeNenWomF1
oXgHeuoKLlhqRTkFMaYQgN87n5Qp2YzFnTUgafZXcwceA3dbNIlE8sc0LCwSEPNS6lO3efBlgYw2
2Up6UnaVLKCP/xoRHNowW4uDn3DD0yN7EdVEMWiYnINhZjm8O8YaYE86fxb1InphgF6I7DoRap5I
uqi4tq1opIrQ7AT9Hh4ULal3uWeS3EbObeUNLWsKNOhC/MeqcCSbYVbObU2hYG7qk97MW1tTj5MG
bUyR7+feu3emfqd/NXvvMEbeD5DdrxwrONvxmzmJT4bytKAlFraG284k9Vv618gMA0/TxEwjFdVK
nz2XWI88SYLorhls3VU+iDUrwuCttEEgFcXls6nywKCm5T3b01o+U+pHlGt/C3LRwiYYGYJczQiv
0GnT3R2MZ74KrZE3bed+xWHlo/mvIYRnrve6XwDwnxQl/p3VTHrzpDrtBqGovzkd/xkP1f1rM7xc
1LjpGU/pIZQYeHe2mezSVTJKWcZiqXL/Z9poFL02Y6IYuuAH6Dz29QOlsze0pHpxtO3ax6XZB7z2
yltGNn1QttFLTScwbWjC1VIOQ1jNKodKOLwL559T/9hFazlAqQ2qtWSdAbpTNrselF6UiQtpKWFW
Ht+FhXlHByN6jSsrJJs6kFt09hGSLm3N11YUxWmCLkEZMGqmDXyi+4RKKllhTcm3SjUjQbwydbKj
y1p0wpYuNweFzWuDBn10xuy3Cch6VC7zbvJ/BHPkbF2Ed5GwhSJa97W/OS8Br8ArvwDd4Zy9NuqP
qef2Q5acTfNTmR+46o7KBwuF17o83j6MpPN5YUnwDGvI6zEP6uTs98Nh6e4K/UPt9jRucyJ51RDc
qcbaASi3ycOCHg9aX0X6h74a9MKYh+TcVQAeKXAVx7I10nsUktEWSUZ1z3tuHyWxvYKAkj5/IWz4
x7JwXk2FP5Y5xHrnqZ5onkOetOqmRxQhEW/aAoEJ0TfvdnX8DVjmym0k2x6EDktaC0oUWvuulzRP
aTrTERKFrTr5OObTdG9OyadosoOVo1I6SDpaPCgGUEm0TXGQVegWaUQcaQzlvvCtQxRu+6Q4WN8a
w37oyw/Z4O0a98dtR5LtkwurYnM2KqIuIrMEloX2GLYPeamAQ3w3BicEF1emUnbrXJoSTuls0KGB
iwkvM0rvDbidqn5sooDiyvPtMf1GwIp5i0tLwkGtMCY1WVAudbHJkRuuIoAaY4Ye/CHxSVo4/SFR
0405Uc/xh09ddozHUzF8nYv+1bC2VZet+OJjwCPQUAyTA+Xjaw/qnCBzwoJsnl2XO3RKxqw83B6v
zEdhjP/HgjCxESUGaBSwANverkucPRO7GrbL/ZMOG8otRIIvOhBU3yHii0Yi3NA6pvR6FiqdAESE
vr8b5n5TGKO+abvuQUnXmiGlTnphWtiEbq1FhT8Tx9fpQeP8DsaNl9XQGbfbwV4lpVgW5OWC/Rmo
cFe5SKoTaBP1ht4zIL2tHUSHtkHrGeDWsTGPwwiVm6e+bmNlJcSUugptTFSgDPTxXqAg/djRA2uB
yARfXf9XEKxsDOkOvPj7whFTRqgLJDXIInQMyrp+7eRHKyz28KKuDERuaJEkWxRVCWCufT6eEm9M
J5Kwpl7sx3RGeEg7IjCsgAa+7ftS1yA+gitl4UkS6+aWGRP3LSimNlO3TRot+qb7qHH3lWHt6jWA
uHSnXVgTHDE0moSaFROoeI++SwUddmf7y+0RSeeO0IWqA/oPL2QiZ93Lmx5Wv7MZv2vVnWF8ieE+
WPGEZaVf+Pg/RkgpXy+Qi0JCWCo8ZvA0BQJeOEB1mw7unxSJ7hQj3qTjWvJf1sENSxelSXyCrk2x
ETD287AeDHBZ3fh+sN4oRr1bSHhBsR4M1DZhY0BIvXbKvVUYzjZst1le7UtY3k5l9u8VPXBLKBbA
PMNjrYkwRV+JtaRt+JYINuR2jh6L3ycZ1Fnu3+SyL00Jx0k5DV3SJbzoYjU8Nmq9aTRtJRqUbgLe
pLAh8TB9ATqDyTUc7JH3j9E86qG7g8B5U9nzFpHrzSrJk9QYOCxw1LRiEBNdu47ndr3Slhirm/AD
+qStWR+UALVQGElKdABu7wbpjvtNiIFP0gYvXOUGd3WbAOMnW/nkO8m2zk8pAkS3jUjPXWSzgPsC
LgO5ej2keiibxHKihOY65YsVO9MblWbc17eNyPY1kC/Q7fRbQNEs+AH9opWVGGVyVud8E2ePJJFa
oCPgzvNuxZRsiaCrAkaMHDP5L+FNN1hZqcRDlZwdbafOxjFPw52bTqeSpBQSL4fbA5MtkUNOBNYQ
gEW8t65nz6vS3so7zpJRtTdZgbRq7G37fO35IQ1ALu0IrpCrU6BQWabkkJ6hWN2EMN05zccKBA9M
XAfNrTcjwvLJ2sElXThe4FQJoNWGWuh6fH2aZihdclbk/akZYKCqPobZj3SOd38xj7SHwr9F2y+Y
gWs7aHYCio14I8N9VSb1nh6I0FtT+JG6xoWR5feL7GsfFkmkV7h6klPsAmeRvtMSuwH9exraNb71
368j8ZqhVf+fIQmO6Gf5MHTTclZMh1xBfc+CsjPYap/L5mgX+nma3dep+s5O520wPIUtSKumuqfH
bA71XRR8yeqnrLsHqeFpXO5vaTnrlgzSWFlvb8+97D4E6o++mAHZBroc19MS5ZpvNyZzn6dbT/mi
28rean8gMIi8wj0PlOBv4KyXBoWZcYfGjOwOBK1a+7vWK3cLnjWfVurT0tW+GJbgupRYnDFSsdJ2
P3NI6JXkTvXeW/EuLdcUv2RnKJVw3gUGPfgkm69n0AA/p4wTx1vv+N+95K5vxu+310h6zlxYEC6e
2B+11q3IAgxlsS/rLIYKq9zGrRXtbxuSbnh6oGxIt8ixiM1QYda4UaOTO/LiLz75vWQ4DT6kM2sv
funqXNgRNrxaRENgKSRxyCiP/YD8w8MYPUBucSzrHh3urZ9+C/Xnrsu30/jgDeWjEwdPcI/f5dNI
JaNZmeC17xE2QV1BHdsijHyG3TOM7wbLeVcsUuxVdwzaaA0ZJV1OAiPSZdSQCQuvHSYBKG8rfcGW
88DGV6e6nzfDWp+uLGe1IF3JypFW4Y66NoIyojfM45xQRB4+VaH5ZETNgYqgXezIYh1icL0rsYSM
QM1w4Q0mr87g4JS5Njkni74bbcjnwDW2g3LXZycfEVKH4m71YBfFzjQhZKInptvazud/77mEMS4l
KF7oL94OxeBNmZLm2FbeKHN/7xV0JafdNlfXpH5ke+SPpRcPCLTbGqVWWT1trk5hrhzgrR486w2R
/+Z/GRPo++v5/H+knddu5MjSrZ+IAL25ZfmivFpSd98QPW3ovefTn486wB4VRRTR8w+wgZmLrahM
RkZGRqxYi5JRbeg6lqy4Zqh6uAd7dSskzUYMojWezyWf/LiqmU9aUZQEvgCPUjCi1y58L82HPv3x
H9bzXkBl1gs0z9yGRDUoQUT9pu4Oquo7XnUbZcUmHquVfGIR3Wt+sDQLyVopCJ4ot5znwdxQurGA
v+4sdyswJyVV+i+vG27jvjxYSfIwhPImMdJHI84eJhIpaRSP1Y+qiV+isN17nkTZ3jhE3Te/G4+D
WFk2U38nX6hHG7wlTyhxLe1aPkiwbGkGipWoD8zCY5d6MWzy/Py0G19CTYHM/lAOPyXT35japhIi
B6HbOy0xHd+rbUY+V+LzoosbdCLB5E/l31k4bLIm7+Ci5zAlbnSQQlM/tVmivCqjVNyVwn+QsiRT
n4TceVWJjIxOzvkhNUPZog+RnMD5aAJuVbHR93XK9CGEpPLxug8u5tJMSDHKDwOVbBgzJ2z1gW6x
gK3MfWiF/DAaZrbJ4vyZQvhZNIcX0yt3utvulaR6uG57KVH4aHrmlbVf9/lQSNFNzAQ8iiAtOKVW
Xqu6Lp5k06DYNb1R2dfLzZQBj5HrUbfXoHPlJNOjW++ILHkIL25QLlRfLS6YSyOji6xflbmkt2l9
Go305EflMWqaygZutFLoWto2IAywoyBNSRlllv1kkVIVRirwEJajZ4Pyq5xV4UqoXdq0jzZmHijX
Qqr73bQeD1bY/rYe0+1qTrq4aVNqZUKcw5zozIhZoBetxRZRqe73sfc9p+XgB80+hLD17z3N+mBp
9nkGi0+huSaWlD/oH9hi++e6gcX9+mBg5mR5obqRj3DJTSAeKGfZEdiP1RRmbb9m+QSctqHLpDL3
hXCrxBRZytuhhfw03f+HxQBuACHPgDwok0tn1jpUm8ScxTC3k9E7B1a92kRYdOIPNmbpGJiiaIh9
nBi13rZCtQZV2+urWNwtVND57gD9eXterqKtaiZ3kii+KaJsV1b1oVYei6jeeYzRXre0xNDIWwe2
5vfBs088LEzteEVqNYSYKuhs2SehE4So20paC19/I3uR03quCAlMKWxVt/6qDO5tg06Ro7VRsM1E
2DgNrbNLU9D/3jEvftrMMQ2h70P0gXhdtuWm6891rNurU/nLGzChc6eqGbTys5AkeG3S9A14CFhr
tx7QgdB76dDMVjw7c19p1er9WTBaW/XyTaBTX2BYR7T9/yDmzgVNqVwj0wCIp84yxMCQWtHIqDIY
pbCvhZ0VyRsle7n+uRfO+oWR2Y05pJ753mu4mWQPAwVBCzOya2ONGnLBf5loYnSZaQquZXX25WK/
D8gRgBAIobFFwRGag62AK8Oa9/cnBcIP6h0TOJN32OzruYlWlbqAJX7HroA/yW/yvWQ4GiQ+17du
+s2zKpBqMU8Ldh2iGXiNL88kmiNKLdS8p6koM35Vq2cjBTs+CtU3KkfZpg1yb+VwLn2tjyZnYcDK
9aTWJKoRwD/t3B2eYjXceqG0vb6ypa81jWtC7DURwczTqKiUvHSUBr5WJ3d2iy7msWiPfnOvafGa
sulC7GTYi/xwIn7iGTX9lo/pYdrGjcaU603s66mdarK26a1y7fm6sHEXVmb+J8Y5Mo30zElp9n3T
29EkY9WvsXwtWmHTmAaBEh4pp8u1oPNVoE0Yxjco0vr1+ETD2qyLlURzcquZ22mI6/7PyGwpcuwH
iYl66E2RGd0O4MozJADa1g9r0w7ULN7VQmNuwzFceeAtL45S8cQSjILQLMEN/aYBpUiRWpT6YCsW
FXqIXbc1mr9/n7C+f+3MDnAsWF6gI794k+bh0UpffaOzrazfGO3xupcvnF8Mgd6bZi0Bb80OU1cW
cIqVZXyDfsHRhadkK6t3ciwfW0GC9TDyT9ftLW4gowXvkqUQhc/sKVZT+kaZwp2WyHverVsBta/Y
WHGPpSlSOFBUwukESuNfLp2QSfxRjiuW1YH6p7Pg2YiD74xIvPUZHR0a964z/+lC46tXu5t6PPs6
sBF4HKIvsNzCFPBipmsrX4gnFz9ptnLN8jWX8kY80Wm3vFgiJD+4ZlpoD65v8eIn/Xftc9iPlLXm
MLRVfNO6L72rHqUKWWgj26T9PmmyFf9ZesnDBINaIkO7U7o8O+6+XNVsbR7fZINQvzZJHJ6KTgLe
BOBqIyRJ+mjmZvOUQruzG8Mo3CJZ+QNOkvCxaFPr6/WlL3qXDlHsxPhMW2d2bHTkArJwxLtggfsi
iAX3gyEi+uOt3A1LKCTeahAj8ZpHWUWefUxzlOvREthjd4w7m1pVQ+DR0tJW80c4uvdgVg+u2hxa
OKZd8aBGfxJ6nNFzFD/2/oqzLy36w2+Zg5CUsY3iXsaxwopHF113v892q1OTS1710cosEZvw/ijz
8J3F6E3IbFW1UaFVtG9rTeGlY/LRzizCqkqVVIrJyRVzZZdQL0/CalMkL7TqVlKXRdelsU7teIqA
0K9eBok61C1PENm4tng0qi3dP2LDqJ2l8CRXW194FoxdJG3C9vm6ly5VaEit/zU8yzdzpeNqCzpa
nb0L8dC5a3ajYmf9Xq/fW2fgh+y2iFecdtFPPlid7WzelLHnmw0nNdRtASzpJOK4+nJYtAKVo0FN
Czy9MttUr0qGqh0LUhmogLwKnr5une1i0Rlp2QL0EIHezVmhGe0TSj3i+EEY6SvlIeJNUMF+gmBZ
vAbcWhoX5mqEU2tCO0n0vy7dBPR2IrRqmtyYarOrZekEHuPojftaf4Ybwe3anVfstOJ7WP+HDwbU
kVcPQ+3Aa6Zd+JAVBmS6nhFUyY2b33UeTSq07uM1I0tbOVmYJl0n6MLMiFZKiV4ZVnJTGvqvphO/
oLO17xP5Sw5SqEff4rrvfzJHzAQnBNMPnRvYKWbXRRqFvq6HHi2v/F4QpX1XNbYV3XqKeqiHv+Z6
xxjrIthPymzwH15uoCnUkRm4Xee4stH+KkS0dCXf97ZQqQa+HZnd2mT+55M9WWT4GcY8LFvzqmHg
lWmXmVgcdKvgcsgEFBSCrjrVgvmqD/2vvBOs8yiW7V3Tuum3VDHe/n6DCWYMo07n4xM8r0uh4awF
v3eSRqFU+T1NNTu2ioOVOyI98OvGPgVrnpZgajRemdARokF/ucFlq0W5Fxm9Y/R3EKfvIlW7Bctx
DFJ9xW8WLFGsp6xIIYAy5qdLThj7pEQ0yBkAdQ1dtrHMaCcLkZ34azCKJVN8Ogjt6Q+zkTMXHcbK
bGDsG5we7LtVnNHSmZgP0+j1+uZNm3PxhgExhLDlNJnKFCXYrsvNM5JMl4awGRw5fPOKr3CmX//7
S84IjRcYu4mjQvwUuCz6P4kSmYOTlcE+dn1bTQNk1/R7M4ZLP5V2+vgmWOIOnO3huumlpQHbnHIw
ahC8a2dLk8NOaSS+llu5km0FxbjtBHXtAl/4ULAcUqKiHMew4Tzbq3spKKOa9rlggR028m/+UB4K
PwvskuLK9RVND4bZx4ItgsoNfiEhUDFzClkeoW6ovMHpSkHcGoWubgNNCPaNX7evgtKEDv/p3siI
TG6uW/50ocLERtmW3BoAFsjl2VPGH41gGBKtd3J0YHypnnyx+GtytMkI096ELwoQzCFefjBRETIp
lv3BEZmRrwptgxFZ/tvH82QEtlQenFwCsNFeGknHTKt6JRicnE65RHJudRvk1lf2a+GGoWpDW0h9
b5PPaymZ7KllgziAE+s/DWGv0baJ47NqAR9u13AOkx/PvYIm7PT2MSAAmLf1/Jyrpw6D0VFkYe8P
2ls7JudB+ROK8kaWN1L50lhrgNAlr1c0cIb0vgBtzIlnS5q+YylbveNXZ829Lc2n1qU4EP267nZL
Zoi1jNdOo2Of6PIsUDGcJIOPBYRDQlzUjof8rskNp4vT3XVbC+FianvBePROnTenk8tEtSyjchwd
XY3TE13b+jkrQuPpupWlFcFhA7UUcZ1vNstMqz7Ws1DVBifwK9R9dUt8LBVNuW8j4nwm1fIK2HvJ
ESeWXv5HAZsK9qW7e2FfKomvjg5V8W0v3Id5+6st7dKI9k1QvF5f3FKw5zKeSlJwiLDEafUfksUq
bCykTH3R6aIayqOdL427lMnFQnnVq0PsH4dwQ/Nk5bAt7ClWQeHAB6sTn2ZW6yasBCi7REduYKi3
4p3QQ8z1Wyn+fi9h4pOYBoYTi+tsCpIfVjeMBkUcvRG5UCSEuYZQ/Z5BcLvPdd88CLEa34ujW6zc
Ygsxf6rSg3qdhGEpo8+M6lpQpYY8OkH/aFbN3o2dSNJsy9V4q/k2c9nXv+GCw1zYmz00hiE2SzfD
YVrtZMSPXd3tLPmgx7d5Ha8sbeFSoYE+tQYA9xqUbS6XlmqakWZDMjhAcA5CBSA1aXdl565Mai64
B28K4tSEmJqQr5dm6r6o00HNB2fopdAO3PKRScKwaZ06X2uLLZl61zCAZsMkIZ15SBJFZZAm6eA0
+SaqoxdBRbxNq+Styfz49e+0tHkfTc2cPjMGmewGU7H2JEWSTcx3x5VgteALQL3o4Gh8pYl/4nLn
NJ40Yh32g6M3mS2p9+rPpqWVDlHUWi1rIfgSdSlmT/yrXGQzr4NKD4GqiLAIMaEtAE6Ux9/X92sp
NpG0U5Ujf3+Hzl0uRkCgTOpVicV4+WMWPLjekbnWXDyV3f8nQA6McyR+uW516Ssxj0JcmoSWxHkO
ik/C8e3LhHtNGGx0XY+KEgW25zWP/8EQuhUAmSAP+HSWQiVUvM5gdbiD5xYE33ijWWvzx8ubqGFi
etxhZ3ZkTb0rB13gOyHltR2EP5H7o9sH9+mmObXC3bAGsFgIfrQDJqpPqnET5/zlN6s9KlSGEI8O
zfGtJ4JzTGwBaoRQPpfDcPYVYXd9GxcO8DQJP+npMO4ChOTSoCtmox9X+eiovQaOM8teAp9eu8vg
5T4f5Z/XrX2msGHkGHCUibAYOQE2L81ZsucbTV+NTlGo3VkxEM/r6WhtjKjrjuR1Exl9WNgBsrVO
FPTKERnt9F43Yr20g8GqnSgZ13RQFo4iXVsSFBCzcAPMB2JkCVUNua5HJ218kewRAsi2yP96gI+V
k/8wsI00Eon4FHo+3KW1aHqqmHWjI4UWAkkR9FuxCHS/jk5Kn62cwoU4hubvxIBEiYkRvtlLUGg4
4roxsCS9t90q3bYDVEuE6GrcNuM/Kx91IR/H2sRLhJgNUXN237h9wdeuWFpp1E4ui0fGnI6Fq38Z
mp9xfK+5L4x23CL9YozbIncKcSczSVwk+9ryNon2lIi+eAyUyL7+u5Zcm6qXAWCNCEucuNxxf9RH
xv4angnKkyrfhl1oq+Nd+PecbshwQ8bEpBjjyHA2zkK5Z8KsImucWb17Ua1ng85rEd9m5R8y6tcw
UDemde/qZ8H9+3cQht+1YuFqBiE9cykP3daJgZOzW/1TIG3skaSZ7UbXfpfffc32ofi6vqOfPzQD
cbSduE8gk/kE4x9ECIKhsh8dTUzviCa00Rq+YH7TyGDau1OYS9021oaVdPfznTKZhawZ59KZwJpl
hJ0F3adREzT0+E1QDrX1PAYrgelz3MUE0EYLZoupwD3byrKJGeLxMQEhzjAE26FToEV4tdDDFNts
7/41mBKfmRpmTHhRp1HnKVpjxJWgqRxQMZblY6bSvyMP979LebDS0/7clH03BcMEZUnEbj49FoZR
7Qm6o5P/TIv0kAjNtlGrm7Lu7brwt/DK7ysvZYrFd/rqrquLx2SEmyHeZI3X0rTtNmosrXzRJUfC
YU3OC0gn/rk8mhH1EGkiJXKk5BvAfnvYN3S25GPl3dSbMFvJHD8HeB5oHFGgvhN4YR6fKKuXbqRK
7EBHqeAf5e/TesYhmEugtcSs0yf+LXjM9RRJTtEBg7uHs4Vz4TevghGslBY/R3XssADAeFQ9SEgu
d2000cVRioBnny/bodTsLSvYMhPhDJ6/da2Vb7R06oC8MH7IS1OmE3JprRy0RKvNadfScOvG+Tan
C9IPq3T6U3i8rOawKshPeMmC+OGCvLTT51rJxch7T8D99cCmhonI3JDCGl5sO/9XapXPUp/fd5F3
UARoLlYZC6d9u/YLZt6IH6YulyVhrQ73gl/dTBHA8qzzEO3JXWOxfoVGZB+4W5iOo3rTi2sYtcW9
Ru2bfQYMIs3fHW5TqV1bswdifmfScs20G6FeGWFdtAG5JFcidRG6QZf7rAltnNct71y9+5GOTwxJ
rNYzl441mTjrmIbWwKVdmhAnbaY6d7mQdPlW8Mf72I1+M4D6qshH122/QFBmICmwUqVYWhgPNlyV
wzGVpC+thkLcRp0YiU4eVZuwvBXkewQ2V07D4tI+GJklE5BX0CLXQtHpW+s195pd1rd75mc3uSlv
zEiGBNrYJ1l0uH7jLt1LZKR0QlWQXazucm0BOoF+1hWosJdfdONBhxdWUe/Z2RAp7aF8u25taSeZ
XaCES/eABtPsIMhxPtA7wZpV918rwXOEvrpBB+X0H8xMWTCtCqCS89buUKg6zEfEMU2mnuN7SKu8
WQSY61Y+p3/T4DlE/7TkaIfMW6xWkxYVaFrRMYPjALC/Ve4Nqt9ttFJtWdo0GALgPeCZaDFZc/mJ
SlfxwrJqif5huVF9SLg835bCf/5+NR+tzD5NmSpJ0fgdhcbHpvotTdSLB3kN6r10wRCAKWQygEG/
YFrqhzeKwHfJh0ERGQO6S/nralNtem9jtcNuvYq/cCtPspCIf3ByKWfOnoJpL/Pk7IXWGSFkc2qY
1e0QDq7n6/v2eWCaCiZC2XCxEZZoI80OLr9dLMPBbZ0icQrja5fu3QxSphtT/iZIr2WxdcPz8Ft9
gPkxSZ2Aue14uDGfA+HsH1GxUyPb3aj/KM22ivfXf9rCY/jyp81u2DCyUtf0+Wk146DjbeeFtpJt
DWuXKicf0rFvXfSoKkf/BYe6bvo92M+uvItdmUXqiE+idC2my+wUiCfFPWgpRRpbls5adUzCN5Wm
/VcBRv3B3bvJJviSCQ/5nnn9Uoht62nUqUt4N9FxVHey9buWD6V+U463Hv/nzJb3/kv4lHt2WhfH
SjinJhNyo+2mK0f8fW742jJmPmQaXVsqrdU6FcOFwRneeJPOp9y91JJuR9QkDcMOeW82/n7sNj7y
bLdVku094SkIDxE4wDA7mf1XLfdPqqN5X6XiIU23mprada4ydrCNx2ijNaiSvYTCn6rz7IDR3XDl
bnmvo19bxuxq1v3esIre6xw1faDE3cNqhSyf7h2nCf/RbjfZi/8zscuT4W5HIkyT2tG9lm10vkLh
xPC6+MfAuBM2kfc2mFsIPevW30bhayZuCt2p74PH/uSd5Z1KP8lqdmyazWcpz1LynO2zB6HfyMO9
+mhaj0n4Egl3PVSZdvfcvxaSHUT37Z0e2Zls98xWyDeie28lWygFLH9lIz6DfqbDSmcegmOUOJim
uwxA+WAKVc+Tw4HWw0NAJql2elmMp6TIoAbtU9kJszixPUW/j4ek+5JUDXRZ/bA2zfc+W3/5RWSJ
ZFoij6FlCr3+5Q+R4rZo2i7onBF3Ab6zkbT2S0tlqGzkzVjWjvm7QMSz1EM7K6RdbOk7RTxZw3ek
0mza8LteswfeWLUtwKAUI+oLEcpxKr/EPtq+InR7wqY+NHp5NKcaGMNIZuLUlX4U19iPVtcy21S5
yeQit/zOqYUzDOnGV+0ocCyye8XxIiSWTeBbu74/QvgXIJmV+LA7UsTPTpF0H94rhq0Kx2AXtIcs
2rjyts1+ZXv/TIHBUB6zxiaM22tCRAuhkf0HPkF+QF2S58Hl/geKT64cJ2CIGIcFQrRP5ENtgkrM
NlNpTpDurHbc1UPyrVFuqty7HXV/rbzyPgD4yQmAMUMjTk5LCnb5I8ywDMWkCTtalwOwKeEB3hIU
2fyHLNLOKbyhuVwCTSPSZFTZBnkrFhvXjQ+ZbD015vjst8NPnti3fmkicthWt23hHilBPiGyxL5v
AknZesxwCHsLWuh07Ha1sldMx2ieuhSwm6FvPGHliH3OithY8AaMj8gWzd/ZnZOLSpvEZto5qH8D
swm3WdJSIdy5FAqv3zHvuemn7ftganaG8lJSi9IrO65d/an0UoaXaI5m+iPT0S+KFmzjVADVhzC0
Mty2Xfy1jfJt+lT7v+Oqtpm6P7amaDfKj648K4m6kbX+ICfHlV/5OQ1hQ6Z2GfkBVf65QrXrtWZW
+WPnwK5u7Aeh3aepVG0TT9e3qYAESya4dyACCcsRJPICCpy12oZboRosu4hTaTNWgsrZaJp9Qedy
rzKOe+N7KUO4fZrugsK0CWQJz8dR59VQ6/tKVuun68v4TPHMxAzEWwhLTBGU2dlLXwXWymSyVXVO
BnmUIUMe1cA3JmTaSR3bQ6WdTPPQDz9UYWP5t7Ah703LTiWYTqXhlJNsdNEPGbzQ9V/1+dEEezuD
PAyzMWwOquHyR8kgsKat7ZzOdJ9S61Bnj5Kn7psqOQJ+KlrHH+uVpGrhc2KSgRsdBt6JZfvSZF8w
d2VFIiajcjOGZ2io/sui0PieyOkRw5xLruS10Ql13HdOyh3t+4davjPkeFO1h5gGSnPOhhUQ3sKt
yDZS8JmmSKlnz1F4pSX0XdyzJsk4hll4JDu51e488a76Wb62sbv31iQvpvA6O7qQM00UgEDZaI7M
drHx1AgyWqlzzNy1k+G75Qr7IHlS/PbUJN/btQLaQlC6MDd91A/vjkFWhyIaWGCLPlqGwrL3yxBu
YN1YcY7PT7VJ3O5/y5pj/9KitzLVGDoKPce2uat6DK51HRZtME9GRQt4EsMZl2sR+iBFKhX3ACJ3
jiscAzmqdA1VvuwTE+RVnGZAGDe8NFMzOxkxHchSSMNbeTw2Xy0t2xmpY0ZopovANfNvMCJsOtVd
OQDvkJ25d0zjqaCyJ2TePDmKx7rKa1fjXiz8RzU+VPqbEbcHNb0ZxXsN1dLG+6dUbTVk1l1GFxPl
D89pqkNXfhmmH2d9E629px7/ngIKCXJGnKgoAbykETULgm6QtRBAxYD2gqe8+yOM34fu9XpIW/q8
4H0YTgSo+lm4UhRSw8slTAz9j0q+67ODajxeN7EUNT+amH1ajcFqLp6od5r42bAiWw+FwxjTj9AP
pXiq6uPfD8RP+0add+p/QLU9h3RWStIZYZ30jp50TEMU91L/jy+0d0xzHa6vbXH7qJDDpgNXC8DO
S7eVQ1et5QhLGlRld7Gg2VKeriQe0/7M3RM8Fn0VZOnwhJkXROkYB7qV9k4Ha163o2G3SYovUfNw
fSkrZt6RAx+CViL2aZPpmGnNo1A+t+P9qN4B9/q/WZlF4sHLGF9uChajfxX7g+9LdlT2UMWsHOop
xH7etIkmBdAQfanZVZ0YMNC4PL6c3grpHN5JerHyWaa/8NkCfxtZHqBdc7WHxBN0tdTy3jHBMuiv
ifdcPEDQYq9WsRbjE3NFTFkDXIeNZbYWuOHloqWESV+Ul7Tl3YjKVqlO4X2viBsTOVtzeEytkxe/
+fo/lu8D49y73Smof0Ze+ualL2Hf3tWDchzW4B2LR/vDL5s9awpG9jI1b/CZ8k2VBVuJd6Nhyz/T
4NGbBDeHlT3/PGw1nex/Dc5vPMlVUf1CEcYJi1P8UA4eWKM3vdx77ZdS+lXE31uphXj+sV4tMS06
1AfLM8etUbJnCETsHc/MpG0h9ICoXEFZyY0WD+EHK8plPAlkKUZUteuZsjiWsi2108c8q2tRf/G6
/biP02o/HHZtyKLIa3Ap0v/2JLffEvG+kdBxdW0l16faSCbcKwiEXz/9S+ES3CUcgOSzOm33S7OJ
W/ohcmC9kw2wZveHFk26bnj6D0Zo5gMCYnQMS5dGevQ007BSuNLks5VLm6J+lBH+/b8ZmZ1JP2NY
QnPl3omVV68xbVE/1enKQpZcTvuwkNnpCnMV3WAZG6b77Ib/CHD1Xl/EZ8JljtOEDwC6REWAB9Xl
VnWmaXa1ITFHFbwwR0LB2j3XRrFpEm1rVsz6VL+ZVEuH57woKZ2LzKiXjT1431Z+x0IspdM8/Qpy
HQtU4uXvKF1PrUND5ZPFAXJ+rabkP0wz8M+hPMRoMcWaPthBJ1LUlWIxeXb9XAUDHUpSf4pKwzq2
IOriraAWYsREXWKeNS3tbxBDajzKtPla73Hp9/KMmFJivPkTBsEMzVioUSsgIgNoS5tE+JkVRXxA
WWbYpK7mO8aoCIfru7RodPJnqDMBGcyfTb3ciwG0Nr1TtC9y98OqTkWucrf9ytXn65YWjumEeCTp
Z+Bt0r67/BwtBHRxF2Mp6hV1qxa+fgzlEo3YurFWso6FRUEkBDUMtAGgYedf3lNyoVFF+kAQ3IlF
BJ5qvIF51BVuBz35cn1ZC69AmkBUilChBfUzx3IOVqm6KCHQWG3FN5JeSp3W3QSJUbI7MRy3wLFX
Ut+FcA6KAt7jCR+NMqc820hebwAxJdFJS8vbJ2NkbU0YfE/NaB0rSNxWPGTR3LSR5PLA1t5vzw9R
3U/NNOtSkX4n084K70+hVg+RaP72jHItAC58uEmBi/67Atjy0+x6YCYQx3ax5KiZCwVDufH7cYNA
3F5Xxy9lvfZAXPp2TOPAEYNLEltnQb3IfUOvacEyjzPug+FYV6W1DUJhZ3rGuTLSr4Uu/b7uLku7
OY0JsJN0Qpntnn08wxNFNzFFJ/qjJMqfpC7g1PqJWvGf/2CHT0ZFSQK1Oe+J10FpQHvfSE4CB1M0
/Bidrpbs6u8V4ymkTaOI+AcTEHQjLtcjyYWWRnUrOV7mfzWsfN+N2pbJ9RUnXIAYT+g94G2gixUy
1tmnyqqo0qk2So4s5OOjpiX1NiEr3Uu91O9MqzV2Q19Xv00rFCAbaL1Tq5n99vqeLnjnpCMwDVRp
02DC7Ops5Kj3AkGWHJP2UB21+9jM96bn3daWvPPXppyW0qkLc7N7VFKRxYKjS3KMUEQhWTvkRrFV
+38IoVYcHXQuIB0xuD7V9z5s6CvX+PTXZy8RrENmRIeBBvScgaAfJLdIGaV3MimzDZcrb3QPnWXS
rrzN80Msqr9iIV8BoS0cSO5rpjImXAWsg7MGvgnFQsXu47Wp/wXa/fQtbZWTIH7JtHiv6PkKKGbp
g2o0LYBaY1Cbn39TSn3XammY1fTq0pDmrpvfBEW0TyoPVnfNXcGmLS2P3AuU3cSkKM4JCORolMVM
T2TH8zejSEGIWr9X3LYe/BvlTUhR7+8ddpI/Ix+DzubTI78ehkbP6lZ2srGxJ84K60aLg2NCVzSR
g79/hIMh+Z+x+VNfH7veLIxKdpoWtEorFU6Y8p5JgsB/qNs10uiFNJYhcmBagAp1xudnl6Cvx3Jk
IHIMSoGhNbJmGtZQOq2c+GUrgMPxSi75edQRo8ptkK6Rnaqr6asE+h89DdY0jT8T2k3NCJhqJgsw
RrwT6n64YQF1jE2tNnwmtNRyu6zD8SEVy+GBp3m141XAyzvRdl6O1EDuQuErZDC7hD18uX7Ppex7
hXLOxVG3uVrWuInfXzbzQID4ksXUKgJz5ByXEd4M+rEs5E52fH9kQlCGctA6RLp16tDGTGLH1ZIf
TdA4Vfkomoe0MGxvfC2TA/S8zMGtAHWXTixTuqgckkpC/TeLiYIghomgESBodTfVD4vZzzI7uOjI
6NGKqaVvT2cb1VMIC2SoEy7X7XujVmWyIDmAkJtjhK9t4giI5fUjutQ/1anzcUDf30vz4bA4LfOk
bTxcLIHaKhtl9di5fnvUerY3MFPxaeQZs81M7y1z+c4a+KYD8M8TJKBfdFVvTo3Z9ftyMKSdVBfF
vpdHb1N2rbJR+ct2WLqgZFK4IM06lvdD52ZbJt/jnWmC3EGtUD+2Wq7ZaVpI27pDOFCJkpPfSi7b
Kn6tml7dR03i766veykUmhB3vZNRo246O7+FkUVtN6qyU7ihf2xM0XXUPI9+qn71rUuoFupSaW77
uFRWEqNFw5Q9J/wlvan569SPLCWrPUt2RkHfl9CXpH66zytUqSCHULzhnMXSystnyZPoswF/I3Wh
tjfLkYSgKXtfjRWmbWXL9oJzXwExuL6fS69uqNcn/UdyE/DbMyNVqvY98Gv8CD1vgFIhVJ/dThPf
zHCHzrWdWbxIXkNRsOPwD5CYFfMLeS2Hhecd8DEgIXNlpz5zud06V3YEwRyBIKjlmxsXxrhR4cI7
JVne7VtRH3ejKdGQ84RiX3hGds481dxqVvGcChCh6VId7bogLW+qVYzbwvMTjmvwCWB7IZWZh7HA
EkRdFkLFkXJzfMoAxexkpdYOmdKt1e+XXOxfU59GMaJhSC0l9hRnVHY6coq6erJkF8xcduLeupHX
dGiXCpgf1kYWfBmqumjQSzlibY2an4eivR0Scd8JxR3vin3IGzuXHUmJ94I+bPyuQM3ox/XPv7ji
d1DzxJ+H3ODlDwCc0nKFBAqlCzNjYqL6moviVjbG77ke1XY4eoc0WGsiLt1M05MbKWi6JIDiZxUF
XXR7wQt5SwXKOerNg6t5G3WQ76zxV/3mPRY1Fe3+1jNyBwGm7cgPKYzuMEC1UK5RFS3d4YjncE9w
TTLnNS+nu56FztjIy9WYUAzaF7cSnCLQN8Eubu+GRrTlXDyL+b2nH8vkSU/dB8/8LrreSnRbuB9J
Jpho4xsw32/MtsQ3vCpW1E5y3OyOL/3Q+u5uGF1giL8j5iCuf/XFDzDRaDJ3NF3Ic0R+2ndFl7vT
g4h0WZMg8UuHg5lHb52uATAEMZlvgzrexXJDNu0YhrdNE++xL6uHIK13wmopeOnNZMCfoMNBwVwo
aPBLR2wH3U8ygVdLKRavo/ziq67txsmz1SY7bYBdujc92/L6U628yekaImBp9+G/mKpctIjwhEvr
TaTrjUWp2GkFYZ8MZ6mKdimqozRYJetpZfMXbhWqPyRkCGlP3aLZDRryOcw4j2RHVVpq+sOGuVHb
//UYlsBQE7tDKlavh81Q+xsmpwv3cWBc6fpvWPoJE4EPNXFaolAfXa7X0pswUqERcQzPrLewuLsb
y4i9/XUr77MJswwU6BHJAo1XkB3zGiXYuYDB0IBcv3UPkvePZGhfFErHekkvX/HPWV86rbtFse0k
FqntUsxsxn2e53/8QTpYRIW4CzaB9ytL200/Jicp9w9tIZ5Cb61D+DkQUriaiHl5NUNMMn81x2oO
F3HEI6gum45kfVd4L0G9q5T/R9p57UaOLFv7iQjQm1uyjKQqdUvqaXtDtKX3nk//f6mDH6Ni8RTR
c/bFYAMzUFRmBiMjI1asdS/7KEtZv29vzYo5UhjGghg3RH98OVWp0fVW6pHcvAx60fRwKrc27mre
d1GPWEUrelnmsKVbtwI8JMLRB6eGRSWL6s/luStOmBN+FPWUBuCwzR8ZgkiZs3OMGHXkB9P6FM8/
0+qXztBChh500m5VYv6XX2DwImH6ih724sYDEO5IAxPJKBcNsdfMBWOV/rmT/T+T/SNT/oRS/CEY
4KqQmt9+pHL35l4/9sfb239dIxH7wLwlSEEHgpjF9z6GaR5QzFdP5sfMsPYh8LspO3RomnSOcVcl
z9NW2rwS4C5NLgJ8XhdBhnKyCqSlA4qaaNXBmmftBa6fYW9PVrbTYz3/1ehddqhTLfXaLLJdqSv/
fhrr8oeIhPDNo7VAlyQi0KonR4qlw5iG1dPkzOlBr3v5+fY2rwQAbNFVYjaBz58Tv7RlSlT0CpNF
16F+iHUd8JMefYqdXd4bntS8j5xnaCkL9N1LH8B3AWbCnT+1pmf677PxYI8/LRpM0GWCxBUgbfjZ
bv/ClZvw8hcudiMIwqStW5XKTuH/0gEHB+1Bc1DTAvPqjw9l+kFV9EMkf/bt+wxCw8ILlHeRM7ud
svVTVp0S1CqFdJIAeYkeCcvUaRGKV0+y1gzuMLxHNX0eznVpu7Gh3Kv2ryou75TiOBpoQLaHWvln
iqpjG1okbocJEFLi2cFGC/oVi3wZwzXyNCpRaLQJkajFEVZqWRVSyRuo6fr0H3WKmn0e9ONOnuZH
poOk97MRI4kKcPMl7huHcJLL+6BVnhXfSl2ISL5aXTvsHN+0vaoI012E5v1d6DTf+Y9gbDRlNKDU
L0prJTQb0/y5SNTsXdem3W6kaezpczbd912zRXm1ttsg8Q2RbInxmUU9X1zAZt9Lr+/YoXcp8kzP
heLUnq0XklfY5pPmBFbuFrLiuBZF6d1tz1u7AZipEuVoUTxasqPpdtaq2ox9s9d3FQ0T8JZ2GbkM
QEiT6dZOtoX4XkHRwpBGzR/gEJc+57n4Gi3J8qsw106Z2TH10cv1hxF88K6L0vCnkVvTWdP7CU6d
Bh5po5ATr5y1c5Ao9Z2aRtOurgPn+1C2ihdEVfrbKWDEy9MqPEuVr218DeK7W7gdFzFPb1hJxADV
4p6gYJ/GldJrJzmYj5WuQlNXdequG5POU4Fe/HXNCFYcvBtJaIbDyEMvtyYfeyXumB+lR/ZF1SN6
gX9/49CNpbsHZAv6nSUCqYfFUw/SQT/5ecN0QrWrbNvVzGcz8r0g7e7SxG0+3/aw66QWHg7Ef4Qc
FmDhJVazyIreKttYPyERbdxlmhw/ph2zMVpoK57cxfG+7MwtbfmVfg+YJBuKKzH7Toax2EkJbTfe
ypFx0ifji+/EjtsNfMr+B6tJPmtNsnPkYN/ppjvHWyQkK58UTzk6rDyjqAksKymjkzuV0dv6yalV
hoT0OdzHhTHunX40D1EiAfrqpeh3nQf1xumKILjwVnHLofVKV5KsbpHS+5bZ2T6PulPaO8xLZDjr
p3rauE2vk3YEI3g0CJAvH8YSx2iXCrUaqtGnpJbifTBFlutIlbZREFrbRBodFM6B2dMeXMT7MZOK
OJ4M4yS3/WmAatwKv4/+fRiE+5JpubKZP/y1m5Ib0OgALwkJ5pJQlwjddGWRmQJ1kmcHOTlGYPqn
IPPyZNwo2q58ErQgAeZTFDeYERGLf5P7qGMVdFTlTYZQ1GOEaKtSKbC+SkcN+WEn/HJ7ZWvfwmvm
Y+qCdANs4KW5Tmkqeu5opCDFpM8PRrvPo2NRaKGrJs99Z58dfcdUtXfb7PUJQlTDjgKmZ0IY3pZL
q3UFVMaYfOuU+cM+yJUeBA2ZtGPWrjwOO1NDutypxy19o2v3xKyBchopDFNuS6KhxgnngpecfVLr
ZDqUCpC1JA7ub69tpVxzaWVxh00SoJFCz+1TV4VftABudSV64XvY+XZx0BofLF71NHzWAqbWwhOg
T9gqfvVxtC/HjW/+2pf4JcRX6icQ3lHBvdxmS6piSe4C+1QygplFjxRoy4mBMeYGw2DjSK9vw0tb
Ipl547e+01S9Sdw+5WH8NNsjD1RG8tL3JdrmG9//itMKWxQDSU6YXl5ygjH7oVdGXdsnRWyp1Eff
o6QZPTkpk10X1PR2i1p9CDJzhJXDsh7NKhk+3z7lNVfSSImoxQDYBqFzudwxKRhpHhob0oweMF3b
DuAQdX3jAFdXCkEoQ/q4K/yuC19i4FVHW72zT0H8YSxLN8ygtdbeZ1UOuC07xn7lzgGKL1t0PGun
STkExhZe4gYoj8vlqRa8TWXADhdVVt3Tfh2fjUB+tMJRftTMQd74ZtbM6Qbx9ZVA/0oQNZEaJ4ff
1X69nCTp/VB/i0IeEspWeWHt2N4aWtyCzqgVU1VN9qnPSo/HZGxvoazXLHBWYgoCyhuaQZc7F9n1
kE2paZ+yxG89sEa1VyowC992v+vbHBAWbT3Gden7XHF09q3ZjXXdWCdU54pR9ia0LtMtJu0tI4u7
oUwcGNKi1jrF0EQ0vSwomP/PRpYnonW57ZcdK0kDTy3fAY/ZRVut3ZWVUDXlWSGYdFSkLS8PxVF4
D6oTBEFTFNwNqc/gTOJVer27fSor1xqpOd8MNbrXsaBLM7U6DEYkZfLJZOTGCYr3JRP6+q5O9c9i
fsRsxg1My8p3w4g0AHuwsHw7S+HJKZ+zmdADQNA6msY/lldotevEGw/std1jPAVyJdKfayKiXA7G
bspm+UQ+1t/ZUbpLmMI5hOPfo62R+CMM/A8EkUzycv8sZEnkVmX/YqP4VpuVl4fOU18PG1F1bT00
6gQPIBHkqrQGLslUCx8zWlK4ofUYxh864+Pfu4KYFBRFEnxBF2HizXUYlolc6k4jn7Kqdaca4oZ+
35e/+/yz3bpbTUERjS9ze7jLBdZQE5VT8utLYzmJNvAY3CB41/qPbVXsKtOEFu5hSyJ7JbjBky5o
Uwk7PNKFP75ZVawGsxxbrXySzB+6/2co/vqNy0Le/P3FtdMoKlzOA39/nt7Zxff/9vdJGOjTivzz
9bp98/s16HhTs4IqpkPllqDJ8GHi1He3j37NvQSQTHCr8ZhepgaVkYV1GYOhTYrfqVZ5I01zJf95
28jqkb8xsojNvqEw/xyqrKSPEMDu3+PHgRF+1+RvBSwZt42thZm3K1rEaLUJgqRvgemCtTpq6vd8
7NzETHbGFmJ8LYASog2u6Fdm2YV/aZOJICVHd4L1pWAq/tM4v+iYNA/Z1nt41ZUFiBVaPj6ZJRuX
D9OrozUOsbqh6TO75n+gv3yl4MLPaNwyhr84It0YlNnscOY8y76rrf4iT9UD6jJpsDVWu3Y+VGxE
wUzoXix79KFkzFZIb+tkaodMd42Kd5VbIHV02w3WTkdEZ7qg8IfRe7j8+m1QNWFG5nMyOkom71ok
4yg8Kqhdy3LoDvpGUrj2HdHwFEh03i6UTS7NlVESFhpv4ZPlwyJPM5L/Zl8kX28vagXg8Ar147bh
aU9bdxGpsxj0hmFForFaPeZI9ESwQjNYYh9a48F0OreNAlepu5e2CM6jnO78LdnStX2Fn98RupE0
PJcEVj5DGFENH/Vpgq5E7z4V9pPQkpYnOH12Rfp8e8Fb1hZuOZuliSRyBvYsC91aL/dNIA8ulRo7
OEDEuwfaUGxkq2vBitoCKsmixACC6PIk5TxJa6U1SFP8o85QkD30R0iLBGN0D+j479cHwTEvQ/wB
6MYiAUf9LumZnoeoq+QYR+fUUUywg2kHrTHoLNeItuDMq8sT3A/0qqnsLS2i66QpY4GjqkAG1Qxx
w7xyteyOUiZJ5lZjfKVNx10P7IVZHiH1sYTfZ3NUOEZCZ2IkLQcDw7ehe639z6Aou0lXkbu5owPS
Rz/bbiMArC2UkMm7EHkglrt49HLddWoz1IooFs2QQxbBz8GUvHE6kgsebh/j2tcvSG4taDPEtOri
KlDCXuumAFtm5e/9xPiUV6XXNtmGa66bQeeMDg4sN8uMRoiATInCLINTPGud23B6Q7qlzbIWnzko
wbpN7OQZf+n/VLsqiSxROQ1B5Q3JMYCZvbaf5nEDA75yp8GWBBRQsHhec7/nZgkTikjUYQme3ZEG
zZ1aNOr+9smsrEZ8w6IkQV2CiYXL1cy6Mo1FPsLr12XjPtD0Zq/NitsHI1yopbQRrlYOiIcHJSyQ
rK8I8EtrxVAYWjiQ6Ojxh9h6nJuXcj7eXtC6Cagi8GyYBZbXp89rpvM7rs8UiI0rB+ZjjpifF1bN
xvlsGVpcoKPdJGXFYk9m+aeLTmX4PBkbGfSqCUrvojSFjsKyVN3S5VQjsZZpzhmzfuBycfOtDVv1
MwZm4A+gSH01l5ZJkRSFQ6icNMVvH7PJ0e/pk32+fSqrbiYmYnSNMCDLi80agKUbiVIqp1Qf2l3p
G4kn6YZ/185MEEYOcMPb9tbiqkgF4Xhh3ugaNjw3zmAUXa6c5Lnq7gdJmne6UcUedRiZQo4U7q0o
M45KUuHofQwaWlHLXS8NWwiUtZWLqiacyVC4Ul+8dPnWiUhIpJh8AKXvQH1sHP9Tn+9MqXu5vWTx
pS7ejXBrCZANnUWa+ovUZ6Rm3FtDpZwAw7hGeedPXMgoe1hledD1j7eNreQdoq0LoEsTovZLfd4y
GKZRbtjeImME5yTZIAfNb3NX7mztU2dvhI21PSSaE52A7Am41GIP25gombG0XnEl60eZfRsM9IDz
//C5vTGzTN3SwWGkb+Dqb+zPvVl7cvg9czaWsnZKpDMwDwlOUOjYLpcyO3bVQ3DGTaiV6m5mbGBv
mJl2T60pdfOsDN7PKI3sb5+W2J8L1wBiRSYD9I7mP02ThWs0USwzGmY7J3WeXdUP7oeg/9J2h9Fx
7nu9dKP515CEn24bvQpelDBEVOGKBHED7vZypQhV6n3dq9JJyor3UnUP+9uLYzQbfLHXRXVhBiid
aHWLx8wyHU3LTHJ0XzqlWbVTnH/MX3rlVqDzGfgIhEjV/ZhvFOpWVkYko9uF8CFI+eVbME9mcMq6
HJ4TMBOIJLf9jAzchqNsGVmsC4JnVcug9D2HZuOalGdw+nLjClvbPDq4wKKZj6KCstSZ66PUkXOL
lQz5O+qtrvHZsb6m4yEYH9riT5BN6M39vVuImio4OMT6GG0V635TtUF0sCzabA7PQgAzcmqXuSxv
7Dc+5auIwduPbgfMl6L4wBV6aWUIQsr0rRmeSbE8SU7cEhkxBV27/s9tL7/6ni8NLbNoObdNqVG1
8NzHPg+Tz1l09mEWAucob0E6rj2CVzpjIQJHyJquAjx8H4VZG9k5wu2q+dimEKj+dQzkD781sjie
vtF5vM4YkUL/QXawIDUHdL9v79rqUpjaFFkNmg1LPKQ/GXHfx3p2nu3v+th4efqQhxsnc926FUt5
Y2SxFEhbE0o5Wna2AgAS2bDvM2tXl8mXye4fnThT3MGvXbXT9+EE7EirO+iTqjPAJG+sS/D5W0/L
tVWb4vnzqm9HbeXSKfUZNZ5QCaPz6HyrZccT31fFvOzf7+1bK8rCShI6RVNH0bk2PxpN6WbKh07d
gr5sLWWR1QiF3jISRpzgJZJLT5nanREFG/HplX/h8uKieEivlCY/jk9N5XItjRpFRZ3J2bnpU7SO
EQBE9iXRXTqmdpc8yl25L9AWY9byrBSfI/O3ltaHvskOCmCyJP3Nwd7JjX6vRqU718Pu9k5fBxme
TrTr+IXUHZnTvfx1jhwOJUCO4lzqDTg+5P0OHSqTXtTCtDtpXXS8be8qU6dH+Nbe4mStpAyUxAqL
cwX+QJ+bnd/9Hy0sjjVJOzgkh6Q4j0ngmebvaCtvvM5ELpewuNV62Z9Cw2AJ9IH6TpCoYEf6rZjP
dWHuKCftzXEjL97atWXykyRk+2VanLXCgIT6sbfkjV1b+RguzmURaJyhqIvOR2ilU47j7Jxm48FI
og0o0aoRuHNNJHUoCyznICcjCoN0LIvzRC3ao+H1pS+JIX5e//57LxN3M68nPji6kZdenUTIh1hz
VZyzcBY05lGkv2NwYgsNsfLxWFzNGhoy1B6g8Lg007RQZ0fkAudE2mel/FwV8h+9uQfaudVeX3EA
9oxZD8g3qcouJ67ygYm23syLszPnxck3Q/XgRM2n27u2cjyigQPpBDVRQZp4uRwZIHWpZ3pxjuWg
uR+VOvgBz2jsttQ8toLv2ta9tbXYugGBDOpp2Irmj3JV3xvG15GbTIc99/aiVvJD0Smi+ECMowG6
5Mdp+wnSzN7k20GFOOUe9eakO5Z17WlauuvlzCuq4H0amhApPt22vRIpLkwvNpSXOMKHqoO/C9lN
vFLdpSRwYbFv018OWE6E/c5dBH/ObburB4nkIhOPpFjUnC8P0tdURpp73F8e7J1ffuziECoLq98q
o695JS9aypSMf1GvXKwPdBWSRN2Ew7Sh/qAVxbib0mqLNvo6PeUAoZAROEeEzJe+r9q1keh+UJJy
0ISQstNode8oI/yMGJNyHV3deI6t7h5wZlwFVg6ICi53Tys6PdcsTs2O0P5KprnYS2ltHwo5VDcO
am0DEcUURWVTsCIvc4OkM8xaS8qzU/nHRm0Yo/KNjob83/sDGAa+a4BbgHwXLwmqyRm/oCjPjf00
mdUuJLVvEJq9bWVlMbwmBc4EUAavMXGOb15FbZTas1a15VmXj6oiY+E/JCu8lIWGLXNQPF4XJxO2
KPuEdV+dk6h8sov0VITzb10Nfxu59tf3IdPTwMBJdWEVolV0uZguzZJccaLsHMffpeIz0s269Xx7
v6797NLE4vDbDJB3X8TZmebF2EcuKGEl/3jbxnUEwgYoYapckBxfkb7MYeT3SBJkZ+QL7n3zVIUf
q+HRDl6QPJMRR5L/2tOAdvKdQsVEZYi9u9w2NeF/VAqzc9nAJh6YpzR61BmMvb2q653jbjeYxGUK
5NXQpRU7LgJTysfsPI76fpxeej3fbRYWrrcOIwj/ol1LZYGL99JIVRHUKpNX5FDNXjEieoAsw9z/
icLRY4ynODbFFkXX9aV4aXIRT9tJba2u50kZG5KnDJ8soDoc1LBVi1zdPwcZJDipwQQu7wfQBZE5
yip2Bn2fAb13mCjdBNKtrIb2I11kkj36JcbCv6eSyyExreyslqmHDhhPjIzXqfxh86iuIw/R842l
RXyb5kwuWwNLTvc5Gh+dYYvx4doAsAyNgMPUEbKey2qZaksKlYvJRzLoDjH3wxRtYXSuN0uA6wUC
jMoqCLBFaEvyUFPKpnBOKLXuE+kTUp4M8eUPuVpufKLX43sCkAGCgbl54PW8ZS4de5qVsta0yqdd
+ytvmS35RL34MFu+q6LPPKt3vfTAGJ1kTz9KnsVlew7qe62N9qgt/O13/Cp2SXUVPhhIEheLLmOn
m7V+hg1lsodzafWQ3w7Uc2tH3lJ1uP6aoZ0hksOOLuBWjjjhN5dTWMfg35LWp2bdHkubV3UCf2qY
f1dzAMTZhFyD+lyrn/96gWy0KCAjtslQ5+IWGWBfaXgMSKdS63eqdo6CjzmaSreNiD9yWWDghcO4
IakK9y/tjMuljYWjaUNL+a7S/YMDfzIRMZicwxR+Qyrjtq3ryAEkWlSpRW8SBqxFULSNutLKPojO
0Dj9SK1vufKc5Man20ZWvjaCBtcW9xVzQUveo7zNezpZCSz2dhvu5t5SPSmMtni0V7bNIZsEZANG
iVnbxVLUtKvmiconMJtHJu7fac27WH9Wsv5Bn37cXpCIdJcnxOOQ7hk6evDp0qK8PCE1CyEm8CUq
TXa/y0JoR+ejrzUHpG68tPyzqbp4fUrYY0RTnBJf1ZLNqQtJX+fQic66P93p4Xw2SunkMCR9e1nL
HRSlT97XzAAKhUf+7+WyIn2crSjpqNJFGWpqjVTtNDvLD3IhkcdCJebF7MZf1hAYHqFyALQYTAH/
fNU2evMhZ3GQ6jzW4nOTP0jKR9FSaP/cXtfS/zAhxAwEKR8trquuT+NHVq4mUXIOrS6A0zT4EBjZ
1tDf9eYhqCZ4JHB0xDeXPYRosGMnmdrk7AOPsenb+pa6n/rhZxH56EVtIT6WLiHWxHwTdC0AMSyW
tTirXstlA96cs9VQY4xdqm+R9fX2vi1j7KsNBHOEmhCuvmxYWJ0dxbUzJuccYfEJFn8Qs+b4xGSs
O3b/ZLXb19/+3iKzadwfpJo8pBaluBliv6y0k/Rc1srPuovmp7jQh/e2mcu7qqnj+9A3p+NYDc0x
qZotBpTlZy3Wy1UCWwevfObPF/4P3b9c13KcnnWHaei4te/KzvjS2sOuG8ajNj9sJjprOwz+CJJK
vm7otRa32Fi3eqRC7XK2Z7XZMbOmef7QHnS5stxUSmLPSLVin9UyGi1Mlm9871eZAwvmTQwokTBG
yWsJm5M6qbNHI0XVo7NJUKOqPhoIo6FxSVnSaobyKLdltU/UsrtTSice3WCMnft8HDvNzc182sOl
3b8UrZ+eoqwuXtJMjp5uu8TKx8uwpyVgmq94k0Ws7QPDjzNNSc9jaiX7VNLrb6kh1Rs1gitOjtet
EGIujMOD01qO7EIRk9tKZadn/2NR/onfg6UqjuY/EF/5j4nqlaNX/taku9trW4kZAk8LoIochk9s
8RE7mm+rs8Lxl8qfuv8dvlOlh+xD/PG2lRW3vrCyyMr0zioyGhbpOclPQYM8aukq1j9wnVRG6spb
FA7m4m78n438d02LT9jQWuRTYi09t5kxeoNaBzAhGPLeTzX4Qps22N1e3UogpJHPMDmfLhQCy+Si
D5IE4ImanqcCdizu+4dM32jcrh0Ty4LFQ0zh89cuY62RJl3DF5Sei64MPYSCnUceQuFDrqTWU6Gm
yMTV8ca1uHZoIAgIhqTSFIkXNqnmRG2S4Y+d/zTtHXd2lflnWP2Jf9/evpUIBKU5NRheKTq1pIWd
yQ4r2ap5eje9xDRZEOgviBU0j6WfV/tpkIx7qpLhu6mQfoDI2+rtrFoXzHvincy4+sJZpIT5SkgW
snM1JgcY1ie3rL5aFdjPet8juTI34bc82fCYNQ8luaYW6FC2Avt9eZyDPlRg5EyqDT669DTvIDn3
6w/2/vbOrjkmNzTCxCTz0JqJf/8msckjAx2xGjNp+9BAbaAFj+VWP/kVO/42ExVfG7rR4GfEewHE
5KWRqA/0wcnK/DyVT1GErGMge7Blxs2zJrtyDsdRccg6Gsnfah+lyvJ94cAk7+xrM3CHGB0YXwNY
2VpePkbvm+GLEt75ffhQzluv1LXdePtDxTf2Zje6kp/fx01+1iATpBPqztphTrKNPb8+Wh4ZsHtY
YlQBUvuFN8tdNQ1TArhG7T8mLxrv31lJ72AR3bourpcj2OS5FWBKY45++Xm2VQcwq5Tz84gYrgIz
h6T8qLrYlefCE9PmxgCIpA0/KskHW5Z4cyfA39B57YxDKP267Wgr17gggEZXHq8lb1o+4vKB6YzJ
9AFh1Icu3/vvUoT45l9R9sDFfQjb4S6b1YSx3pM9/iqN6LnSam8y/wzR4fYvuQ5a/BBSX7ZfpPJL
lYRqrOMKvrP8XCVJfUi0GZezrdpT0q47ykas7ZvQ9Pd53m6lwysHj2XxXBZK0PAbXLqXNqexqcZx
fk5mCWXfY9V5deo27f3tBa6ZgRUC7KbA/lPvujSTSdwQ8ljlZ9lIU5JgOIX14rFOQy/aepmv7aVJ
ImoAyQNtrYjQ+eaDcSbK/07JBzPWUIcYgLq6/qz5JyhawBZUX40tlfOVFAjoPRepoMQDErtENM52
OgEHCfNzWt0bcnWQht8WC4u/oQ+hIbqcHlPI4IKzodwNGwOgV9BY4vBb28vHOwMxfgt6LUdh+qcT
HhuF+mXwNa3anR+5VfHcjT+L/hBsKXxt2l0EDH8u4yQusOvY5sEanF3WPBXhvfLg4EeF5s0dxFLT
twLm6NuetBZAkMukUyQaLFQJL483Vos576eaT0WqYy9M8pjWJeUDpSm2Wh9rnkTXDEwg/Nxs88KT
Qn0aGJpBuy8yYPNDd0A6doz8w4s/zIfCaeN9bFodPEd5tfG5XOl0iWN9Y3opTjVk1ZyCN83PgWl4
WqJ/dMxv7XBQUCft9fZeaU0XqNMMgdcHZ9rx1BjGh0j9PNbpo2/Wx6l9ok57pz6ZFQ+O2wdwNZa1
/G2Lo7f0SLOYPefonQfV2jXKXRCChhbEJIdgenIQTPaQxxwd77Zhsd2XVzZ7woOduqWAORqLGNLW
relIyUCoyo9dVHjF9H7ODkWaH0O3giqonpsNi9e+JqQnOAqwZ9RZlu1COLVHtYP05RynM5rOdXDy
ISBypbC6u7206/D41hB10oVT11qj6kkLGKi3T35ifQ5gAal126vl/W1L169CYUkAD5HjEe2IS0tQ
xQ88XelUO134gyd95/VpFm4kiisucmll4SJNZ3Zha/bATiyHG76FPuC3U1UeabQ3FbMbGvVe6WDw
lfZwBzduaegbBZHVo6PUKMhSgeovJyINfZilUeyo5XykOlYrj7L68fZWXr9uWCQcnKKHYPBuE1v9
5qKZEk2v4k7GRGvgfJ+V+IPTdF5UP9hQv922teogb2yJ5b6xFfptZZcBtlqoC7T9pIReUO3/w4Pt
ckmLZNMO7DrLJqU4m9EfO4ypZ7yklA0kc3Mw/vpjvrS0CONTl2R5maogM7ri2Fn5Y2yNtYtCmauC
8uvzgz8p7yct2EB7b53ZIqQ3A8z7qckC61l/TH39zor7nTHc8bRBs30D8bi+RsKGhSQVwHlxqG8O
rVHGANyggbHxjx/9MpBzRDwO/1CyyLOeRmXY8JL11f1rcHF8+UwreqrYVMX4gfxeY1dec+/r782X
2964/n1D8fX/V7Y4PbPnGg5hbDnH0bn7ZEj2P1O7H+JvU90f5+HOIcdzku6eZ0SPrsqG8dUQ9sb4
4gzN1EkVngjlGchm7kZlk7iSkVAArAE1uYE5fbGUiRonCCdrHycOLE5aFX32TTPemVmcP9itBLeV
BJ3kxi8TwfPyhsKpxWiXYOOnn7iICIaWNU40EXRC+xjpX5D71fzRMz80g9fKX1Wk7u3y+J9sIkcN
D7AuxlAuncxJ0XltjJHIcJhkY+87X/rqg2ofTe1FGj4G8++x2oh7a/sPUws6v1QBGDNYBPdSURq/
z4hFc5k/hY7z2CrT/vaq1r4cStm0ZkX56GrEdJDTsRtyG/+y7lo+zSE7hd3gDfJT5qdu2H6r9I2y
0apLvzW5+Ha0GZ7IOPPZx+6L3I6eUvtkegos8g5c05kMcWSz0x3IU6MXu3kJJ/9vOWqgpUAL5t9F
Lz4qJ6iiNtIlkKf6wWofksQI4XJo3MTKTpQrdvMWp4O4NJbuqoLa5MEPT5axTG90mfKi6bNkPb3r
et8Lszvqqhs51NrNxcArnGCAqqkELrK2cc5ze+zB047GL4Q0fSRckKwJjK3vQHjdcjGvC+EZzejr
8oUp90E400YisQnSna1+cbxUKTwFFWUo0o/qj7740MLQe9tPVyoIvEJ4unI103dheOny65Mnvayl
WS/OwSdJeqAXl7nxPzKkGHm+046TMrrVLz86VNWxmrxR3zXdRjQUTrFcti5KuAzwizLr4o7RulEb
0Fgszyn5d5u+jzrdRUnXy6Kjqj2WwZZs7po9+EB5xFOr4FgXx5kNjdFLgVae7bH9WNQf9SJ6zNMv
eRmC4XTuxqZ9vr3Fa05K1k+m9VroX+JBlNIoC6cIq7OKTNK7QZ26+3SwHtJ6Uu5uW7oCyIoPELEW
8cSgZcIQ1eVhKvWc5DbMsYDLvxZS7Pn2l9h/jH0LGXfpUFbGQ5y33Ggb8XTVid7aXVwbjW7PYoim
AsU1HvRs12e2Jzkw2n9kVxV4mSske4IvQXpQXmD8N4v3ddB63ZYriQi3cCW6vVDaMUHuCLaiy+X3
Zoy86cDPSJxhx0B3jJi2Ap+MJgQ2io3caC3ewsCEYgWIz9fB+EtrydRnUzNiTacYRN5MpT76Oht0
Sa35Xo7hQ5wfJZtp32TaT0Z611bWxk9YWa/gRAX+w21No3bx7SZ6mmf2kDXnbngR7otAyHQfKu9j
6Dxve9bKR0OTim8GSJNgglIv1xrpoTwjb9ScB/tdK407LX1s5NbL54d6vGvD+9vWrv1YcGeB9gfX
Ro+UutSlOQSswqTJyvCcBt/UtN8ld7btOXBip6rlRqg0l+U7X9nw4qsrWxhVVHIQgBY8lxe7GUlJ
7hjtEJ7lRE72c6/mZ2kC4G31dfKYZ2rhMVmXeJ3WvG+SOdqog12dJZU3UTCBck3wIi6BJWHqm3Mx
ikHENIvPA5OEXqJn/t6prPohGAKhhtllG/neVSJEDoSqH2MPJHzgqRYfTDyWup3m4I0KVfYqX/k6
Nv3WeMDKwgBeC9Q+kG96zeLfv3lDaIltz3bJ7CPn9yHSKtecnugcS5X+pGyJRK85DtApeN4UEi8e
LYsA2HfyZBu5wi7Gn+vO5Pn3zqqO6SlIdukpa+e7sfy94aviT14EHbGHb0wuYl+g9hKTsWIPy/GF
CV0aL60XjcbOnFpGMHlOR+2h88dneUTUwvJm/XeWJMfbv0Ic1NWP4CIXkwIoWS0nGPsmnstJZZOb
cHLTbPYi63mGp+O2leuQJ9b6xszCX6akzXMK15xlc1SLGqriwnXQdlai52j3qHS7vHipZxfyn9uG
r1Kwhd1FPCjUbJCg0Gf6WP0d2qhxjbo3RG5Wtxtf4f+yQga3gUJBHG4sVujMctDmM5OEiY0MSFRC
hk4OFHnOXHxQYiXyAJN/VcrpZ9FGmacVDvCYMP8HLinz6e/XTHHGgowWWsmrcb6kDsd8qlgzGIwH
I9rbdr93htmVNuysxQBICWHD0ixxeS72tnOQe2oKOzwbSdkcu0L9bA16tRForu4PDvCtkUUQiLNC
ibXJYDF18tscvOJnqSdoScCAEZU7s+y2IIFrHkMoJel6ZS/UFhdW1yRaNKqsypGfkumrY5WeZXqt
+uH2IV13EVjYK/sOg1zcxEvgkG0EJuivIToX/S60jpS1vTh+6GV0Oz7MlTuBd3xSmQi4bXZtO3nA
Cswjkw0MpV7G1ECP8tyAw/qcyHfheKCUbP2ofU8u3KH4W9JZep30Vf+1tfCPoQv9JMqwpRSlN0Bt
uwmFWvPAtxYWzhH4ozqNExYcRqskZqnSbgPGsRYeRW9Y8EqCNVhOm6TIOtiTOCXm07zR/GYYpZc3
f1uwfd2of40sLgJZrQ1JllhGGHzUO95LcuUyA7O/ffTrm/WvlcXRp76T5pM+Rec5Mdyoe96soG4Z
WJy3r5sFUxkzxAFqAEnqc4M2/P9tCYvz1uq2ZQ0sobP4QhymEqONJv3a16+SzBE8uQ1JrC6/D0lR
wkS1OYpKsbxKnfZ5bO+d5ltVbpzG6ocoXs5I7QL3WM4W9QYMBVUm5r1t/R4lmE+O9r7RXojqvG6U
xz6Z7m7v3aonvzG4WNkgT1Zs8mQ9K9bHABBFVT8O5tYw4BVXgfjmyQllhEfAmELPe7l/8PZno9r8
P9LOrDdq5Pv7r8iS9+XW7i2hQxIgMHBjwUzwvu9+9c+nkP4/uh2rLXhGc4eU01Wu5dQ538WMzul0
GJ7nf7OdWb1z/Pu5fDZS/Txpn+mvJ4/Sv0FYUnXe3R6j+P7LZOYy+mKJN2GKng8durPcfNd6GwK7
jHzFgz28ZtPfnG4UXUi8gQOhSbOI5YRFaOS+Lla76bhFMmQ7OHHmxojW9hRXuNBoMVkJ5qLEaQC1
UYxSi874P50cJ76fcP69PWlrSx5aC6xAYGqiWHX9yfK26QzMJKJzJMuujqv0P+b0GWn121FW3kjA
TTRAizqyTiDur6MMthapbeATBWPK3CVHOeAA7dE+wtzFnafe08JNUUIxO8v1cBl0MTS8woxSNwma
Td8oXw6+7IJW/WIqr2YwHWjU3flbsjCrDwlRQTBB+CB3t4RwJQbq/0UTxmdrHElzj/iwWVOEkmtI
8/SZzoEbI905bFUw3pgUiZ0HrROeO1UMXqOLs7Fomgrrc9a+xrkY6XQGukz1LCyvqGFUwfvpi6Q8
Vn51rwpjRE/9kd311aF+jc1PdEs31tTa1xZKPAiFwQJ8A0RRm6aJ5IqJV4eXStiFaDZtQq9G+g+J
bgClyM1uhFw7UAXhlL0C/vENmqcM4iQCzROfsXa4NzGks7oH9Mmq0DkET9mP26t5NXuDriR4qGKY
y+M7UrpOKro0Pvca4p2Z6Rlm+zPwe3fScSZPqidxnWtO8hD4X6Nmi+2z+tig7qmIKhIYzCW6NGzK
RBqDJj7X7XiSh2fonP9GeGgUON8NL23tGbuXLZnt1QlmXpF9oehK0+V6B8PCzMs+HuKzYXx2Zv+E
W3XunHX9u3TX15sm7GvXlUBwo61AlkqV6joaCvIOEoh9fC6y1BvDQ4Wok1eFp8jem3f951E7Ao8s
PjfWg0pFFNWA2x94dQFfhBeTcVF7SCzHnw2cFs/qgz5hAQM9Mn+wrE+kAqVpuNXWelo7qS6Hu7id
49EelIRewTlvtNc4to55md219pNfmJ5v3Pnj+0Bz1XQrC9mYZVu9Hqba9+XcNwwzSCJXlr71/WNd
bWS3q+uG24UylRCyshfrRtYL4WU6xeekOGb68wyO02k+aMODMT0ChPZuf7i1C1Mw3P8v2uLDzUNl
5qnNiHw96/aJYdWcg91WVXMtisA+C8UxsT4Xn6spQ1oPWG6ecYDzBJP+j0WyxHFOVwMJAqyehbTt
9ZcxMDbR9cjhONNfu/RJK39mW9nS6pVxGWN5ZWg1ArCNz9e3MR7qSg8j8kPhp8c2mE6lP99LXXOK
hvYZ87hH2wnf9wNGVum4k+bpqCnVPlDsl7l7lLby/LVlCXlDo7iAKOMb1bMmaeRJyoIEjn+9q5Vj
ZhVevEU8fePQ+GuKf0f5dZNf7HG99xsDSZ3krNR3UfxTGcOTZZ8c9vs49U8jUkuh6XhqX3pxDlZI
G06h4mX+hMNo6aZz9mmQLDfv2qPmF4e5bHm36aekkvZBXO9bS3t05PrBr9KPTuK7fVPtb6/0lbwN
7gnsPvJCHhFLTZNSGWgNZS3ScOUMWBjdFC30VMilWwp+aykNbGF6fNzntEqXqW7Wjvo4Ith0ltvq
VNjpY1NjC7d3kHhIXjpt1/SYpKTW7vb4VhYB6x/2PVwjGGtv9tiU1qqZNdE5oKJd9+FBM0F0FPNG
FWsjzDLDngI9abqs5cXS3od9vBP4ohZB9T8fDH0J3nkI3mCOIw6Ui7XGh+yUGJjzuWH97Dv5dfP1
vbIcaHv8jiDGeRGhkpyi1Rvexumcv0Of+D6zx0NdT5/nTj7cHszKiY5TITqs1HRJdZcq2H49w5pV
eeir6T7po509Kdo+HeddF+9Hs0mPPY5bt0OuvOwIydNScApJtxbvoGhAZU9xmL9h3Ocgpepk2Mcd
2CwnP1H82bhEtqItrkW6J3jrSWp0bq15PPqB5eykzAGhn42vnYFvLJa8W0/nlYxD8JDB65HACgHj
6+/XlHqpBgUv56pWP+RDeFAC35Na6TTOyr4qpUiUB6VxS6xjddnACOWmEZy+pd5Tqma1bzQGVaF4
+Hc05qOjhrshSQsvoZd/+yOubTUYwrDGWTxUVxZvQJnKo24nvDSNWD7GxX07J/us2mhtruXGEDp+
R1lstaHqgcrOTGSod0eYkofie9gfTfusaN/S7JhbOAWZoRs0k9f8qX8HVwrCCkJlBTNUrpbFMsUo
RDKNijacNr/OwfOf448Wf3+RS1ma37T9wN8Pop+G/G3zEBFzs3gws6sBdAIz5/Zdyvf0dmM5Ewba
56asvmch9NVRdbZE9NeW3GWQRYrWGllaGCXwuUi5o6SahDr76cnuft5ebWubmG4o6j2I2kGDX4SZ
8MfM046xjPHZrKejHEiuCqAKtp8Ub2Usv/Btb2buItoiIwwTq/PthPJaHA5oxCh+0e6mMFDgMLZY
m3Zqv8/kpP1UQLOarboXyIbhfdflxm5QsmY35MOLnWAnfnsSVj/o75+1hMjZc11YQAWp+kWB5A2Q
IQ9JLdcbUdbOLpAx6DJzcjHZi2XZd/nYtl3FFy31j0WaHKTRdyN1cM0OXWbdLVX9vt1SkVz5vpg9
wF4iT0QOb8lmV9pQESUITi7cHto+edc05VPXQYdoBaQhDE63p3Ll9LqKt7gULDsbq6oiHl/ZDel2
W8HDVP3FeXwVZXFGhhAai1AhSuk86CPGwz9RT+rMjTfZ6lg4okAziZlbao7pKLsmckXxEpu7U2rE
d6or2xuL4i03SEHQGgMg1KxltOGcxYR1KIebic5B3MRdfMiD6K6RwuCpaYv9FEeKGyV5cSis4mfS
J8k5NisqxVrwZaq1+a4Zuy2M4S+8wGKL8nvQg0Q+DBLAsoBhBkakZynXT+Ck73KzupeD72Xif4mi
5OCEpmuW2jHR8js4d9B7XB5Frp0e0IQ5WkkiBP+/yrH54/aiWl3E1HAxUjcEF3NxbGCVWbby5HBZ
lcV9n6onee7dKjTuFOTb67g43g5nvj3fuZWEXhYwFdF7uE4ylNhofRw4yNzwnoc3M+xS7R+tf74d
ZeXQIQp5GqgyUAVLz+6q0fW4mymB4tXd4XZjWB4Ey60a40oWehVlcb4DTLFzXUVQpXbuLXvw9EY7
+vNTI8eugfZmG20kFuuf6veoFp9Ks5qYHDuiRGO072KzfEnSb2X6JJvIPof1RgZ6c3BQdReJRKbU
Og9zqpmxpsK8T9wIXLn8T1c8JmrobT7xfqkGvNkbgF+4+rGbohJ1vTB63R6LuiKe0wbRPs6sCtuU
sPCmKpHcqc/jTx3aIfhAJem+igG2B3b1z6g1A1bakY6iV+Ojs8vU6231cxqpeAYhwhRz1Gcei87x
5nH4bqQNxlVK/jlEeWlnZbH/jnKR7TahhiBSMvlU2uZo+ux0pe/1ShA+zkOg7DB+TryySpGvrHrI
M85YePpojmclBPOqI/y+V4JBcnO9NsGaatrGQba6aUB1UPQEJoNuwPXcsJnsjjJBDIHzWQnO2nRK
5R7Hpr/ZmxdhFuvZ7NvaLCbCBLG/r7WXerC8QH0a48+3d+fq2f87ztJoQA20SfNV4lh4h4wRPs8P
BTW520FWNws1CYODDYDh8qzVm6FrIfRShqs/OKmMqUYHU8F2rVdzC065GsqCMy/e1agdLT5PCgxQ
irBEOaO5ooE0yBvLzSys38r7yvybk42nEu9QOOOg0q6Xgjr3ma8PlP27jqy1SXQLa2f/5fbcrX6g
iyCLhYA1fVZbMkl+Pr5vjVejuC+jcON8WZ00PJmEraUNoXQxaQEvbRIDMmMIauFcu3OquFCS3UI+
D1vebmv1I4ymgBVjfEJCYCxunaBEM2bmdIFhH+voG83vraGSjwG+K7tg6iKPRviDbk/6burG0h1t
pfyLNS9qicB6KKZST7r+bqYdlnlS0y+pgnaXJ6Zr5T8qbeO7rTW/4Toxm9hQ0fhbNr+1ClRtiEje
uRzepTKcP16757Z9GrvUzdQK9V24T4XuaUx4kj3HnX0YjNYdjScL/7k/X0QcuPSeAaaKvXE94q6I
TX8M+S0K8o870uLKK9L0sW+2lDHWViskevBEDrxzno3XgZAr9FVY4NG5n9XX2c+dvRZJ3S5iX+xv
D2nllcHlJAQhHPTa3sJsi3YMSwupMb9IXvqyO5fTYy7fhbPqNc0/RfgkzVtGbGvXMDP4y8hYiIAu
ZtEYu2Ssm5GHTRIcslPt5C7UwClQPX8KXH8LRLh201yGWyzTMGsLtVYUnhiRdac42SdMYahOK5Vb
y9HdX8zm76EtRf97tQBX1zM0u/gM6M0NB9QnHAzakMB41sJ5J281ENeapoBryTEoAAFUXq7JvK2i
eI5kXh3jwVASbNxp3X2wlXFvO5mbxrsQj+rHKtriBq7loxCnkRGkoSCwdtdLNFdUs8eJhCS7ioKf
FAxaT9gj/cUZcxll8QhG4Wce+oHRoVlyKrVdGcaHud2SjFtbIpdRFo+qLEXkocMA/Wyp0ze1cTV1
voei4UX6Vn9kbWPT+YeiwKXKq2lx1zUsjlCXyXd9cuJTk2U/AC3JHtK3f1GkgIlAfgXAhdt6KSIx
VnbW+yLzMWe73WdzEu7Sptoi76+ugt9RliVkdQosSdN5lUjaK2JlnmVIG2fu6guTlgXwXxol9hvV
8Db3E0VrqWwZ1d6xj0F7KF5k6X0VIAvxzmlfu/Fu+g9knDH9Ewe5l85eVtypzdPtnb12tyPGziFJ
s4HVLpbQRSdAm6WutaoSFFRyFw3BISzuquh9b04HLdzCJ60tRxAenJBQh4AAL04syarrtqxpBfR+
duwb72uWBl7UmxszuzokVKVhnMMwVZaaT3XVminu0gB5qPXP8tky/klqKjDG19o/3Z69tWWPhSTK
Fyg/iuz1evYyXL7CRCCu8rH+YFbGh7BoT4b0+hdRqEMA4QAWBXntOsoU8ldbUOHnrEU/gofV8NGa
tpzrVyswsBvpOv0SLHYW11c3JHIzpvQxxnpfUdLQqm5nOJ8S0/ay3HHT6eRkRzM8An11c+1ekq3D
7WGuLQ9UUFAgBZpjIzZ8PcxErmO1n5hMq447QF/OAYuZaQcBvnYDKQg3KO5vwwlVK1IRgcmjL7+Y
1bmT/Kx0yJzbsfL6Fg5XNWA7+yAb5cbtuRqJc5hGg43NlCVW0cUemzvHCqoavEY/UElJO7DHclTv
R4Aw/p86jFAdkrExgQoDqgw64PLIt6Uybwxy9WSgJx0rWnzKiwxRPjNyXNtK7OOffrTreIuMbhY6
3k3f0cSQAJE5P7X8J+t/E2r7dqOJMAi5wR/gbbCUVGvrKih6HVwI4/tOh/0pb9L3UpBuQd5XGkKI
1VEl5h7jCNGXPCI/tzM7DxiPkuauGoSelcmuSSJcBTE5I9JITnxKG0AczfeuvGtLa397QlcSH36B
UGVC/dnU3qjpyHmjY67GakmjfVuXWKCSbsW7oMrYkqHr66HXY1GjV3tjs3m/Ns1YMfDSE5P8xpjZ
sBhtObZUkjppb9Qn+2sJOI6qDvDVXTj9O067yug9SNYaM9El8Cr8+zhTv2zMgUiyritMVIF5aIKL
FLzDpQes7GTF4Od8hSBvgcTpXoNI9ZjsRRPQ9O+7Hnfq7hzOGw/d1a9PpRPBBoR8QWUuXroYtoOW
lNg9umS4cv0v4i/7MByPqjMeurB4iNv8KY0OqtITPP1m5NOW88bby4uR80QSWEH610tEaF32fhWH
Mo/PaXiPWuxBdZof3GhfUEt+aHr968ZMi1PuzUxTnqAHilCrpi4O3W5GQcnB2/Fcy8UOfMV9JA2B
O5X2B+PFjr1G/lKPdwb0QDeRf9yOvTpU0QEFsce+XtICLY5037cUtlq4s3GtRnEEM3BXijqv2moj
vs3nRFvhdyxxRF8cwZk5a8Fk6RDPO/vf1tHdSJE+3B6OmKk3MwnSUcgkMpnL0tKU1z3PWL7czAWp
tdLeHo9FD3tCeY2kB1vq3KL44/SDUTF92GPBO2HBXo9KM+dJDmeTi8Vgf5jfgK8rare7Pa7Vz3QR
RPz7xdTFdVHOemmRCmdOsY8dM9j3juzOTRK7pdWGbl1tCiOt3Zj0xOVfkFUVBPh1zDrG6E7KjPg8
qp9zOXTt5LM1fivof/752CDiUufRUN0jY7yOE0EPKdWa1T8ykh0N4v48+UaPz1wfeeqQ/Ae0VNmI
uVLhorxFbRh+hbhp3qQDfthPmQPqcMBe5cs4PZkhGJUo8LTc8cb03q6eM2uDmrQ2oToNTjyKWCas
zuuBov7W95qtxmekHSTJ82OKS9KTXmyZZ60tlss4i8UyJyZyzwglnvux/iEXH5skPDpfIHcdJsl3
NhJ9sQqWOw4SKq1kUegx7cXXw0tYHfMhS87V/G0IfERyR7eUPnbSvdqG3jS+3l4sa5fjZbjFHJbc
iTTGcyCAg+EWw7MNTWSTpbZ2ilwGWUxg4+Ahk9aixdk7gPGf/CHdKeOzMe4ce5/g6SlvYmDWLtvL
kIvNlkvtONY5IYPimNenOPgMK9TtKe9I9Ze2OSrGP/GsP9+ezNUFefHtFvdOCcNszNo04ZEG6UD5
YHHDK8rj3G01F96qRgibZIcurlBCJNNfFHS6Rk38di4SKCvH2oRc0aZuMDiVy+X+OEnRMTLM/Ygv
b53cYdV4ULJ5X3w04EPMcvFO9ruNJGNtGcHMwqNdgOLeeC2MStoaklEn50l+sPQXEuZN5M/a5P56
zVPFxmptOWQdb+hoTI3kzPvJVfqfgqodNKarKluzu7ZcqWJTw7ZwLIWvc32uIGruSNVsJucidfXw
LuiVd20eYEudunV+r83Jp00Jf/Enl7teEInFf8LaYfHi6C1tkhtNT861NroxGfpmg3MFnyP4m+Iu
52HIebk4WOra8Yeooh5vB48m3qax9CCQvcMO84j5nVK2nqxRFXwB8rhvhkNnbnSPV4fIxf5LpkEA
Na9ntQqlscwCboiks/NDWEovueNvgd/X1iHvi/8FWexAPYymABIQub6fH7Q6cWtr9LZpmBthft2G
F+lD0FROa2uk8mmj3gXjM3WU0/Y6XI1CE18w6gGjLZOvsnQGW8k0BjMD4soVG0GhXPkuOd0W2WPt
0uFhDcAZlq/AX15/m9Lp6DnYpCallHoDQsihQxtKN0KeZI5y7JpAdoMy3JDdWt3RSAVAIWQ5ItR4
HTWIDKrDsri/67tJsvBOeZ47Plf1V8MTKhpQ4WSIEYv6gcbnqnMxPCA/p1izTjBqjJinQaQdsmJC
6mIrH1r9dBcRF/tZBuqMGwRJbJVMd1p17CZ0bYyN/Gf1q1m8ACAICOnuxSUgXIj8tmd9JOY/4Oqa
g+HfKcPnquTyqZ9uX22ru1cUdTWqaTbH4vW3asO0zqi40pK1hvYpyFTpsciqbn87yuqKAP2FkQhL
8Y1+f2+gt1qFNuUrtfIo7HsA75GWeiq2bMu1tTMeii7Gdoh+CBLL9XhkFvyskpCf7Wawv7ZSYuwm
H9VaOrLhvS9QxvEc8F4N5nNcxaoHGSV0db0z35W9tKfEZu7kNNNP1ai8hJJiwY5S0wNuH+mdMmlQ
A/xy3uG9gs9MOxoH+CSya0eUWoo5/dBn9eBaSRfu9FAtH/uY3xGMnYK+SxmdxnSIvMIEmCAX5rSn
p5wc+yIL3wX8ZVeLabk7kGU3bnCx2ZY3kFB/4vEF14yU4npCIEZXdmHMwls0+Ti1+kfe0OZzmuAO
W5VB+DWU6i073/WQwlCAdwMQzcX6jTIlkbUYp5xyVzjN/Wh9DepXSQvuBuPl9rpaW73oBTggeqm4
QeS4HlxiAGVvCganV3ZEKzH5VPvVxgSuPoHoOvyiIEBIWZbzqHLUSidNGP/Y6mlsvyRO/STT3XbG
Y+Wcsnxw5bRyu+jT7bGt1Lg5my/iLu68iL8q9Q65Q1hIpTvIycuMKc1jaaBAno1B/hzkQYyK4jDt
BtuQ7nxV+ScPFG03Tll5R8fpzyVn+EEorwBwp9qGtuD1bEtNo7S4b7GmY2Co9V2agQbP9h2jvz30
teOCdBvbaRnjaZ5M14GiUJ8Sp7GSM9pAMmVEpW1d63v4ejvKauYkUCIwf4SP2FIaLjWsJO6HPjn3
1r/1nkJIqndfpbw94fuAig/lncl+MHoEP1FKsFK3z7fUg9ZOeh7q1PM5Y0FbLTZnr/XwXlSf0woX
zhjyVY0uSll9njCubEySxWJjZtfuL25lHtYQ40mEF8c9pYVIVzJMnZQIrQxHjv4Dvfo+S7ae1itx
FG5k3Bdoa+Ezu4jT6L2Vm06fnrPyJzAfGAPlsHFLriwSWkyg4AkA3nepDRlESWJLprALSq3D1D8I
oGsjv26DfMSVsThBRQMQDziMzGjjLlYj1ZFeCxs6WnH8Yg332jB5M119ByVYOdzl5i6NvLrYDym2
s//+ReJ7FVxM9EVGii7IHJfs+3M6+Mfa2A+yerTnw+2dsHJgXwVZfK2xQ17TLAlilJ84tjPpgzx+
QdTb2XhHr7ULaD6yznlsGDgTLqYy9OXOSiXY8yUAZc1F6d1PwLe2n5t0H1RumbqWmT1m1gYofG2p
XIZdJAWqKTWpEdEgt2Lr0I6gwZJRPStm993swy0BuZU9zRgR0xRveEHyvv5iJh8s0AzGmKjmXdwc
ybWVPDikJ8c4NNbxz78c9yypPZsadYBFX1CPfN8oBYKzwfE9xuKGF+6+KZ4jeYSSvLHjVkd2EWzx
9bIUOQC/BzehhdN7w2oegu6rafW7qK5wzkoOg76l7LP64ZCtBLYv+gvLopkdkPmXOajEuKEZOZVV
e+xMAH15rStuDDjrdHs61+PxLMMJFxz5EgXp4MCtOz14vkC5+3YXxxyR45Y5y9q9TpWHbqcop5IT
L3abHI2B2lgFjzLls1yWeD9gshB9VKt/Qv1u6O4CNXTT1CeRfK30U1Z/uT3GtaP5MvwiZ5ryaJpT
v0TtAFMJF9Qe1hfzR3q+H27HWcnEGabwv+HxSeK62HQltuMBWACwkdpXXTbeaXF7qjNUrL9XylMa
Z/u+/WNrBwWRyouQi60XgG+gTwMYEsBSs4Pm96q39D0zs9oY29qBeRlocSoHWibNSsYnnOL6iIPF
rsRsrbXxQ9PMypXQNbg9l+KHL6+gy3iLJTNHkg8qU6xLuE6R/qGz/7sdYH1R/P5Yi0UhD52j+CJA
+cnoQq8sPurGxiG8tR7E6XJxk1UxGKm+Yt3lHQJJafSsd81Olp8gf2pJioTMTy3cqvitDotHCC9O
E9EBY7Eg/EpO/FkRZaPG+jH5feL5iv8wjlsk6NXvo5GFCHakAIdfj82oUsPOW9GKHV/M7iQZH//i
80BfwPMRvSTUSa//fhR2Bck+7boBGlpm0Pih0S73xeF2mLXyM5DB33EWGb4vT4lkDlQeJIVQ/iFL
oAeD1f/JA+M4WCpdp0r30tr+CuywdfPmyUjAh6jjORPUTWDdt3/Q2nlM0VmUDQTzdNl1lRCTlIyZ
3xM7L035oyXF04cnPdnIS1aXyUWYxfbKAnNoIVZRcMn3YGI9PNO8NN3qlm9FWewxa9SnPCwYjIb4
3i6SzOcuynt3kx66utEQ9WOt8Kah+Hy9WFih/jyzlxCY8Z138eTYnpYhvlolOFQU3VAfa6ex7wq1
2klKvTXKtSSBu42qJrBHpJgXSUIc0sHQMrqUaTrta6u9i4zWG5r+kJWf1OZY/DnhT1TIfsdbXDPO
CF/HkohnoVekS4lXUCYzyy+3F6KYs+UBfBllcZAUZaPkSOhxmZkjc+g8zI3zaLbtfe+Upzj586Ic
nXk4DMjWCnDv4jgBu+dMMf+fa32WvSILRk8blXl3e0xrhQ3qQvAhUDl2MJ5ahCmLgqaWzKlSGQUu
uyep2NWqV9vDcTbz3ZSmO3j1O8hhG8fM2q6+jLvYbiUaMxJwAFCx2XunP7ZZc3AguFJYuz3AtQ13
GWdxakrOkLe9GJ/apG4sfZcDeW8nivsXUXTxfmeBQI9YLPihROR9NCS6yE55HAAum5m+3WpdXYAX
UZbL3EGcQZ4RjjGUzyayPC0WhkMq74vptdFebo9oNRY6qgiuQTwCIH19gEhAK/WJYtqZtqCBUjwi
L1oSyTvca+MjaY9BJp40x9tB1z4WLFFxaHEDKUsoe5D7CgsBW3JFf6XK5KU9XLi/Oeh1UnuhB4g4
/xKq5TNcHLXpio+68r435PdBa7wfJ2cjPVwdC5A4IW9E9Wr5KgsGbezKtqTXL2cCWYNCJVr/G323
1SBoz0M8Qg6eIV1/Ja3X6VjKA2OhdlW9j7Mcr4/Iu/1VfmntLA8+9NC5fJFOQCBnsRbkqdEbS4vS
s1xjeZ728+DVs/JVmQq5cWff9EkQMkrJZhPuR7+zPRDapVfoIIjk1r+nC1N6mjXlx1gfJCCCpuMG
PIB2vTajOjL2sKYmbf50+1ev3UHwgMGJyVyDwNOup6bt4zjoa9K+wHzXdS/QwR/VpnedXqgavQ5a
vb8db+1TQHKGRSnk6jlJr+NVclAUnUILNMM/cNfjwPJOA6TgOnW8ZYmyHgp6sKCzysBmr0PN6dAp
INO5XvGsazLLC9FIcrawlWsnNHrx/4siToiLXL3W6I+kOlEaNd/ZCWLbU+o53ffZ7D7+xdTxpUwm
j4BL8FSjKiiHCzW8NvpuINAePG8W8FYHA2WA2h0qJvTKrwdjpl01pS23qRG/TEhyWqh0ms7zZiay
lnehIfi/OIsNqTtNIqkz11rWaXujjDxdqrxKQoxltL1wkj0HAaYx3JjA1VscHgsQCpgZwkPzenhT
FBjNNHDLTSg4h+njgKxYUHpjP5zMPELD7V81sDxkf7bkVcUffnM0kOIBPyU9xxvrOnBZqDE+NZzY
aRzjlPATQ5e/uFqFQ8z/RRCb4WIZgnrW67Ahkx39Fzj9Ps47Q/f59gJcu+xAuNCuBtgJxGAxiob6
/xRJIAaT0j7MxeCO+qMfHC0dNCuO8LeDrU4ZOBpqH3AwALFeDyg0IYEHE/ePHcg4Umf5U1GkG1SB
X8oKy+/Cnyalo9XKqbQIYo1mPbR1TJvGeHbwYURCsonuD6P9XVL3bfFZ/xjrnpx+8et9PLlGQ++R
5TLuStRdEjU/3B7y2vxC0mSBIgePq8Zi93VSO09jCu6tl/N9nj2rfbGbnMS1s+dh00107XREz00D
HYjhBR3B6/ktfERVkGdlSd7ho+5WzgO0mo1vuLbNxWYTVkmoty2T80lxSn+Ezn7uWsyhYoDuWbov
a9lNeqVmWOlOy2gHG9K4EXht8QBfEv5szCNV3+vBtWbSKhWN1bM85B9zvtkwJnd/8bEuQiyOsKRD
zU3yeQjLtocg7UfFeIi1+pBjID1amvf/F2yx8zIbkpdkgN7Q0kMylOc6cLU6OgT6eEa1YSPYWkpw
OXmLo0TqRqWJfQEVgVtrpPPORNwhHbK95b9v0nyfqur+9vB+LYQ3+5CiPLXkX5z6RRaSFU4NCqCh
n9LwjHPzKSs6r5Ey8iM5VKUvuZnXsZva2Iq5cqcA8ouVpt0VU6H+0LMWIfgIGcQSQkfY/QtxvnnK
piSKYVJM0aGc4dgVfj28Bk6dRa7V+PKncLQiX1Ad/KcuVWyfzd3X0YOUpOPGC3V1o+H1DuoZNLe5
TEOALCVJh1v0OcBQnidV0J4GZauUsBpER6yL5j7o6qWyth/MgTxNHB2Sn7jqDEC9cmX9++3PtLqr
ADeL6h259K8m8cUdk0lpbhoJgFJ18KN3kTVP+2I0/lwgDnicJRPGhgyKsdD13o1tJ4lw7uT55rwk
8XsrrN023LjJVkdyEWNx+Mm4DOp5xKujGTKEdYtccqvIbna352vtPBcqd5iIAAR4o68wTlM4mSkg
yjTKJgzQu8ZLrXy+k/q5eCcN8lk1YMrfjrm2EC5jin+/+EZKJ+dx04KEqPLhMMvlQ0ZtqanHvxoa
FG7Y/jQSlk1rJWqaehiAHYS6tvPteFfF+k6V8yenkzHW2RB+XBsUlRes5UGjoiayGJQ15kGQtrys
quIJFDoFCmMvxcX+9tStfS6UZmjDg4jiAl5EKSMtN7JeYuoM2ImQZTAzzJ13vZydy2LL0Hh1SCDW
aJ0J8PKb63eOeC/MAER8DHgVfMwHy+3MvxnRRZDFNSiZps+TVOX+LUYv7rFGiQ6zBjvRt3da93x7
+tZHRPsKjKHgXIi3xcXKKya4CFXIkujlWsDox6h2+/EvXvKw2P4XRHzDiyBx4SQDWj+IAiOnEc/+
MeqNnSFHG8t7ayyL+6jP5qkJaoDWgxF7JWQfO2uO0RZ5Y+0UuhjMW9VZA4PkisHYRuP1XYM6/kYj
aXUcQqOGzSOrbNXr6TIG3yh8SyzpGLkT50ccJyifbKV5q1FMuFEQjAViZvGmV/KqxcaLcRjyz7x+
CCB6ka9vpHRbQRafpIxStBVTG7i/wL4bD8LMY5OlIdboMg8BZwxTD4yT+taHHisPu8kAGWXhF637
mWtHDP2qLW/2rSiL20eZ7CgMh5DjTHnId3WskNk89f3GflyPAtkKGA4VkCUPuu55TOCFkJ4bIz+p
4X3SOgctPTrF99v7Xkz82zn7HWexxgI7QiisTNKzcHNTHU8ucXYYkM2zsKDQfqTIRWze32uETqFq
wMWjiLtVXiQJbYbIKsao6Tmfn2aBNUQhTWru0tb7RWCV3UZ/LedPFSI7labvb494tY7AQxs4EwBd
QJtirV6cQmYiK40TU/UtdR+5bTk96tH03uqbfQayaXrsjMAFikFOmW8cTCsflZYpzkRcUcBmlhX0
OVTCaRyr9BwPxol3vt5VhzQ55fHx9hDX49g0gpH+QK96McJqlsq4Uur0bOvSy6g33/vBusun4L4g
z93Y2Sv3LmP6HWtxpqtVYkyFRay+4hzMorZ3VS1+qtPkORnBAlVbgj4r5y4IAcEHF1VnGmLXny/T
tKopdD6fHH6Zrc6148Pt2VvZElcBFiNK7bTRxpbLfUYcvttjIXUMsjv7CdTFwaybo77lgr4+Ioo8
0I+o3C0le8u6NZRUFfdVYL5KqvEEAfPT7TGthoA/DZAQ8x76ldeTNjayX0ky2zwfs1NvG4dw3MBM
bUUQ/36xq/BOdPwKicOzTe+aAmfrlxsrbeUO4Sj8PYbFqg4jU8tA9KRnU32uaBem9X9U7DeCrH18
aqcA26iiCnj99TDkWu51SvngOeVeEEjw+56ck7CeFRZA+vCsTPJHQw1Pt7/P2o69DLtYc+PUpkMO
AOwc+g9y8yrp1HOQdAu2Splrhx9p6+/xLW77kXJPbKqMLxYyqn6uIrzbwmbsjegpNR7TSXmcIudb
PugmDQ8/23gLrFQnrsIv8oBA6TtdLQlf+49z+qkfBnd2u6nEJBmLXX8j2vqsUiDj/SakYBarPuqb
MC01oumIY82Nq+o7Kb3PjS0Y99rK5EDHugmwMQ+qxajS0GqsQJzr8Cs4kBLri0Xxxc63DorVOILV
J7i1jGe5OEua2EiWpOfWfrEDe9c5d0O5RQNY28jCgh7zZVglUJOvd4AySbUvtQxGk6R8l1VUq6TY
2LKtWbs20JUl38S+hGL+YjNPba4WCoqg50Yxd/7w7MtPlXJfZ/1O3cJWrg2Ig4MimyVjxrIU6M2k
IbeyVknPTlnUO/Dt6EsXybRRd1v7NgA08B4GVsQOW6w1aVaNPvJBacdROrqa//9IO68lu3GlSz8R
I+jNLblNWUkl29INQ91S0XvPp58P+mfO2ZvCbE5rVHeqiEoCSCSAzJVrfV315JB7tMnfjhSyiQPJ
b/zK5KBxuLk7LUZux73OaArtoW7TOwDhdnTWVCfwsr03tWzmaLYE/MA6cU/b+rWRZM1qjcVT10Qn
yrsiG3F7NFILvNeZM12nL2AzmlxXuIHGxHRBVKPUi1/uVY9lMQBh5P9Y2FzXi3qcLSMrqOt237us
eCiHVzX/FDn5TgSXrf+lnc36p4PhTa04ncRIRA2nhS9g50EoGwsIUlBiaGrjaJvZcrNhGTI6pZ/0
0DgrLbLgXXxa+29htddwKLUE0ScAdnKe5i/hnYvTvCmq1hk0Io2hfq6adx738sRIfK9wdtxZNm2A
5IHI/+Iy31aUY68P0fCc8yenf+gS4561yXbjpszLLo1s/Lhq+6xOe/ZmZFtc7R+6fo/dTDoMA/40
/iEevWWPSM0hHIcRCxOsTj39n531c7ddcs/IJvwbkabYesFcmQlKlcOr2C/eNB1ub8k9K5uryGSO
UdbRqP5Ul1F1yEfXCWa36WCnSL2dmCmLZXQ/WUL3UPDAiE+58LJcDT2lXNPiyWtXG03JdvrRRbXr
x7GqvCxl+X20B33H4aSeDX4BxjZBdbrNE0IzTetbnhXEaUST6dZtMygYy/FgTz9vT6TMEmR3Ol6B
utNvShyJEitNVdI7plmIcZSwSb5A6AJ9w04XsvDezRMe7KNoQASRK/R8NrM4LnNZW0UhHkTz9Jh9
r6ZHUCHBYAjN1GA3zSLbTWDdqf9DTAch0iaiwsSwlIbbFLjh4q+26Q97pWrZLZHKI3GHohJn3SbO
6R2ErVHLiLIm9IesOZb2X8lXaJdcVMT2e7ikl2JqZqJ6BUkmm/h6BouVO0FdVNgLu3ddEb9UpHQi
FY741Fb8Of87Kl+n5KTBTf/vXeTS8GYq25FWxqLDcBe3ZyTZ/CUZT2Hxku/hXGSbGnoGgSyGOoE5
3YxQrde5AwYJdJmRJMEyPIzR6+3ByG2Img8pDgM71zYMK41dYLYFfRDRehIygkFrOK/WokXH25Zk
Hi84c/AQEinwiFxbgniz1soRS+7cT2DCtJGbowXuw2tnFQqdqH8eQru5W5te+7aO+l5mXjpSwWiA
y3Ch3PpLHym5S0aVZXPrwIWjpFoDcw8AJQsftDH/x8jGNxR3ImYiWfKURNM5iubDNL4krv5ut79Q
FoVtVKtoXYHfW9vChvIMwr3GCulxjRHXbZ87FxphVfGPOweLzA4xQ6QzodKzt/gdq7e70h1N4pQe
HeLyU9i8mvl46js4gsad25iEyFvX4d8SpQwHgMQWADkWyZiglSEad4cnZ7RhnmirwC3RCOnj4wKG
CAjDfJ68n1mXneJJf+gH6y9Pn4Mm2yMOkQ4cdgqXQ4dGZ2uzMdRwnAY9jcunQX2YYuM0oLTglI+9
9SGczPvbW0Nii2sIeVVYkqlLbau8iTUvbqPCX6vUnv22WVRYz6KiQFMWVKPTFRUsWlW+sx81qVUw
OCJ40pxubd6MVuH0iRG1yRMItyD8XFmnwvZnz2/0t/SyHT0jeaelz7ky0kH+bZ548mtftGo49vTC
lHs6ypKNY5AZRDkItgfa6TYbx548ZbBGyHN1rz+VJ6uLfVs5J81ei7HcjkjmEoGIrZtTo7SsWC11
yMznMG1OQO86H73P+QhucroDK9rs7B/JuQt3BT0+sBLzwtyeiorSTavHRD8tA8j/NQvLwzBb+o4V
SWy7srKZPboTE4cONqSPlw8TYqJxcirtfMdLpUZgpBb1M0C92yzbVDtdbLYT6nxteXb0d0VNV/8e
a6h0fS6MCKe9uF3WRck93x3JcgFKTj+Gxk/EEYx//yQj5yP4XYG5wWq88Xz48NZacxjJqBsPmXr8
uS6B22Y7iaxfd6rNHe/KzCaEJIuFWmMI1XuUxUGmPWT228RUzrW1BFNvfoATB1rUF638tKj3Hg31
XjcfwqY7mPob2Dn99ujN9AR/R3kefdTWuGMvPylZd19NKWCct9Y9YIfjUCvHsHt29+Q9ZKsNFZyQ
pQFeDb/E9UIUlR6NvQmFsDKcOdSDLOPO2Jv//jFhiN5giBtAxf2WGJkLjfy2sFIaQZg/eCvsWu/C
/ovpfPz3IZZADg6UrAoFE+F3F36lzQ7s3APZU8taQTS40Y+2T/TDGhbK2YIm5eAKKZ3bNqVTeGFz
48trrEx5NzA4gnlgF99n7SH5A+4aGlih/BSs4xaov+txWf086XpO1zNpRr8vnukkrJxzdLo9ElkU
A7lIaOalTCpD3P0vZm9coB1MHFrUkzL08+7v2DjfNiCrLhqXFja3Q2Ueu1wPRfe2nZ3Jpp7sufdH
9WOuN8e5MCgYPbTWizkeHKfyy/Hf10Gw7v5qIwAwts2cRGY7qmlOx6zTRPQR5GV9iCF02fEHifCz
+OO8+YieQNO8TZi2w7LhjGhpGFROVvoNZrQjfX139eBnvtklCE45PjnVcjlAA/DenO5I49rZeAJZ
jKzTYdnNf8muAJcftPEer5jDLopA0jvwALQgo2YtmHUnMJGEWued80M+fNHbgg/B7Gpv9qAVx4Ua
DyVrjAZoHWaHlV7yLPwrdhFqfDaey79nHTqT8QRl82l+1t6ryynSBA1TjpzVbYeTjvziWzZ7s0kX
BdVXVty2D876z6TQwF/dVbZfZ3vVKRmTC8heeFxImkM5sm0eyg1S3NZEA0aovpSpC7au9zPtWWke
wsU5hVGCosnB8T7WyXGu7xbRcD+NO/kGWSy6/IbNSsdUpcxCcMctUXEQ/LaWHezKsIpNuj3weN2B
7Cb/7AHpuA4TXtIuzbzSLgH7DrcdXX/oyoep+Fs1nsbxux3uFQnE3/vNHndmYqx41G0Jaqy1Lr3S
YmLJQzYJaeIcuUsUJuhsuO0tsmQDVHgIB4j8BndB43pkUVqHCiVf2sOzEdm5943mBCKXGyZ14I0g
uwhWvAze75gVAeG3AUJOwNufVwH3yGuzhZGlDtJGglTXOzVrHiBUGrY/ptbXnrLUe/bWT1q5PqQ7
9yMZCQQcZZA/2OIKQNbt2q6mxrWRT3Dkefo/KbLPiVEdLQvpwuqxjKNDG5tUWBe/j2AlWlffTro7
LtY7z0Hp6l58xMab5rBM0s6idUR1vlBGDiYaVAAW36d7PPGy042MGBA3QY0C9+ZmtLMNYYJQLg4T
62dVt1MQK6mz40KS9BjZEzLNGi8twQF3bcRJKzd1o5Qg4Kj3iylS2v78Es0aHT+jH3Y7kyfb7xD8
OwIYiANtr2+Om6SifMZWnIwkKJvw2cvz17AN94K6LJDCLA/5JTlhdv3mTFvsKPIylf6l3mjvLG08
FMXjChFKE2jxY748RU3pJ/Yb3fsMX0k7nXLVvutGxM8+RtpeOU+2kOivkJXmi4i0G7edq0ltIb2h
2dWos3vX6dNjEnXazr1eFuVwE+TbYLYHC7Xxy7JajaWeTdjJx/Ac58qxTEAExd0BnXS/Lx+6ZnxJ
nfoPAjjoOKTUaAPlFrbxH1rrgGSRrnuKRzegU8WpM5j+zrcDjmwCL42I31/c8zStMrUJJNDT2r7U
62cz3qMU+8VRs41olxY2SxSuvP2sismLvbeVPRxCmgysonpQaYgpndUvIvEOKCCejou3afascBOB
Cwzpy3Nd9BN4TdPnWQKfVfJgVc6bdDpG+XoyjXMH8Y7W3vX6yUn2sP4yJ7/86s2SZ0urAF4XSw7X
cHWMZtcP829JHvTZH9TWeJ5AmQSzBKifLSyBBhcrqzxCL10MB3E3UMhO5NrpDxYaXBG5Ss4WYFnX
C73S+zFm4S8SVBdMThIo2U6WXBaA4NT8j4XNQiudts5zz5RVGuiKyQ7c+KlCfub2OORWoBbm6Sgu
8JtxDJGZF0PHrnBm5zDSdS6ew/Oysy1ksRva6/9Y2YylSMIm9iy2RbE+66F18KafpKdHRBZ0/VCq
0b/nFUFoD+w9xXXo95yNt1XTMpuFR59TUr4hNVDM2fMAAQLF+OhPpo9SLZkw2DCpMVy7QdKGWdmF
MMMIDoKFM8+bPu0zCovv/W3PX1jZjIehrpUjSDfioT7mw/LijiLf/7B2e7BoWWgW2QpSx4J21xT7
+CJ+OXbW9k7IQuWwk5fUnRorsPK/QLXVZnbUxiPJltsOKI0MFxaF61xYTEonUuKEjdRV4yHU9dPi
ITvmjtFd1cdf2nAvayt1RcThEF4V2p6/rViVFU0mOGeysvX8OW6tu9nu7ssyq/0mj5LDhD+d8znd
uwJLd9qF4c0ixlAgzEnJOW+LbobhWTd/Ahf9E3+ElBm+RCHXs8XaJhTiwzWEyCT0jDOgj4zXcWe/
/MGS0YlM0YTo95syTRTGHYhXYga1DX8w0vv5izeunCrV2cv2KOplNQ14ksn8wm9rCrD+tYOYZTh2
vUIcdGvk67X1Ds4Fj/v7SHko99HDi5/Vh8KHpzQ/O/bR2SMDk2w+0Cegmxgp77JfFAoXDhpHhqJZ
OeoAqZLzuI7qv5q4gUILleMwqnYuKVJjQLYAq5JlQ/znerDO0M55ptCuNqlLeZjbfAyqvjAOLo3Y
qFujDHZ7KaX2YGwEWyvWc3vhSzLXmqypp9tmNoCdj9pDsXSBupZHPYn/uW1LsgEAUyG590vI3f1V
TrmYyKJx9Vpl81EJA1gX5TPpAjo9DmYdpjtvhT1Tm6DSLVUaK7T9PWkh78pk8LU59VstO94ekXC9
TVxGNEXcNuguF5yQ16ul5MtYDA6g7HYaF5Jt7qmJp6+3bUgiMpGfhijT4zmCDsC1jXiKSqe2gEmb
DdIs9GU9qlF2XKuj0WnHKim+0h3aK6+3jcrmj4olJPYQy9NTstlzC0rRiJe7XNeAqmbtt5xcoqLc
3zYiicRCeka8y0npAbu6Hllht07a88546qMuyDz9pEbvrYcYTmDl07qXoJQcM+AqxJ6iQRN23M00
FstgK+qKsar8XEDVmXwz0tCf0iIAeHB7XNLJA0cKWE0wlPzWyF3XrUrDF+NKK8OPQkU9U9Uvgrpd
lsNtU9JRXZjavGmUNecpUOPnCWU4tf82Te8X9207OH5T751fMmcHgikEyaBTIJd9vVzDWA95MTEs
L3o/2iBSoJa8PRpZkogIL0g2XFS86YG/NpFmU+xMBqGWlgE/8hquhgsV7CXIcsVPuvWcFD8scn+e
uoeyl8VBxKahEME1ftdBopYVoyZF22u35B/zYUYfq3pIUu+Y/EFZiCrtfy2JL7mIgiNSF0Nq0+wa
9W0daImNMmI464Fr5eqOd8gc8dLUJjwZq5vOVUWPWxO/1sUr6ieu+XB7yeTzxunMxiJvuSWjaO3C
yyuH0ahmGlSQCTrVQ1lFp2TYCRYy76O5WlAhwRSLmMH1tLVGNqRZCXvxCCsWfBdKWpxvD+UXLn4b
zSH34dXokfLh+nRtwqsnBa5u0ZCS+53RHfVjVQVgXKI7Z/0wJa9reZ9ST0GSZ0KApf7SwzOzBk3+
DQUtP31Io3sI8WNg4zsfJltGyHNAcQMWpEq9WcZlUfq2c/kux4XBQ/k5/z+wbcuml7wsqWB6pwhc
G6+cGmN2RscjkJQLGXwNYM9eSlQW7i9NbIYRRjqabchkPvVFehfpz0s6BTZSUmXxNkyjh9AIVV8D
szE3H/vW9ZsPWXWwFudcadnBiN9byWNb7xX/pN9EuGHVqShxwbte8sWoxwylPCCyTvWs2x/i5YeW
No96abxpDfMe/r49EJcY5W9ORhFQ3LUEZnYz0bm66iNN/LTzVO80rTnVzo9BZMGKR7v4dNuhZWUT
U0DFcGaS0Rzj16OblUKzo4z201DHX830jutCgOTAXaK652zpDn1N4md4nhczcJPkpezmd27vfgET
dLr9KbIwwXBBVNNdAa3KZveaYVbrs0J4HYwXK558ff4y1nD+vL9tRkZAbpLfI/vD05XQJ7bSRXDV
WhNdFYdE9NCYHzyr/eFF/aOZo+awJh9d85BlxzLyk7B1Dlpr3922Ltun3G65ZIj2dWLItfFuUAq9
gaLjKTPO4eoETR+f5qrYOSRlDvSLMZt7p8UrXb+2EhmLYUG2C/QiG307bRSwDSUYdSBz9Wj+E3fK
TrZWOiwYIeDdYf0I8tcGNX2KoEAxKcKTSRQd3433TXd3HOS2EWtbHvKULCTyWAnVxEe1eJjsO83d
yafJQhxI4f89DqbuehyKvQ5TLsAEyviA+IS/Ly8lXZoLCxvvW+MwJp2B99mISRh0fEOD9CMbHuDd
3XGCvbFsYmmqhqjLUJd4Wt3nCgrzJd6J1rJXx8Vk/UIbXGwkc4xBe4YMZR18crVVcuosfzyUy6vh
foiHHWs7q79Nps6xYs6JLpZGOTRxfUK95tjYOxAFaSIB/KyAK5FI+I2+oo3L2I5S9qeqkH2edd9b
dZR8nfPokSJvF0id/kIAMM6Ll2RwKGrnZ3Qez65djH6f7RXzpUt48TWbfezOetwvLh7vJCPS8LPz
3qyNvcr5npGNR1ZTpnmzypCrUjsuzaelUI63g96ehc15NphW3xQeFrzyWzE9VupeRlIe0y8mauPr
wIpiaxqwoBif08E8hun9kg5wVx/JtSbTgxaPh6pIAxfe8dtj+794zK/anChsbndBmyCL7gkB7knP
ejUoB8vWg2TIhiSo56LUDq5aLRZROFsmH8bn6SXVXDiKs7qxQBGp2rtB18rkHJZw1B+9PiEP7ZXG
XnOc7HQFNUD+mdcLHT+bc97WVt02BPSnzcIAHI4fLqdwag6j8nNnQoRTbm8vl5Y257g6JoYbLREV
5S4PUhtwjfecKh/n9z0Qu0+m52s2ewXaOUP7cNu0dIzwXaNnDBCUXMh19LY6L1dKQ7CQ64WfpIbm
j66H/rbxwOxHO+kj2bXQvjAmfn8R/QzENsdhBtsSJ+u3ZYqMe6ecxSs0VoNmhMRjgenv5C7t3lVf
Gnah3YUil2yPaW0MI7bQWnFB0bkP//a49ybT20V/iqZTG71NyU2T4rw9rdKRXhjcvLhzS1OQAMbg
0k1nGADIfr+ZaW6JNZ5zlnWI150HozTUu0BBSB2Dxtqu49pAWUSimC31mhrlw6J1n20N1NDtYUkz
CfAbi5kEmw3N9vUKTpSFFqfCTAkGHh2aWP+nSs6Lkvta+w7ApF81VEz3So8yJ6UTmnUDj0lia7MR
w1YPi8zDSWnKaPuXun7Qqsgfps87oxPPku02vLSzebakK6rsbYqdpfzckhx+NoM69pMcBqggeVMe
VOdvqOFtjrXbhqXjA8Mj3i4Wr4rNrHproqbOyqx67QsQKG/+Bjm1M+wc1GIr/zY6INIm1KBg3Lag
pAUEQhQWPRUhC+HMIbDhYfQOa4TC5U6mThrgQZOAJwQDypg2UaWiQa0sDMp3xgcHCgL3NFGSdpPP
s6adRlcPeDz5A0VRZzDpJQjC7NkqvhegjG/Pq/Sl5tAsR7oQaILmirh7EXBStbDnNGTIGmT69Y/I
PjX1cRyC8q9E/dbSLmGvs+8hqlJYT6vxsJeJlYFHYcejuAIzN0ojvz1diiR3rVmUjWozGLJ/zGX2
Tbroyuluei3S0wS/4XSvzQ+z92Nn6NLVpgtHIHrIbm+7rVU3RgMopryju6OPM8/V1wRNOEACinlX
DeqpL87gZgSako0e9OaL2jf+utS+IF/ZY2ySBWAgaoL8k95p0LrXC1F6Rm7VuQCJZKXr5y0K3pX3
IenhVPOybDqmOdp4E2UZ2miyrztTIU7P3xz/wvjmdM36um2VmlIodFeHuNU+msbXMXqi+Hy/puab
bmj8uIiO1Wu8R+Ug3dg0JKBICpqc9sPrYXO9iqp+oGAOs0zvPicu8iBv571WOdnkisoyinxkd3lN
Xlspq6S1UdMhPLbjY5SUD3o9MLLmYxPrHDz997XV/lKM4p/b8yrzsEuzm2gZdiuF/xWz+rmnYhjV
xVEJSz90mud+GXa2sux8o5qGJ0PeLcAb12NcbEOp+5WZzOpXCOUqqC2dZCf+yw5tehtoQhV7Vt/e
Ejozj2OFmzaeEQWV8ZWjxqzKQ5YeFxjas2pPAkGmG0NPPJBjULiikW0TJlW9qf6nZl5bTZB036MG
woqmQ6frxbsbcuVUx7x4myOs5n63JHeNzuuqX49u7X6vY3XnIS+dYkrcoN1h6iCrdD3Fg6LmphKz
nobZ+or2KTOAyjl7wBjpu4O+ACR/AP8RHTdXo2lJax0JQvZEQpH7fugzX80cAEvjYUyPoNzNOkhK
pLd3Dlnp8AC4iz5jKmNb+hbEXawi7uFeLUZXcIRYs32Ywh03lY4OgDECzrSvYWUzOl3r9dyoB+ph
SVI9uiUi4pkByb8Xqul9v+r9iYeX8bjU/FflfjWmBq59nsQfbu9NWQ8dKUqqByK/TWVORKaLk69v
x9RTeFI9jcu7KDu0yYScXoMqxZ3jHKv1aCnGMzxUzdodojL+qpt3ofmswOZbCYLcPrq7/T2yyb/8
nI2nQ7hrtVTCYcFy0rsBlP06fyqVPd+SBUI6QsGWghAGzLoJ9GuvlNPUcMoUnXN0vG/L3D5WDqg9
m0bNLnrj6I3fVH/QXy76UP9jdRN+89zOlwxyyKfaeS30MXABF6yfndnwi2INiJDB7bmUHSpAk8i4
wQTAsbI5S5dudvtIh3rdyz7RnH1CCcxt4mBwd25x0jWDqAXI6i8E22bNoqQLI3chHijma6zADwSJ
X6/vJTqkVsgqg1uFgY3r77WjRuTb+rGn/Fl1+bM1/CSTdIrWn7enTHZUoXX6HyPiIy52w9IUTTOI
KrXpdMHSvKrQQ5nv1uJQTu1OBJD64IWpzayVXZYMalohwjsZXzR6oAt7OM6tee/k6Ayo5r0bzsck
3Y2rUq+4sLs5IOFWR9MJtNVT1IU/evKwVjL/WG3lcVWJ47enU3pw/Y/cowPhEvX/6/ls6cdyIiEI
M/ZHM35R50C135XFyR3fltF3F/J4d312nBgx4OdI/Ssi01dxz5/zvYe91Ht4FgKz/PUhmx1v1Z4+
maJ4XidpoOmfdDvz6/V8e7jCBbf3R7YAfWy8aSye19ej9TJASdGI92hRdKDtgVSmveM10tW7MLFZ
vWUdF1sZ8Zqoi9+0tnVw2u4UO+YPoWd8ezTSKbswtTmhwqYyp1GMJule1RoAYvyz3mtckNug0x8a
Mxobt83FVg1aWxXwp1YtA1f52bqVz5n+JwP5r5HN2udeX9QD++3JXV8E1bk6Po/LXneENHLY/zWy
Ce5TsSxmgkTJE1VWNNLOtfJRo3y9IrNURV//ZEDQY/FoI8Oyxe/r6rgAXsAJWg3MWPupdky/zXY8
Tbo0LlQogg0FgJpw9otQOCbFNMbiggL1/eTTpDTeuXMVntBd8v4/TYlPuTA1VbmmhRVzF5afy6E4
TM3LAmT+9qSJ7/1tc1JcB0Jjg+PadgQtbVIOoTGBMGmdT9Pq/lR222Wl6QxPFHp/0a3Sx3E9kMKJ
bbPo0K4onIiWyHh8o5nFY4lmRdQPp6To3/VsU5oDn5U6I5N5tJEHB00RHzIjeprscCeTI13Di+/Z
rCFA6DGMbUAbnaiuTC/QQ9XZ59vzKolIlNMN3uvIp5Hs2wS9thwZ54CflMNwN6tueobosTrEubP4
k7rH5Chr7LoytwmAte5VYzSzjEU9ncqWcDH9ra3qJ1edvgi9hzi/z5x7pUN1pSiOkFseEm0nnggT
G0+i4YAOFrqSbAAxm1VW5tC0ywVd+ypFnBPCd0sZglZdj2gzvkvnl3j+9+fKlcHNMmZ2rC5wVQFo
g64bfIazHM2wdHesSCLYlZXNLuzQWTFLk2Et1Svk/PVJQ5OUEkO9h9qUZbuuLAmXutjv3DOGtKc2
BqXE+9h+qZPpMBjP611mvYMy72BWaOo898Bvh3EnCPxfTANfEi9XeJg3awcHl6tmHSy7if0h43SO
appteFeeMy05uvAawH3+7C7vZ1t/UzR7aF/JfmTgNq1mICC933rayjkFVZzBrb+OxSHrHzKAbkr+
/vaGlFwsqd+DCwfhC6+UsTm33ToHS+1SNEteoUNpX0LzMbeQvF6fdG57hf3ztrlfMNHftsN/7Zmb
Ox60yFGrjvTMxsVpKu/jp+wufhnywzC9VdvMRw3eIU+tf1zoF9RoPQJ23/3QrLdhHpTWIZr8ej5q
b5WzttfmJon4oAzYqKIkJxIJ1242g25Fkm7hvWW+ki2v3J2RSzcMbRpUGnRkVH5Tz00H1joWaaBZ
e4ynzwkc1PEhsl5BKu/A0mWd54yFqyvoHbqqvI3f1npEwiDh7ahpQNC+TMVBMz/r/eovLTxyxUeo
Ww656Ty5VRSM9qmc38bWqWmHg8Jt27a/7QnUyD/Iok1a0DdRcdl8UMKHxrPHB8EuhMioXR+yN3Se
niL921C+z/PHxvEoER5gVUzMT/qhHr6t5l0MwblX/IHsF7UDZDhYCY9GTrFQF/HEUeNsXRLac2Zg
sZb11dtL+Em31IWBzaGztoZWejOeFHafB3c5T818b7gPVvNPa7pfZ+NzTkPE7W0lDRUXJje7WEvx
g3rEZJl/MpOHKB2pLxmH20ZkZTq2BlpXDmUHavziKy5mjhBVaWkBzryskUbJSZweM89zTrqKgo7q
9f0JWNDqR+pMLdRUwvOoJePOuSOdXGgRYaqixA+dzfU3FPbUTORTiVf1d+MLXnTkmViqAISMNXCd
l9tDlh7e7CNKLQjK/kY7NqpGGBWIzzzRwfw2s4YDijt+N91ZY/mQvZvVfthZSGkUujC42SihWsWt
MZMdGfvnSEgLaHvuL51AkdCnSYYM3jZRmiW1ZmUuQoGCAzbNvxdDoHVB+bedHcOyDtAA2xmS3KAF
CJ3UEhDKTcRP65R3iejkdSyEZGvzKZ3Xo5nmx6hQgtQ6mOoxNvcwAbKMKULzOjlZOj5pBNrs8qZP
4yGNYuSDBHN4U2hJ4My1fRj0PDwXA7xf/WqsUG0759by0jvdWdr3ixclO/4q3TRg1KGPBarL+bK5
vjhq3lGFYr45Ve2zVqlHzXgdrelUtC/t8E0Ln+J855ItcyIo+sVLjNQCjN/Xe2QKvd6c4Q99guXb
j5tX3f56e1vIKqAwNPwfC5C7XFvoF3Vo3Y5Ohnr0U7P8rk/H+VEdxq9lNd7P/Vudws38OSo/RXQ6
rCoYcHtnZ0rvZnSMkhUHAE72ZPMJZtMRi4Ssr93XP7OxrH1n0U50wgRKP7/NnRzdzYMV0+ob3XWR
/qCX+t3OLIhYs73LAF2lOR3RNfLhGx9b0nyuo46UqaLFn0vEBwG3HMNVCQpbv9NbNVDhkrBKWE4h
wJnhQLhtX7axLs1vlhnZEybAJVZAxQKFTU33Z+PrPzTYKqgPqO3BcNKdI0B2zlyaFJ90cQJoaWo1
cy2i7/C9TJyDKJhFu3hJ6cDYuUC4EK4Co3ttJSn7Sl20EPTQmvu9ShtrfGynv4zom1o9FVZzopS0
8/aVblOD/lLRrgAJ/xbUmGVeZsWdyjZ1Os6Sv/rZo0T3V1KEcP6uAU+McFpfinEKbi+ibK+KbioB
hKY1bWvXiUe9WRy6PqLMFmSPibn3jJA9uaECE1RW3L7UbdZsnLQFLVyiQe09G0rqF8nnYW783Xqx
8Pbtbri0sz2ZY72PlYikaWnOh7wPk8DIDW5Y+rAeF0IxF89sr/omO58vberXntKvNG+5NbmtNTu5
zef5h1t9G5BGn/x87P5gpThHEE+g3Ynn/CbgwPVrqFNKsWmoXpWw8e29ngvZ5uKCzA+iHnQpbgbj
zXOrOCvpzfVD2j0r6HInfbcTM2QS4oDyQHCAXNAQbtoEjVRF6M7LeVT2Sa/fJaG7HJak6g+lNyro
YRraHQg6OAXKxAuMMR8OztTDkWs1lq+7bf0tH9HM8dxDFYVhQP+XOFaX9jhXrRuE6GkGXh7taZPK
JobDk8sDX02lfjMx2WDEaaKiMUZHbQAhoOv69rgHQpNtRE4TNght5nS1bdw3GUJATnGSP+WkSbXx
taz2ur1lzspbjG1Oyw7+szku5q6rzVhFToIHdqBwgyy6KOjsZ2KpQC3tcuZKp+3C3mapzZJXiMs7
GhDmS1uYp7Gagt2EnmxQ3N9glyQrD0PMZlfE1miVutMhKaHb/pKx3zXKwOp89NT2NFTpndlVd/8+
ZF6a3KyUNSpdhdQg5O/Rd5J7BxV249sWpJeLSxMbj/NUmlDacMrpTBmds91OAInVeHr0miY6l9zP
oVPu13Ot0kCnJDVPaAN3KeJce0GpTt1rkJb55uXnbF4F+Zorg2Mx4pg7u0C5TX9QlRUlKDgIPBon
f+Oqg4M0zIsRFRprfNT1F22AlE35dHtWZQcRPAQg5yiaIkIiRnlxechiq21DTUxq5QVjOfkpOA3N
Q+p65zCX3R/A2kB2Sp83T4vN6g2tUS9jaSKngeLIOq9nU/2WWt/i0noI4+rQLs4xzvbeVVKfIbDS
Ds9JC53JZnhAhBUFmlWELyAXUSfrpSqnIMlNBM0+TuN6NJYvhZMFDgoFVTwdQg/c3O0Jlp3AHmBW
j5whbItbOgIC9xhqayjGDZORSHzT8limQT+7D4tTHpVdsTjJ7rehaRNiTS7KwO4mxKzmVFX6jChw
q4jeykenPozm22XNAhu+oL0DUjI+yDLo/wOyC1fbtoE/LAca9nPWNdaf9OxLOf/Tfq+rN+tekUJm
xxHIC41klQ1UYeOoZeZQ0LIRyigfzfAps623S9d9sgao33Tt++1Fk71UOYrBDgmpv99ZvDIvcZ1R
WOucQvfXUasPdYfaVNamHoU672PuFePDlDt9UIHCRa7anM4ZYMfz7Q+RbE9oVoDxAqESF4PNqJta
a1VtQNBAaZtgrP9Zh4PL/W3Ya4mT7E7Q+iRZBeUTqfXNG6JH16ic57p4ak3yR1Pvd+59c294gbbC
Tf2zzP7gAgxEFI1SApyowWzCQZ0mxZwI7YnU5hKqflDq5KB5ovNhj+5Lth1cEvVCmM0hxG2mEPGT
ySlHK3+qwqOipqcs1UvfsuPTVHkoKDYFWTJ9z39E8N/cu3/RWpFcAIkCCPvaW/VSiSM3RGjA0ab0
DSp6X7WQ3s3QC2PPn/IK9v86K04hmOE3Q7TWZ92dy09zVsYwTk/rsTY0XnG3fUly9aAnQtC/gB8V
UlPX32ROiLa5IQImZTQWp7XIhyCJ2afOqO/V62WblQvVr5hArXYLo2gzBKZgA0CcZ/1pt8vDCH/9
gVfBeVT2Ks8ygAqhVQgOWQBDPHMzrFozEm1MStRS2nZ6M8ZOeAwBiIP9iaOjpWvJXVVW7jGh5Bcs
2kRRl+B5nCfBAzW13VGb0HCJc3V6nNdyPqndLt+7dDZACdL46Qn+EfH7izO2N8oClfa2oLxSVees
qo2zVcbeKavs/LhaZvLODMPy/vZqyyIHQCsBmAGc+NvbuYNXf+1BQwHDG95EjvFuWf5qbbXy1XCP
z15yE7I54iDNA5As2Ceux6flCUoTJc5etw+W/ZJXe1tYMhaU60Ba/lKh5A5xbaA0IrdfI5a4tt6P
yXsF1hFNCxrz7vaUSdbJIXtlmzAcUnXbQp36hIbNTFtYp5hjxn2Tu6tvzYq/6P19M/9z25hk0iDY
47JD2QlCAnXjtlpZeJEda+zG8m3aPxflnr6qzABqBrzQOP+ItJtJm7syy7WU0XRV7R4zQ1P8vuud
8+1hSIKKY8AR+EtxB6b5jW8vrPwCnVrxNHSZb/wv0s6st21kacO/iAD35ZaUZNmWnTiJM0luiCwO
933nr/+ezoeZSDQhIjk4gzMXBqZUze7q6qq33necPWV8pni0EbpWfaEdSo8I7hnagZcbgHkxxtpy
5rMdnfZTTbtwT2lY3bCyts0QMKfWRAuKMcDFJdhkY1fQgyoYzfO/Ov5bP7QOQ2Ifg/Qv9Bhp7VL5
IUGDkXU5BQRNaaRVM4omUllZ97XeNK4V6tkx0gNtf/0DrThFWw0TAthJMW3xTKlqewxzyUHyRkp3
zK/CYqLBeQeTyXU7a6k2HQyQuFRdBU/xYr8ZWV5acBRkJ1EjeSfpHzvzWz2fckN2B+ne9mbYc9u3
UrvbsCses4urltkjoXMu8PUkL5d7Ixx9cYFpqMMU7XEKk73ev3Py4X5QmK0cgwe/VDxbfrBMacPy
2soK/Sz69Oj5wMtxaTjoHJ9yO5tSvC1aHZ6i4vMIv5T6fN3DlSNG5geJLgBg9MmXYSlowN2VXZSf
UvVnNTwwMqaEfz5SiAk6ag5UssYrUc1uJleRrSw/jdKX3PoS0vTfnBRbOcNA8gWDNCSxr3suYTba
YWwWv9ww6EU0W2Qdq9/jzMAiFBWlPNawOeSn2nkAvjcjX1HVD5sl1TUzPHgQhkXEzASUcPnZ4VPq
a1OJ85PS35c20r7Jtz74FBWfrn/1VTMUiiixUZcCM3BpRppUua66LkeKW7vJ9k2AN2rrOVtzS2vj
A0wT/WfoVxH+LDuZrCSppaLn23eOq9ntHoOIi0dPXOVNfy+y0Wio3NT4EKe76DAH5slunLsZPrP+
RXY+/LHbtHV/JS30s7keL902ZqWc2pDCeJ5/0fvPvvlOMt9GWxJZK0fqwsriTRCU3VAoOX2q1Bnu
nL2RIDVQbnFHrbUvGMoDUMplIoREF6EXvL0aWTrFabqMxWS5ww1rWcmyYBc2jJs5Ml1Vy0/XF3DV
NWqyBtVSuuPLqZQ4K5Uqhlj3FMk3YVm5sfRWaTdi/crehBkTTnZuckgWl7RzdGMsK+8ASer6tOuH
wJuK4pCAc/eTcCPIim2+iO4XphanzalBBVY2pib5wYz7+yhtuf9veaB7Uv4SNvkx2GL0F1vsmknh
/dmB8LVcbsYWyKU9PsOfVtxbluk2xrxTmJi8/rG2vFvs9rCeZVWyMFUae//jVBVvY/M+777U5tsq
+ew75cZqrtU14J4D3kqi6zigRi5941D49aSAQ5ybp1hW3VpiThShrVnXdlMYurrg1/dUK6AlVdkb
nMJrW/Pc+OI88HLIFLXkW6poCaqKq2hPZvfj+orqKx/v3MZiv/CCCKYhx4bSFzv49naBWW24sW6C
25jcWgOct0g4Ysiey0HnNS9IxR6bwG/2viJZt9cdWdsaAkuDHgycYszfX34pim1aXncGVGpCj8QZ
vCC0YVyiSqJ+atrbpHuXT1sPuS2b4u9nO1+Sp7puKmwWtAngyaeZ79bxoZm6I9O7nfzibI1Nr501
4Na8GqHZ4uG1OABqREYp6Q6AAfWzUjwgXXCExIvcI43f/sV6nlla+Ebm0bMlfHZ+NHrDUHqjcT83
90HyrOYKaFXRKPnzZwsPPPrlBokPSdpyyjRXg8iWDNpXDR2Lg6IMT0MtR39+poUVHqyQeohG2WI/
mlNajVqKgHRdjWhhSIe49yrNuFF7xW2C71MH9n+M7vuPvnF7fU1f3wNYprbw64VJsXnRZzKbMuKm
oUGhqw9Dmop0q9GemS68bmYFlH9pZ+FhOkZyOqs0zdJKPhbBpxieGh0isgQ8Rd3+o1bPCik4SmXT
BzgN+9yijaGgYiOVG0Rer48+P4TnIaV15HKYtr88ILZUa2ad4bCZPWpt6Bnz83VXNwwskbha5tRo
2xe0Y6zK9fMv8RYQfSUpwQUxTCiwDaK6felCYmtdVluspRrqx6QxDmXzNpcf+vxtPHXoL92lI8Sh
0xYHkQhXl5cqZgXyiTYu8WwZziYDcbleQRxaTfckJ/UPVXqbRdm+le3dZtN+dRWRjRGdH3EyFvtl
jBUkckZhLLRcS3pLmrlxcb++ynBHFIuA8pJsLSeMY99QwznEQhKikwnYpgOYXRRbyfmWGeHoWUDm
0Qe+QZjJaF+KCa4mf5iM7q+cEZANwbjLe/bSSlwrqtH58/9rkDNjAr4bZvzrG3tl6gNyJbacIZ7K
dHAWl3+cUqbVZVgbs0c9cyeOa0NC9Rh3N7r6xWg0L/BbL5wSBiYDMFob52o1hJybX6xkAuIm8jMO
lj15ZK+PmfleRc6YwoCUKm7W76SS+c3uix0b+1atjhY0pJkEob25OWP4+s4TNFOUf3jbwZK65O+x
m8L2M50TqN9U9fcgqplveYkZddle9Ne1kUtTiyRiDFJDiiu8jpHL9KtDGDxOUXJA3cHLol1hZ64y
ePn365967fSd+7eIMKVvtv00ZakoJlj6c9FvXaviP7CMJfRxgPeRMnC9LryqarmQ5ZnOuyzzBa19
Fb0LgudAP5o347MkbZyOtcjFdD/xHikjBkMX7qSzXOb6hLUo6MODUjIO6E8SYp1Wk9yanQVtQ8fE
kGWlu+vruGF4Caa0ai037ADDmSieHYNhlyrfR+PGSN6HICyuG1u7ys+8XOKc4hQQRZOBg+kL2zX0
58AI3CnPYRI4XDe0HghU+uHikQqZ4CLlsxh3teSxT08T79+h/ZkF7WMZPjTfC+lO1b5LGlKf/l5G
1KyHmWwLp7IWUelS8HKl/ApJ9iIOqJUVl1oJ3mHMvjBREjUPefjzuoerJii1cvHQSGCfXoZTeYbh
RpvU9KQZt3H7KA8HuXp/3cTq1qBnICYlKIgvE0szlgM1qDSuHxgPwgdt+FkzVZYfteoHbWvvurFV
f86MLQ7APNb27AvkhjEGbusjBhB6w5Yc7roRJghgJTGQgV8smu5DTmd3GLHCZ0FKYkofm7rf2nvi
efsqcsBq+6+Vxd6DG1mJYhU4iIWQXNTtOv+o6afB+NxbXzRrV7W2xwR9kr4TUpfXV1E48Mo0qpMQ
LYFgYEzicldoBVJyks8ni5RuvAlmTXcnu1Z2SlZDwVTZ2laHfQUPTvCnoEue+uukLbY6xMvtEOU2
WbM+7yA+UnoXerNuZ2gPA3Kf3Ase6kGO8ZQEFBwSiuVbyrqr2/TsF4iPfpa+KMxTB1LHL5C9wfin
TgI3zm/SO2r0VrwVptfX97e3iw3kmOHAHe/zCpqZrwpfxuS95DO/FH+8/h3XLh+GlKBABWBOLrM8
DZZBl7CNs5PxKaxuC2vXWP/k0fTWCN6obbtXK+lw3eCvRt1y50ABwscEBCkGdC9XcVQNRirTkD6D
U+t3zaBlbqsJWbm+H5g8TjJGSc35QPId3XZTEe7Bk0pHp226N0NSap5S9OXd0PrSh8Lxv+ZW1lHi
pZhgVOiU5ECd3ZyhlL3Q4bgx886+S8Iagmt9dB5sJXLuaYgHt9d9WvtYMDyL4onFm3zZ0kiDQmpo
RqcnyW4OlgbOso28Vk72tf3nU1jQ6sP6+AtER/4pQsLZHuyNaEhMeFtORjO6ag3rUOVK8sY3Wn1V
MUAoaNBho6ErcGlF1tGUCwScZQ5U35uHKdiVdv9Zz+fIc4rha5x06UGpU0/XM4ge+ml/fUHXfwCN
fsaUABEjL3H5AyLdLJtqkNj+9Y654vm+zQ6p/hBqT/Y/Se72n6/bW8thBa7gX3OLQBqPaQTogNNG
zfJHnT4rPlpCark3s3jXthujk2LxXh0AGDkUYIoyFH8LY2MLq5tjAVzRJG/OD9L3tBkfY/vWsOM3
U+b/MxZbZOur7oE7pspGq4e7/HI1J4jN+ibss1OStbuguhcigQ44pXwnhclfXK8QVQmyRqaC5F8v
l7MNWneJOikJQI2iqg+VVO7lwrkryq3rYN2l32YWG8SaeYpkcSfMgO4qwpueUScaLTvVn++i2d6S
K1wpNdNtFvgGGoqWKO5drqEc+jBOWEDK1OLj2B5jaBTqvD7qAaAK2avz4oYyX1h9apstEZS1a+fc
8uLaUdOQwqlZZKc+2DVGupOznRGMN20j3bHt0Jd7un4Y1nIXRntVCrXctepSVlVJpVitdPA9SvOU
myidRg9RsUXEs/b9zo0sltMcqUtZPtsktY4h/HRxXOyGznOSmy77c3gCn47IrIOzBA6zhFQpZl3o
XWiAGTAz3euVKfdmCRIGyB633FpdOxOav19kDK+moq25UayuH9iWWm/ex8o87QrZvlVzYyv5W7tz
wNoI9CjpHzSdl/ux0GAcnkofnIBdulI37rrwo8xkblJuxOK17cemxxf2AlFrsf3iRO4Z7AfZExkH
aU52Q/9O1t3q2fbzvd31H65vvlW3zqwtznUIExakckBJyM7H/RxpgEM7yxtLKzzoFjnudXMrzrF+
ClVmAM1oDC3MmfFg5LFOLG6Q0ppmZAa+QVGgtnd59ZglGwdrxTcqJLSBaQHyzl/OTDpFV5RDJw5y
dZyaExj40ISe2974YCt7kLIXtyZt2l+n+HJnJACPgpzm1EkGAW7YXtXdGZvy3SvnFwQq0ZAUBI+W
YsjaZMyTk7D9qH6Ggb6Xxi8mXMqd+QUswcZHWsFEivoI4FMUoDC4rJB0UsVwUJ3kp0ylmKt9sO3i
kHU6gd8qTk6jn7TmpwSmV6aGHej2z0TWb8Ibn1JGqNxr+bT1e1beXQxP0QJhmk4IHi6SsDaf2lwH
aEkdah+OoWvbNFal+kFwO4fBWz31NGfX9Z8CB1LRVHm5vmd/zU8tEgjM06mmHQ+c2tAvP7AutdMY
NEAc8iS6Kf27YbitpPs6lCj19U8EnkPQTLz+Gq8eO9kz8udBrqAxexhNZiLuDenFtw5dcjN0jzld
7kG567WXnCeTpN5H6k3W3tpbg20rM2FMY4gmAwhOSFCXMpR1JktdODf5qbJ2aURNxgyOqaN7oMRC
z/qRGW4ZTHtJmZEx7V1+VS+jMfGYDA9CqK+ZrRuS4TdDs5VPi7V6tZboPwD519FmW8Kp5dHsyaiB
LUhqEexH8qSbUq/arXLxSpyhPiPydYIMvS1xnM6yok7xG92oGWJw3ofDXR9+t/LPSCu7hRZ7qHzV
w3w/NsEb52tcv7TZSxj17zu1dgmviAke+9rfyNJWQpGoFwFpps8GZm/xewY+kQXoQRB2JV6bdj+7
Wb2ZY+vdUG5diWum4HsET0uJTLB6Xrre+9HsV4LsLIuSnR3eqkbsFmPsOflWF+OXGtziYzL/T9IJ
6otIsWwdUu6U8qFDTzJS7V3qO56UfpPs3DMC49EafzQ3scGTZeoPtta+D/1mF/rHVusPARUalpqG
poRE39vrx3XN/1+IVapzAvy0WOpYss26nCH4metPin9An8IsP49buMGVoM/BAhdNZgpudVmPmRiS
o4rMjC+FQHsuXbqGrv/uuierNgjA0NBqNmMO2uWXNGvQFlA1UvNRPxjzKQsyqJM3YuvaaglQ7L82
FrFtktPMr2psUKxwddK1ODmwi91o2kLar5x8GwAiVz+9Qzp4i+/CEehLM6RXHxWPegSjL0zQ19dr
7dCfWxB/Pzv0vgN4I8uwMM1HeaR15xyY5dNkF3AKSgp/YYzmHVUIKiswqFwas3KSRKsTjdAvEn1y
10Sh2ZA/yNa7ZiuYrzxgCeUQZYq2CN3yxTcq1Dyw5xxcRZ42byy9ee8E8mNqUoSzY/ODgrolUHCQ
N9n487qPK5vjwrDYoGcLitpumUYlR0kNxl2jqxR5GgRGDFeX640AueYj2QYExEjvCizppalAn1Gh
7uFdmLnaZ+XWGX6UbyAhU541ufFSUz1cd20Ft8goxW+Dy4SqjhOqyELpUm21U92N87FLFMmbUHHx
EoO6V+NUECvNYXYX1PbkRmUBWS80t8eolw3Pbq0h2UlODjc/f/o+B5F2hGFnS6Ro7R188TsX7w4N
NggUX2CEsDPtFDrPYRW9jX1nr/n3EVzfVO7iLNh14+Taxp/nz7AHk28BVGUzL+EKCVjKRA25RI0k
37cK2mPKN1umuG5KG5FOFaFscZMImkmuRht6CJDEl5/fz/PKKlUuLRiwD2O1t+PWHQ17B3vDUWvu
tew+gFOYirDX2PkNCgCKdcir73l0bH1nJ5c3jukVIxUe6HWm1o2d8pPWbeGbVjDq7Jn/fuUruoB2
aoLUL2A6bLJ933zmUetO05te6w4SrB1gZ/4Jh/lTXt82/aPWJRsX20p4AwaE8g4wO8hnlg09dS6l
KkzAg6ZiMPPJ9KE+R78U3ePA13bADf5He4udl5ZDIs0D36SNTn6quhoqGIFzW7aZ21P6lf7KHF1S
uH2oHvx6lJwFm0gKEXSwWFw4E1zJfpa0xjWB4kiww0nqhy5oNiL4L+HmV5vu1wCNwOBzC15uupIo
lhsTLITGQM2/TwBRxgica+1dLZm7kmlmLT9O+XMd18d0kA+Rb3l2NT9nk3/rK++y+YReGCwt8Zu2
OBTOIdDsj9ej1FoAFnpSXJuC+WfZqLPNKrDqSCdI9T3dOQlVXNVqD6U67c1ZmzaQiWsxmKUXy09a
R2vwcj3C0urUAqKvU1IUez3V4HzlsGcvmRa8rZCCaRr1Zc7N43UfV7Ic8c0BjghqGL7DpdW2zZnq
A7nBAN4HycqRGTla86frNlbXEaCxQEOCWVo+aAu5Attfka1Z8de2NQXSTNAzRFvcYmt2SDqZuBVd
QthBL33xs6D+f1YLNb4rEf+RtQDNsoMZbD3R12LBuaFFvJTURssDk7StCRFiq4IPo/0E916vtzdj
7e+1Jri5voIiO1ueFYZREWGjIAAwarE3aG0WffsLleE/j4H+kOsPcu+VtnWXIQf2F7ZgnmCWTogc
LflzCnnog1YBJmdHOqRTQ7cvoGgoncc2iY5QvG4RqKzesTT1/zO42IK136ZTZoJzQd16lg5pqD8r
8je4xnZF5yH2i/bLzueYQ49y3dM1NANqajT7EcqiSrV8QUHbYjSxDkKrtpzg2EsCSdRUM9KHnU5x
1pZuctNP7/OkCu5Nsxr3sd0/hUqAIk6lGg8KgxYbUXHtOCKKoIsxG3hxlrWWxupDp0oH4EUNsDTn
p43QVLCV7a2uOMVuUQfgX0B4Lw9K1Vpm32kKrV19eBwglS5Ga2f02Z0SmPy7vVEjZ9dI+p3RPSXt
fPibZRf9BSBrBDp98RbJZy23xsEieQ9S2Ht9td9VU5TuZbRSXH2oeo+o1Hp6kvu7uBttYKJj7rUm
L7C+K6WT0BDe2Aqr6w4enDKACen28nkkZ2ORRoZo8Hepm8QWAktfkm6LEWftGPNlEVlnt0PYvHhK
2E7edMUg6BaaajfTaNzLcem4ftTFN1WXPTbZRg65ZpA6BPtIEFhwyV5+aMeEO6XvQRc3sfmQDZ8V
+Y7CmD7Xd2aU3F7/rOLHL2PUua3Fppod0x9ngU1tQkHur/rSPph0a+O+Wt27lkzrGU4VGISXk4qF
bqdD4HBmY6cqD8ylxfswtP0DY7+w8U/DeDTkbtpro5LvzXR2FDfP/fo02Zl5c93htVtAoEjhGqP2
zPe8XFytqCezT4F46XMJA4kQ4wrg6Tn0QTJ6qRa20J05H4ao7TeCxNo9R4bGACqYe4sHwqXhPKjQ
C/NZ6V77WVPrdPSHpot39p8rH3PXwCojmMUVoex8aQf5n2bUfRzs25n8w9aTIyXWatdOwdYje9Ul
Bk/RV4IQlUfVpamp5/HWlFw6hha5Rt0+JKiEhslPnuQb0WftpFMzY/5JcJ4S9S8t6aXuD03H/snq
d8yAuBHUsWo2/UU8gQ1Ug/OEnUE58NIKYxhNXvV0WgoS6Acy+edWC63j7AT+xnW9tnKkb5Qb1V9Y
icURV4vQCQybNksswnnlWsXjmH43wg3w/OqynZlZnO5pzns08pjip4+jRj+DwXCdLZjxqiuiUEvd
XMiHLT7NWGhJ+wtYgrxi6Jc73b61ICsOs6/XD+6qL7/tLJ9y9Dny2s65/qKmFmIkIUSBZbIRHdbC
Ia9pukaCAMpYTokTmMqEi4RwqGjMXWY7n8123Y/19fptQvz97M02TFIutTnomNK/yX17p6tvwV7L
f4HuI2f/bWaxl21Ss1qt8ST1b3PluXNua//luidbi7UIpWNdd0UACPekhLYrVZUXyNZG0Fz/6L+9
WGwuPw07Sa8EKZBiFV5UhzsbfC6MWX8TYBySG65cpJLomF1+FWCBTmD5GOr05KCpX7WkvFXsn9cX
bO3T0+5kZh9GBSoSYkHPPn1hhnmQDAAKOI6O9aUxJDccy90YtxvbWCzL8lYXI8y8Sx0gbMtwGZnl
5M8OA/ommWH6FPVfFYfmWuaF0j/1GOyV8Y9TFgB64AmAnfAPqculZ1VCr9caOJzJaN5a09vZblwZ
tblKTW6H+vOfLiPDNPCZ/aKMoK6z+FbJWDGkl9NqbXLY039OxakcvgQM3l4383oRYe0h0wY6ChXl
KyUwubAyx6npHQ/6ITJlZLOzQ92X3D2TZwWmR3BHxGI6Xre6kioJsiBIDmD4QC53OU1saMM0ZCGV
a4hD4ujG0H5qgx+7oDY8ieHHRE/cMSq8ZJ5O8pbA3uvjhm3KdRw4iHOYQbn8jFEqUztJ6QZw792W
GiQ9wwgQfmt7vj4Hl2YWIVAvola3SwYDYS924wyxVMpWyjvTPlxfSxHjLo/BpZ1FDDSNSslnRkpO
9pDtkwpc2fAwaK03Th8GeYsWfn3taOiBd0G1ayljo1RzHEtDSDKUv0nTN0rTMtP1x5PmwiEktsFX
imfgIhxOcj2XthJwd8TyO61yXLutHtRhq8q37sp/ZsxFdlL1kp/JMmZM3lVp81AqT6b14/q3WdsD
hFuYTHUAJ2SPl1utMy15CGHEOsnxUf7afHG6gIn9l//NyGK92mbQ+1TDSKb1rjm8UzIY+fTE22zU
rcUKk+F8Kv70YuBsvvSmwp2yF0OEg9jKye0IeqB/GRTjzpKY98tUL82yjbtxbQUB+vEgV8F4vGIb
UmrTGmfBVWnFssstX9rBIerjHVSq11dxbTucG1ocI80c1EHNGmpLTeolPEajHzQlNrxZNUJf2IIf
n6x4KSbtGDNTcsKIGkKPn7206s1mqrpiA6klCig2/y/wdpdfqdEQeJEbGYo4PaYVcgc6yM14JF1f
rpXvotBMF/SBMlfwkgCzRo2b2UvgYfkgPZljsbMbGxzf583BUpEuLMIbhoRmDcAQhrkXm87v7S6X
LEBUbTcKd2gHbeQRKwFU4JmYXuU9CXvB4vxAUVPHQwmuDphlwgA3uZeXRg+VExyaLVbLtY/zny2x
dJcfZ5zMpI9lPk6eOvsh3re6vk2Jum5EqM+IBiF0MpdGgjRUer8kMWpMqz3BVpsepLqXKdz1wcbl
s2qKSA1KhRIOePhLU3HOSIDap7lgBWnbbEcGHtVbj4k1I2ClGeYXTSBGby+NRMwpaW0OM04QPbUV
hM1t68KB9sfvYvop8I0JBh6Ea5aF7NaK9SkRND+Qqeg069I7u/t5/dCsOkK1AhYr9Ft4gV86ksSS
LJcaJqJy9iR0TDJB8WlsRLK1o2mIEhTXM2jKZU8jzpXMTyn58JxAnjjSQJM9IX1jxdHGiq0dHEi5
QBJxfgRX1aU7Vt9Uepqo+ckJ3jHa18ANILhnZMaWYcfdX1+7Na+ES2T8fCBnGXBSi9eLVTvQCUX5
bazHHltNQVo7nLcAvStuqWIshnorbgF/vnSLIW+4wUtGHuYU+d/uVsmPsxwds9Rg+n+jdrHi1YWt
xY6QJ9OWQglbw50+RbtW9ho4ybc+1JoVAhxVVgI2PIoLj2q1kQo4yAGitnngVlIQuW31fSYv31ly
5m98qRWIIaRlZ+YWTs1THCaWwMnLX5oQgYXmXZPVB536Ulvf6NUHY/xB/1CbXCASdsC4MhRqzXBy
6IlxQnbydJS2VmDl5F38pEUilgVFnMVgMk5hfw/31Ty8CbfalSsXFSZggqXDx2Wy7FzMaa05sy3m
EqbMTYJ3Sv18/QSs+/DbwOImLFKEZEJhwEK1AjrtvH47OIf/zYZw8uzxXjEcPDUSIwed/b4Pngfb
d5tsIz6tDBCK/fHbEeHomRGl0/uYQUVWyjA7DybV9j3MX4KvYQy8kTmSN1oZQPxkIgUyp0kBO7ms
HCK9TW7b0UndOFQNr0Nd8t1157e+4OKYBFlgW4lYYNt+n08/pP7b//bfX5yLSG4n3Uda4kTxf+8Y
zX2HZNFfmKBaQLpEkikv6+89QIlASgSJHP0qNbwbm62TtLpIZxYWi9RrUW75E6yBRVcz7C8jCXFz
3YfVfU4aBkpS5K/L9EWbgy4wpRkSy/hrNN7J+RfYuK6bED9ykVQilfTbxMKJSRuR6awx0ZUQUpVe
px7k9xPlnOtm1taKGg4DnRQ6nFe0Lrrc9HHViYmN7qvcfmk2Z3HXlurMwJLWZfK7QZEjsnBHL2+k
oXvITPkhDpKf1/3YMrN8UphJEA/o15703nJb60EJJW+rCLqxVrp6GRSmQdekcVZxBX1cxf6g2j+u
O7H2zaGuE6NHqlDfWZy+vO8MuRdrlQ/qEQazF1N6LC2mxtp5Czu76gv9YxCPTBa+0slQct0KQxlf
mvLjiHhJYWxxbov7armBxdjuvxYWX0QqDWcUzK4nf65+5lAtusweFFXzwdI/jcnDbIVbFrd8Wnyf
OuvnzlKFTyk62elz2m1dC+I3v/ZJEzw+OlV9Z3EouyxWKm2wxHhd2u9qJXxx1Ho3Jw2CvaaHnBA8
LLt4Nj4hGHUr+39RR2P8ADQ1YGR05Jbgknwq52lklpG0rxxcPwzvql6/s/KP86Df1DJt/uv7cX1B
f9tb3IKQs5O6m9yCvfEcly99/3T9v796aAW5P49mZPGWUAajgzqWYgC8udLBgE90ku/TTZkbcWhe
fTPx8IP4SSjpLHaFFpDwF1bAQNAUf6vS2Z0ZFjObY6rqu61i2oqwqA5ZN7hTBsUoDS6LxkrSBUMb
8dgc0p6pIn0KwBsG83G2p95TDMn3ZGau3tstgw2hVsSHuKmeyjj+3NtS64H9Z+YwCAL0AGLnmIDt
YSSrhKzH6catN8Tq4vMitsUv5qJZ5JtjWuhWneXcw4GP1oHowRvuuMUZcM0KiIPlLA9M07oUhFip
um9T+dzXj139F5cxw70wL1N8A367CDR6XhSxHdb5ybf9R4bNIniv5BCShy3g2mp4dsicQc8yDLN8
TIJUrWYpJzcf9PqgjJGbhwqAYn8Pevf6wVgpY6riHSQm2nkeLy8COW4ZRWjZRlYLUDY42MPO9n9I
0/fBjo90dCdrq+OwdtTPLS52Q2pPw1w20CDbsuQmzkd/Uwpgy6dlDasvhzqTsCCBMqn7txWsU615
V9mq29Qnvd0n8efrq7jmk+jdMEtFM4X/Le7rLIOwctbzU2m9aDFjYvH+uoG1zc0DHBI0grLpLJuV
TaeYsVUSWuAZzz5baVV7ppWFp7hHmuW6qRWWAyB+wO3QXfp/erdLZyyt9Vtp5iAZM+P4xVOTy4cg
jvayeipl5WkW5LDGS2ZvJdNrPuIc/VhqTvAdir+fvYSquLDKJmR+0aqmfRmHnhO9xPPGzNuKEeZP
GRKBbIpkZKnaZYXxMKoh6F3LSM33dRmMB23Uxruy7f2tO3wlL+ECB/8jSkKoOS7eqGVUdwOjEDB9
Rv6hCqM3WgjqSG13c3UzWnd+MRKo5QGikWeVIUjL6Z/A+7n5gw0BdZsomas6ET0Sv9vgelgJLxc/
TGzns5U2hx4aEIc+p6I4n0MEYSJaqWYUH2NrI7ysQDeBaZytweKjtlNuhUYHXj3ppgPyC1UID8Jz
Z8OCrb1RtKNfnswx3ZnRfkziu3neAmquuwqKCHJvDtCSCKswejn1eQmekrxxp+CnmjDBadyq6afr
p2Z1X1Hj/9fOIqpRyJ4gX6SHmw2T/6YdsuzWiKYPzMNucT6sWoLFgvFwoYy2hLPZxiwZQwm7sAZe
2kDcCwnqYjQP1/1ZmW7mw52ZWYS0vgJRW6rIJZqzx2RfhLSr7M65f5iV/lvS68SAag8O6KEP9Ee5
GA5N2R/6AeWdTJ73dtB58rBF17uSYIF0A/wuRm2A8i0OFGJwxUR/hAMl29ERootdaozPZl09ZXL3
cbTHLXbxVYMg/bnsRYV6Kdw2+kMVmhKjXQFDK4Wxk2e3+Nwlwy7ZGiJbjRVnlhbnBJVoqtcVlqbp
g6p8kOLEVZAsNW0qgdNBGj5sfN6VGwtAMdRVgFIoLSw9ixMnDquYRvkQy7MnV1m8N8oh3KWaHHjt
mPruWCXtTgn90YVWp7/N+6A66iU0vnOYfPPLdtyFdWlvXD6rm5tRLTHewuTzkjnOHtSxN4TgZZPf
gc11q7l21e79dedXYgKwbY4OUkbwIi2JkWDr6stYYc4hnmpnp09PnXhlB+VTSLV+f93Wyjr/UmKg
EiqUdZaA5dzH/FgSF4xc+1LX7THsmo2RoJUhPZ4c9EqZJKaOg5nLcB4XfS9bOeCKdq5uEXBx/Z50
34T8M/FylQZu9bFIPs5Z4YKr+qwOsReM486ieDgohZdPlJzbrd+08iEvftPiLQTsniK7bTNanmif
5mg+pnTC9CyCNNkdxveZari50u/69rGuG/aa/DVWiy86cSbRo42LeOUUX/yWRdho/Vid5ABwQxCm
+i1YYMuVk6m8s7rSd9NZyg5jNg8bb4XVD4/ymsBsEDzsxUfJo7Ac2oGPUhlx45VhQ7KryPPt9e21
lqyhpPTbzMK3IWqc1C7xLRueUYhyVZIKuf5pBz992fZqJtBCSztK1eZMxrp/NvhPkimZ0d7LTVcW
YTXPOny2UmSodNXGdp+mEcjjslWQsOiV+R6az/qfGOXg27IbpUfeo8lekqrAUyQ/9uy46dwi9v2N
lGN156m/f9hiRcyumXzONzATOUdRoNpN48tfjDBx5M6MiNU5y6AGPdGa2mbZuyDYB4HldtPPJgRr
a4d/HhEvLIlgdmapbZKBERvozcfurmKw3fRv7XSLHmv1hJByI04IlIkn7qWRpKuovgj4Txv7ntEd
OKRx881J7/Li6/UNu7ptflta8i6oWTvzXQjwijXczd27ODI3joT4rYsqDAWY/3xZtp6CrI/jNsYX
BexzotxlqI1m1ttY/iAuE0GqwOjrdafWl495IIaywX8sCz9mgWR7OIFkmRn9vpkbP3hqMv8mcHw3
64boRle7+Pm6ydVdbvCsoGbmcIstjl+h1jnfi/Ss0j8n0AeaMcjELazBysAx2/zMyiKKz6Y9jdlo
8loawpM+ekW8G/LUHXWZwZGRKUS9caW5ed+RNAx2HbpD0riIXML0MJZ3TtbsYYlyByPw9HrcaXSo
W2OXdz6P1+69peRbs8crWRS/V/R7wPQzjb1YlX7sRXuX3xuVoWtCNzOE3zXtLpU/tQ+mtfW2WP0G
JgkEKjAC+7MIAlEb40oncii7fpDzbrhpOxXFvMHZaIxvGRJ/P4sBvTXKbVZwmdJr8gzryWrJDoNp
Yxev4VB1MKhcV6gpKDh2aQaRXNuJa8xU+Z1S5Z6S3yZ558H8wuHJI3MXtPv3Vr6VZK+GBB79v8Z3
wR2J03XmXZFmZUO2wPiu+qRbwYPVOxtXwuq2OLOweJylFmNsOnMRp84p3FGzXDWSv0TBPcJwqWuH
p1HfSn/ERnsVhM4sLgLqlPtROQnYZhpKRwg9mIjr9xBhkI8FbhM6R3O4/T/SzmxJbiPZtl8EM8zD
K5BDDSiSVSRLEl9gpERiRmCevv4u8NqRKpE4CSOPmbpf1F2eEfAI93DfvneiyIc5yv5oquDT7cvh
9o7C+na5o4muZnJqsd7aLO7VNr8T1U4ZZTOF/nd96CBfWmC6lJRgIV2pBs3t5vADQ6jvW9109WQP
JrjtluADobGmTnklvdHHkhjmFFui6rw66c+9MA/RNN/DgIEkmDZ4lK8/1k73MaojP+r2YGqbuwkR
G7UYeGysNemGPUiWpCxIz2bKGlcFf/lSVPX47fY32wKKUPeiawQT00L9tjp9DhwSWpYwLUbFxJvp
UYy5cpgNMuZQ9UT5SOu/RTFCf9CHT3E7H9NeRto2umtTzaXRfZqU6r5OFHghYn+IzK+3f97WJrz9
das0pGyh8IhHfp2MCEjY2AzivN62sBW3FdQJFhi6Tbqxuga0DorasgLcmmf3IZKxSVxRT2A6/I4g
yFumvyv05HDb5lbgfmtzdTGkpl0IpunZ8/Br0utemHZeXn4K2M60+XHb1qYfMwcHeI8WAjPiq8S0
17M6sdBQ8S3tNQf4kFfOvQjHv9LegHHVfNL7o1LD9hUZX+JU7OUoGzRUQMXemF++8Jtr1hZJlNvh
BGN678LYk55pyoC/rs59JT+17UsoRYfRBHBUP1ZUlosh6t2ahxMUjoeoq0+AT04OKcYczJ5eSDtX
9OZDBr4O5ssXzQaAjZc/L01NrRYO7wlRZV4WRF7fvCiG8PJQfmlsxauD4AgBXAAP2853WfZ9fVe/
tby6y5SsYbJZlRkzG2Y3Zp47Gt4V7fex/F6N3zVtduWCvnj1KJHbKIF+bPaO/v+ydsDkELnCR7dm
2ZHVEN4AxjD8Ti49q3oWdrHAfLx+mr1ZBQnnQK/TPtZxf3d77Zv+z9t0YWKgO78uqLW5MfR9OCyy
3aqfG8VZRyOkE7Vr2c25Yrj8trmtPGZ5Cv+PuZULZgoTavGitJKFL0xFnaXo2fkdICbtpf+MrO7R
Oa5NBWZVHqYaNDeV81QrX5X8IXcY74LG+/aKNjcQyO9PwgfAFKszbYuhApSN76i148XDsTYSL5G/
lJQY5ngnQuzZWu0eg8t2US8v7rg4Jg2PiubbJLkdKbipV3uieVsBHkHjfxe22sUyHbnxF2NR3p8k
68FW1BMgJS/jLNzewu178Y2pVWjRYIoKZUnl8QnNaS0eU/UxMBhKT4Q3Wd9Iz/oEBF7ll2W/k8Vs
+iNj0zx6Fz3WNc/qLEEe5xRciYodeS36DnHlDeWOkc24xhMBUDD5A12Iy4vNzhyhtB07yczk2Q4f
miQ/pD1XbXBq+0+dWrutInu393Tz672xubjSm7veMku0BgZsOvV9rn5BV8JlKObMDNrLbxhi6+gU
WkSXnzfbG0OgxG0oICoCaDZOZzH1PUlKOcNIFTpu24mdvHrzgyGii8Dt0lRac/1FbVhX7UAIzeCY
YCK4j6He2aOn+ZlpXQUEIDdknDoZ55q0zpSTXrSLfMngZIfWbrr7wKLJYqBxnHc2bGIZZEeIvM9/
J00G40rk9soJBrC7GSqUyd6riW9+TIfQiAgcacPP8u+bPa5bOes6By+tu3dVk8+uLTpX1+ejlhCi
b3/PrQ2GW5uiwkJUSS/20nFCA+KuQF0UQtQfOqb6/nO/e+KXi2q9v2+NrLwTyo22iUeDYbOoPCCG
lgNuuL2MravyrYVVXqcMyaC2EbO9g8g8tftH6c9mpLktDSIVQP5tY1vfBwK4ReiGhgXwoss9mxxe
kyHJFS1l4VUFnEbjdN9EcJtxGm6b2vw8TN1rMF2Cy1LVS1MljWGSAJuhWzPxavVQNPYBAq7/m5FV
TMstGIwik80znM9F37hxfMwY7/+/GVkFMz1QBivWLOYa+wdbUjyzeJLqvZOzfOYrRwM/twjIkVit
KYnnLkkMZ2agoDerTxThvHpOP3ed/jCq8rkR5d8h7crb69r0PABmPzlzUDBZOUOv9lKq8ZTz47jy
DZOOtnYflzQdgGdRCrttbPMgMQ0N5RQ9M+77lTtoelA1LewVitwSLGVrONuJVu4Ek02ng7p24dwB
Rr12uj7Xikgac8YFUqfwFhZ+Tzc7hYA5FOfbC9o8SszSLsQ7y/zRqmwySolj1DKTCQ4T2KX+Wkfh
aexS10p2SNy21/SvoXULsAVbZQUCdHuJHnfdj0dn+Jzu8gjtLGc9fQjXNY+amel/wwogHrW/1faH
KKuOuRkeb2/clifAYgyyhTIajBzr19MkskaHeMkP2xmgg6l36d/ClPYcbsu7dWLvT0YbELcrM1mv
6V1nEh6GqX+cJGJgGZbfo0550dHGYnrm4+1lbW0gVyqUBgxvgYdbOThD3GFYyQzPVHXtFfb3BEn7
UGpOxfB829DWGAaL+s/S6j7KLbCTg9xAz2IL21MnmGItpzGeG92GuFy2U6+c6vZeD9Me8KjzvTOD
0Os0WfJgOfITqTK9BgbA3zgPb3/V6jaR4iRGYpPzUGqvlv2PIn+lJxPl3W+ccGTiFn5qRheRTL+8
R9ShyBF2arlH0Gkw24fluh/acOe22rqNGVlcVHpNNF/WibCZ2ehvqcwZqAImYBvV6E58sdrqoVGl
Y9JRGI33VMa3/IczARwUqjC8aPW0r42wLewJnLboZs2N+g+qZntKl8nu2O1dk3u21MtNBCrS2saC
QqdR/2cRH7ssOYS82INgPtx21q1TSJWMYTx6/SqMT5eWSG2ELE0oh2jq6CeG4geJdIR94Jxl5qnM
0p32+dYDBpQILPFgD3V1nQ7rSq2XeQv2cMqd3DU7810zwhvrPEbGImNw5v/14Izmzg29QSMLVnvR
MwC0DSnl+mmtR5k5ShHTO0ZE2Sdqn4O4eV/wis9t7awZFDznwstF8iRXw6M5B248NL9x/TgIUiI7
wwgfFISXG61OSTypFuM9zlQ9DJX1R55oXpn2d1a116LY9B4Kv2AF+bSgRS5N4ZOpUAxwuAUsH6Mz
vLOA/fST8WTvJscbphbhHh3OSHgY0P24NFVAReQ4yE76dvFq17MHrfOhKiyavp9v++mmIZ5qIC2h
fAB6f2lIVUoDwmK+YKU8IcDwoch/FNODZFq//iqEVwKsIlVzOFnXaGmjsVPqVuB9dUm+DwEs5XJz
/p1JrAsrq1NX6WPU2L0A40tdKbGeY8Q7E7HH6rlxSV5YWd0i2txGZbSAb/teet+DtjKlj6rULl2q
oo0PgdXu3P1b5wyLzAEh3LHEgNVXKqdhMOJywZpbZuci4gaj5rNpvE6Q3cjlUdTCFWHvVvIf4RC6
QMnvb3vJRipm4BxUxBkw5ryvPF84hdQPQuac66Nb5j94CehipwazZ2P1HmxMGgtqh41ch3/eetZs
3TV+na5s4Q6incAznZizRgHEWUZDrGQCPFF/WAW1gvo5gbTu9m5tnSkVKn0uZDQnge1fnqluruS+
Epnw51gX524ySzfIte+lXL2HYaHeiTSb1tBhZ3iSBhzmVtYgXTXgVwWSHc73tQq/TVV97LToUBTd
zsK2PpFKeKHKQenFWQOzK1ktSzOQCt+sxLEI2gfqqk9pr73c3r/Fm1dPQiaa/jOzOl+q3YyFoSXC
H/oMsc4fXbVHIrW9EBggFl5BXk3Lnr4p13RNBI9UlwoW8ooB0/ks9z9uL2IjIi9jWf+aWDmBNbb2
HDNW4ytMGiFC0deu0870lY9pPD5ao36QqvJRys3X23a3smQKmcDZ0XMA97XGCZUFCVVrGcy7ilo7
OyWiaGWsdW4ctAW3rs11RXJyHkfVeB00i1mj0vLSItGgqrf0e7pti8L6BPHP7R+25afMXMELy49a
hn8u97ysh2hwKEX6ajWdIekngZ9Pk/Yk5r1izxbYEj5KeESWVIiwtnz+N593VPqGJBo/VRLjfrKr
05zea5V9tAYHuQNPpns3xM4dQ/Fe+MFpjVNgDYdJxB8Ge/TU+qOp78FQtlyaGUE0Plk+5cFVYKon
BjnDWAi/qIzKtWs99CI9+HXmXd6Wb6ysDk49DKroNXxuHJuaO6c2PBWdEtcOpvJ0+2tuhiRiEvMu
GtLtVDcu91gTQo2VuRAUUH5YleINAHjKeOm8DTLD/o+lcjeqj1MBrtKx7iF83rn2to4w7xS4WxlT
JkVa7eg0FFXedhU72kiHODvPdXCIxp20es/IakONMWfC0qqFLwD1kE/YU+VCVn17KzeN8HhGeAha
IqrHlzvpyEGjZdaIkeiZN65X1U9F/+uy5oS7ZR6B8L2oxa8SSmfIZ0EIL/0ybIRrZU9ln3xXDQZb
st8Jf8BOoJ/lsQg97HIRvDl9TRJ2ZttWJRpn6CYV0rdJ/VvJ40cO1u2NW1xsFSe4vXWmBrlPYDjU
Lg1NiRxLTdoi5Kajxu2U0klqwwfbIlVOhoOR/3Hb3MZ3ujC3nPE367LaIKeu0wjf7iY3EF+VlMbG
rrzllhVU8ZbOhk2isgYNBmNeoRgq49cgIYu2OYd3sZHuDBdtjfygls4bhu+jMxCz/Io3awnkCI8e
y9JvJPs8OPqHKPxcdvGTyRTU3JQHIb4CIPSKpHabID+DJUAMvN1x/I1LkVX+lE9j5hREweWPALVc
ZHHXlL4tyntR1w/FHgvuhocwiiIv+vBUYGl+XVqgTN5lXZKVfo3oQxW8i/RzCP+llkdugM7Mbf/Y
WA7FV0I+jRkNPeDVciy0EWwrm0qe+oo2H/D+6osRRTxBbtvZWhRtXJS0GFUAg7S6lAa9C+Z5Urkv
nDZDMkEt7s2hSE49yoJuUDKRYs/RnoL5xuLILWlpsDqIAe3Voc5pNA09XCO+kZXHdOH0bxL1NyYo
2TokvvVlkIfZ9svP1Sq2ITmjU4LYduxzW0rpQxw50oMuxmbnBGxs4vKV4IAiZ7aMNQ9YUcsdRUrq
/zH/g9No9NqDXnWxa86mdioKBIks0Wo7j+CtTcQgVSGoPOHnXm3i2DqdlAdFBftv/VWKFmCuE5xv
e8fG/QHUmLlJKk/M6Kyh1XFgyPUY6RW8+E82Q8+1UzIz/BuEEcy5wiiLRIjqIAO4+lL9pDb2ENeE
k+TOnuvvefI7Q3RQGzC5YPOllub/pQ2tVYy608raj3vzHFrSQanCY9cFd7c3bNn0yyjCIuD8piFE
vgyR2qWZQtQNpLwhrzUz9Gv9i4m4Yp23bh/vES7tWVpvWlJmhMVIgNT+aCV/5QGjIOb7VPrr9oKu
vYwFcYD4NLxAOK+XCyqhDQg7Yr0vpShRWIciNQ+3LVz7GDksZJLEdm48GMcuLdCendrSxEIdnC2U
Stv21Y52DuimDQpfi3owH2eNXpWrgipbaBHc62c7foU8DT7u28vY2igAo/+aWDmYodZNWI0mXx5V
tKJfRJBvG7j+4DAqcNoX1+K2XruWXsjRlOmK8NMGJajIlDtUM0tanGWZeKM0zDt1oj17qy8fFoU+
yvRifFMEmmfrVXA/5tJfhQwqTqvzeqdic/3EXZbHYCkDCEhIqMv+vkki8kCKik6bcQNJGw4FwiKu
TkxQhvqo9v9UWnsYFSG5wTTsHNnry3sxvJD0E2rROFh8543hPphjSwvImMEM5AhXFCHKsE9BE3lx
+nz7E26tcamNLgyIjBCsuQkZnki6QiXYOlbt59CRoMMYwFNq5ycV/mdhW665F+Cv/XIhO1+UIkig
QTOv9lWkQiPgyY2vad9b/anZ0x/Y2L6Lv7/avkJNUPzT+PvDGPNAfBe4SfhexG5q72zehj9yd7Nt
RCOAKusB1oXVyNFmtSHB+2fI3uELKLrA7bqXeW0uaDEDXyAxb83zm+eNYc1j0PiRadyVFqPWnzpJ
eHPVP2TGTs9j2ZzLcMHHoXIItye6KVcYWAEN+KzKcUu4iF3BpLwekVnuXOGbRuDcXepTy/j4KpWs
hYQ+o46RkP0SyWvfnbLm9Zc9GyWC/2yscmNJgaYC5dKWGXXZs7PkoQJZN0KJOsXyMSq/awOU5q0a
72Svm86NMiL0mz/zlJXz1b0emNOUt8xMvxTF8zDs1fY2nY6XjcafpxayVprLbMG0imhaX64+ZGPA
e308cCONqnq8vYEbK6H3ZdFyWio6EL9d3kJ1UckaGjmdHzPZetTQWrpv2tjZudM3nmq0eha8PV09
0B3rINJKbRQ4nd75UzF7mZO9ish+6hXlNKQtmnbDy9TlL/pcPBjx2UwfFPvV7L/cXun1JQikBOjC
QuDFG2B90ROu6NqYWs/Ed1AcI7qmp0RSqd6pQ+DWapodo5C2IzS+98Y45fe3rV9/UKyDoEE0UKGu
sD7dbUmm01Z27zPR4vXO7GbymWjrluZOer6B8aa5RzyhwQHrGung5Rdt4qC2G7Mf/HZIqhQ6wqx6
kLXCPhZQgHnx3Donx8kDD0Rq7ZZjqJwkuRHn28tdjFxeMPwIEPa8Sch7aVVc/ohYyc2kxbH8fA4O
Y8jcbjK6Uq3vnMONXaV0RjMJ/6VPsa7fjUFQTMYAV5E9HJMPTbiMCPlRWeyYuXad5XkFrxT8tKTZ
xvIz3oTqhtJzZqW17CtGJT+WWjc/RRLTCVqffW0t+AXNSW7u9Gz6CDhV28kTNnQxbTyHPupSctas
9SLLuZ/tUViKb8CCMOnwsc+fyuwp+2dIDumjM79MauKi/hd0JyN9aF/4Q+cp+NT/KPSPaXAvm7G3
x7Zyve/2Mr7n8GEJixzsyw3J1cJgki5S/XhsyuNUy7X17BRJX3lGZAhGaUoK4js31YZjQ6MD7cAC
ouZTrztSfadmfZvNMGpbvasxLJI7HQNJtgsdl6tXzkFk1nGak2Nt/votCQwSdmKGhahVMFdzud5Q
STLRZIria7mEMkJqGn4Tt9Wn24dmY1fBHwAeIclepBZXJ7fK6h5MbMiuFrFyL/dmLbmCARq303jS
DczI7twV16eU0PIzE6DRxwqXlOSNX1fJPNpWOak+81Aq5DwmxBzfstqo86dkFLG948k/K1WXtwLN
A+cn+QhNxavuiUC4GfKlRvFl85BXnm4hKOCW2gEiUDQGnHc50Pw9xeatTX1rc5UhyElg1IMtlJ9T
2uXwoTsIo/JgU7z97TauCCjU8ErgP0y32+rlVqYVuT7FGMW3cr2vvdloldzLRF3wnMjSSnhABGEo
tst2PoTRzFhKLkHSdPtHXKeQpMTKz7Irw8m0Ui9/BNz5tjRKPT9CUtQz1Qz7MEKgclKS2ro35vg0
dHq8cyy3bC6pMQwvvNQZ4b60CeXnPGo0Bfxxsv3JjJ4mGiiu0JwaUmHZRyp7Z5FbO02D2CGRALFz
JX2aIUSst7AW+UUx/B1FDDDBK6XmoLogmLorktSTRONWab3jvRuHhSjA8Se60nlfQwSVOlLreOTO
A5gkHe1xaL8KNXe8Nmn6aSdf2nBaJssX4TtlQXqvWSSdPCf/g5fV1+Xwpe0ZPE2rY2dCL0HKcNtn
rhNAopoOZpka+hJKVz6TDlJZ99DXwGmqR18rs+5PqlTLO5u3bYVaHjgyzv0aChQasZgVbiAfKGfs
5lPZ3aXlsAdO3fpEPKr5Q7gFvZtlW9/cZ8PQiiGzEs23M9SgZa37oUdh61WAt+5v79q2pWV8ELQf
1evVrpWctDRJMw0lbuPbOBgfJ6N9J/V7MmibZoj6JB9kzjC8XC6IjiEdrgyl+WZWYZYYQ+e8FDHu
ykqed0pVSwhb3c2sZVEFJTsmsK/KYXMkG1ITmqpv9NkDWAxPq/6oatnL+w+aJJ3555d3kKYJt4bC
JAOiiKulVZalRh1Tyn43/lXMmesw8KLu8Rlcux2NQjwO0BcVPsteGZF1NFxhzzShS0R7zSmnvxJz
THcupE0joEmohS+Ur/Yqwoi4xp/HECN608mHqhJ0Zga7tOPfMQRzJofcoOC/RuE7XVqKwqjMhamr
8tQiJ+8J56L951e/DJ+flhakzVzrzAJdOp0813qCzoyJJk+Ty8fGsfrqrp9IgdyuqJTk5dfN4Xcy
7RJq8Lx3L811bVA3IoosP7Pqzu2t/qMe2Xfmrw/XA1v4/4nAMkGmrczMXTVANxlbfiRV/mIFXp1f
rqo4wMsoeME7vkjxrbzNyRbRaim0kEeNP/NoCWjEWP9Umb03nXMdHhZDUEv+rB1yaV9umY6K5BTY
qUXf50uTSp8EZO05SnLK3rt9y5BBy5HIgG6cvRbpqYdODsoIskZTOF44wMUXMuoqw+G493luW7pS
mxlAhcmdzOeBz+Wotl80uzwMHdxd9l5svU5YSFT+XdOVxnfUVg4PUixpwZMi6ndwkJRS804JKx6p
O3wq26viUkDUA2LO9Vt8qDjGc8X+qUkceUWoRqe6jD+IXBSPhd3sHNyNiwhszqIHBHCPkvLq4HZQ
tHa5PJA1RDRPXUkJXy3AlX/fPq+bVpaeDHkmGdh6EjNOVSMo1EqFkSMpK7fQ1PqskPx9v21mOSyX
8QhZ+59IUbaP3HLl41WptGGZQwXbWll2SBwmBTJJ1rzKVMbjbVObKwJ1DlkC0HPgvZfHScSqUgxN
S2anx70H4WAPJ4Bl7zQatq0s+mNcD1zgy79/k5xAEjjbdtQz/p7kzgv0I8nJLCL7cHstV94NzyCX
NkzOyMzyn1XRVRpgiAqhKfG7PHTrQH9paJw1GuHc0j9qotnZuisHxxwPVkh8wUSTpSxf8c2iDDG3
4xS0nZ/CsZxx/ziF4+Wozuyd2qvdA7O7MCk6wOF+ziVeGgpGwHCJonYIkvWvcN3mFLGkPTGqn/fZ
hdMtVpYcFXYIkuK103XqVIqwa2a/XlgFPVObspBJ9F7/lkFS2h6MRCq0d6Nk99ljkiTdi6NFtnNO
ezOznkQgdANYnGbPLvlO1B0afTT/0drSKI+BYcVfbMg3P4lAVpDoHhcg5dh0+jttGNLuUElK9ZLX
RQojbymcVzFG2g8xiepvo1Xn91lip5+KVK2fs3aSjlkY5AkPaK382MNkSd0LvTFxKOdueEmopb4f
8mRuQY87UnfsKev+rRYi/ZZPQfwpCaKscI2iFM9BOuuZV86G+aSB7I2OIDwjzhjkCX9GqcpFH/SD
TC8iGqaTOje9cwZHlxmnvBdp/EkXRSRcLXOmp1qvJf0UxarEzKOhfTODRG7dCPiB/KRUcfbc51A9
vytiiXfxLE8wPEVVQGMgywfpUyjH6Z+z1Ysvg9VY94lcTX/i5Wnm9iVPIU+bmAt0Y5aYH5pc9MpB
CkTGuGjfdR9DahfyabS1RDnkhlIlXtsWvDKyqG1yt+pU83Mza2N3bIpEBC7n3/kaxahD3HXjlDjU
zWbpuS6lCGudGTeH0KitGlHPBFq1Gfmfv+IiFPN9x+aZaC8OWns/jWGu7Dz69KsUHLdbCkw06ggY
IFUufTxWk6hRh3HwETMroGyeeh6yujCH6CTPzpAdgsSSX7oaghU3z5z4YytaKz4yDlbo/HTBt1Aq
p2/YLiX/GpTZCAAkTVTAqgm7bihFnbAr1NcOKjII/TGTbYN5MzPOLVdJrfaJnEJmnyeGILxAI+/z
oAyUn6hP5keY/Ku/Qe3U1cFR5va7BEt4eih6GzJIw4B+9CjVrfIJWeXmbDZD970WSifdMXCSdyer
6evx3Dp1Nx008OuFC6rFehmbQZYPjBiF2bEf50nwpxo0Gtyu0qzYK2oqRjtJ2saNxYOKQsWCLV4y
zstNTqa+jAqTyvRglkyWnk0tOvXVdynbo9a/7nkAK2XegVEROji09FZvRFsq+hG+OorTSai8wAEx
ug7UzacpKeVjkcOkEXdjm7hVYaPnI3FfdIElnYQFPpOHZ3gc9CrZY+fZuEftpQtBiOBJBGrgcvkw
kKdmq+ejzxNiIihIcOCY5o9fDUKM9rG9KFPQmruql49d14gu1mefh+2JURaoQduHrjHzRYbVgXLn
181RTeTpQH144ca/XNM8m70u5lD2BXDB993S2bZKPDgHsUyuNVueFo/yL0c+AhHzWgwY0mOx1qEi
sxtraEZphgEwcY4wj+d3TS26B6PRBSVGY49pYImkl6FpsccnIxfn/bLGifbNKPiokexHSWx5YaiX
T04v9Qdj6qWdTOX6HlpiLOVMLmoYpNZ0g9agUb1TE9mXjWC6N8ziq9raw3mMHUIOsL13ham0XqZI
1en2h9w4MgsOlhIqcR6o73rASpaKOBSqNoP9rjynUo+y3d8NnfPcLRwtsHKp46e+TdGNvo9FM7rx
IhxQBsnz7d/x8+OtNhv4EekMNIXMBq49CjRM4/Rtofg6yZbXC8rnrjWYvZuMRXWM6KQeu7I2Pe7L
0ZvmuPScpG9OedwhPI2empsP/fcqtnSvU9riMe9k6UmW5/kznCLDian9+kDfN0NMbnTuiioqPxZT
1bpTMQUn+M+qd3Yo2o+3F3V98jXmeEhxGU+l3mcuX/1NqiaXsVo2zCb52ji9K9Xqj7bU9vpxG07K
VC+QXJlvB/hjdRLLCSUC8prRnxnfeFLVMTjgz/E3S+2cu9vLuTa1qN8YvE0R9qTFuLrIUF2ORaSV
qi/SSncdo53uoCzJPX1sx53zsPypS29gPURkYCwEPpivL3eO4lXEmh3Nr+W4elTbZjrKvWG+FLnW
PBKzzWVWtfWM0Qw9Z576PWbe6zEFoghXF4LM/ANOfBVJaoeejBZomq+MtPigqgsc+FHTbxI6ts50
bOzyrM+NW8rDqQ8Xou3723u9/QMcalscT5a7HjWymYR1cipGQAtRmx3DY9qNXiZXUKfPr4r8uYIS
sLA0xtPt9/LQADvce2hsfO6ln43z0lVe9Iguv0HVYX/qFe4kkfefa4XJPaogtu5FQQDW8fZ6Nz74
Erp5ry++TDfn0hgDRRD76q3s5zJccWTRM1w4va6frLQZXgcpDo6N2qenwkpyT5sdcbxt/zpHoXy0
qPChJIzTrUfU7GiUArxJ9vtGcR6NKe6Ppkgask4z+1IUkti5Gq4vfOwZC+UPEiK8PFc5UaBI8lzR
IaDxmJh30OUWD2FgZ8iEqv2HLA3yd1Iw6O9tAWXc7ZVeN3VV9pd9pu/JlNNVqqBmgT3YPUvN1MgL
hPM8JdOrgP0v6QbPSJznSESfmgTiQn0PY7OxakwvfNP2Em3WYS4O9Wi0JVZdycUSsb2g/0skvm6m
bmmVXtycf2ut/xlcfPzNDazFAUWiDoNONbhS9VdqpyfGid/bpQSdaQNMPH4oqqpwB0vZsb1xfEAO
gCJgncT1tWbVTKsCfQmKNmZu5wc1DRUvzXv6kb2R7pi65hdlABtoFOWhpReDR10ukxFfc+ThrPqj
gEm0dAsIxW1oJ+cg+0eOm3dItRyktLovq/hlmKOj+m0Y+j8SpznCznYM0E2JkL+Ykx/M2B3DYQ8g
s3G4wKVQIAFPsQgNr24Sm4pYmYAJ8w0N7kdTeHH1JSlosdV718iepeXfv/nedLpMuTKox6XQsMn9
U2u2p8Cg0b2n4rhpiDYU9+PCHrCOhQwdO80Y1CpjZM67of6StCX6WoZr7AknbxwZaEjI6QG0M5y4
HtNtmU1PuolmYZd/N5BmchQKGf0hjo6aNhzndgeydZ2ywB1Ak4ibf2kwa6t7yQksqzf0UPONpC3u
Qiv/TCjeo6bcCG70rVmUxeaxpnUDQkklEwLlFHAHfOqwi3fDPVgPJCrBkSAcEBvz0TTH5q4GK3FP
57I7TqRZT4PttJ9p3fY7NePrRTP5ulyGizTJQvd46TVtJOl9VKey3zQqvGjN3JzVqk8Pty+j6wsB
XRvQJsscDBXJdYhLwc1o2jgqPiz297MZQMza3YfmTuZ07S8kaNw2GmMwvLrXgAT4vaRUjmbFT9Xm
CLP4qSqNBaP1OMnj16BSn7U9Gdvro0D/kp7VMlZEarmeCct1Z3B6Zqh8Hej9s1I2/SEtAvPBNkGG
SYM5erf3ceNr0ZuFJBCY2yJkucoNZa5TraXm5+tpqkCcapXvIW9Wxp2M5NoMLXhyUGM5DQ5f7NIp
MqlO+6gZdR/eFwNRIGoJosvtncVcOwVWHGwsiHhSzVUBarbyIhhbTfftMajgiJWUb5xK57lqGu14
e9+WlPUyp8bBsEaFCXKZq+mLJlfmOMkSw5fKNjkbZc5VLxcyeu+qdp6SfnqNpG4vNG2tDyl7sJ+k
ObQull1+cyGPgRXkhWgNP671PodsOEnAqlHh1F29EeEeidXWR+PBTgsaD6E6vvINUUxdOQ+V4c95
ZXg2Uq6nrmml0+2d3FoUc2YLaRUvVRDDl4tyoImZK5gzoU4oXDG/d9LwTknUw20rW9+LdyNQbpyc
0axVbwk6i9aA4N30YzsGwNrr2b2ZacOdHYjozmkpRgNu/WU8B+eJfSMxpWPHnPRqaUI3xx7UsAEL
Ydkf7CgaH3n+lO6kOO2OP24koost0Aisbhk7W30sbTLSWg8cw6+YfzyLfJIeM4aO7pik6vzOqsP7
gtLm3SSZmqcPavKYj5Oyx02xEYvo4EHwqNBHZoRwDSOLxz6U+6CgxS8XpLzjQ6uHR734C5JEE44W
CF7d0KRyzvTnR2s3I95wJeoCVCopkC5whuXfvzkfZe3IYTDLBgR8VowwSzQe9GiKXBLLcme/N03x
kKR/BGCNBPzSVDjCdd91NiADM7LlR0Nj5P5DMsWZ6jpSP2o7rN/XR9Em0wPihNIcDLJrdEueZVEF
dY/pSyIIPtWZ1Xwvx0DeSX2vF7VYIW4vRGDLJMfloprZlLhdZROSZrv+qvaOdso02i1unDbdzoHc
XBFpGAMpMNRST7y0JSzJyDIps3ynjYbapWI1iNMgmJrfCQqbhuj0LkyJPCGs1SFUKtsomp4vRRgt
XrPAyu9kSS53xqivUc4LYGKpSC8T3RzB1XqahH6DYHLbN0JH/AnjBzjbpJHe10PdP3SDIT+G46w8
FKM0HRMmmE9pIufnJs+7l0rJ7vUkyRAiDrKjlVTB2ZZ6/Yvcpu0fSTmV761oMA993ab/WLS2dmLz
xleHxgdSPz7FMqW9XJ1vTo011Lxr4yYA+onssAgp5Jm58dHIpp1PvnFHcTjxrmWq3uDRvMqHO2uk
A2iogd8SvhRXkaPoT5NYnR0pCsR/V2JhH426qj9oZh8VJzsdxGufGsrekq+Zi1Wb1JFEFY+gJbtu
I4gMij85iWwEipPkUCby+KmWIqc92GF6AvAQ3PVobx3SnISrHqT62E7Buzh36vcQqKRPWWq/6jUE
GxkX/4fbkWrjc5C+0MRl2g2HXVM3y0rXO20X2jAcmNMnM6QrJvKwfJ6pJOwcjeugyGMLpBSAkkVt
YT3c23ZLCaco06fByT0z/1uDyrCGRVSUDjPsv3y5AAXlQQ01Khk1/33pZpMWNp0hrPxJ2O+W0Q1l
hpF658F1vXdLsZvSF/Vb7ql1pZOl0NdJVaTsCxqD+aj8oyv97JnhruLTVZ4OSRSdMWg8ODfX/M8a
DK9aFIrsKSCYvs/SeKkrRhaCDEbywNHZkwa/Kunxfvx/nJ1pb9vI0oV/EQHuy1dSi2VLcZw4cSZf
iKzc952//n3aL3DHogQRngEGs+HeUjerq6urzjlFr0a8joWG7ZKOGMpWVnRVW5zyTNY/T9QnNr3e
IZ4fDn9mvzW8QQeZrYSa80ll6vxKjiZi5Fm2i3USd6q4xAfq4ouLoav8Vqvbvjj1SaCf4nyet4y1
GvdN2P5JJAb2FqFce6jcKJ9vH4YLDxWGhYo52QR3xbJrpHVIhc6ZU5zGSpCONC0o0Wzy/UBxJ5VO
xS6b2/pPXI7vphZgmABFGZVXmJBVPffWSAIVnStheepmZL3hrclb3Cly7XRoVw7GZVgUtoA7AYok
AsNwPbcVGzlyrVpWnoxq8Dd5XTrQCEjTlEJRPgJsDf/afazf++0Yp64VROpHxRnzu9s7/fpiXn5j
LndKFchnQABYnM/BDkI66WV5mpXa/AzXDFU7YxTNc0tjA+AMxcOU72S56D5nRodqTZQm09NUtKk7
O4l530qGtWt956cKqHM3O9NuhAHi+Ulb/rj9Wy+OudgwQcOjq0AtbBm9y6g3HIZGl6fEj/Vtqtof
crLsfZnb2s/bli6SBywJ1jEXoyam1i1qgfQ0EgV14OI0O0q0qRiJiajtmK3E4ctgIk6XIKfbhioa
UOcOENmNX0VmxSPc8NtkU/W5SmmzNrOntpHjAc3v1ljjlVzuIfhYDRgmCawoOCzeyrzFp5RTbTIX
bw7mz3mVjKGL5oZUPZZjEa+xny7NwbQCZkXqqtu2s+RpGp02zOjA2EemNAL0segX2ifZASnsRnIY
NO/GCQj4EyeK/weHW2xZhSr1uqmkybaOgZpokcuMz7jfoecZBiuZ+bWF0VUSxDrKsRd4DFxmrpM8
so8jEDMPdV0EkYEqJZ8HP2Qm1XvdERDmG2PCXd+katTWQoP5wvaxA1ni8qIqXHOM7XdHe55ugMiA
6YD7QCrt3IoNnHnOegl4btWre22uUXLGiyBY6WHsDoNFsmC0euHWmpmswFsuAz5pKLUougyih7/E
IDc+o4YHI3SQgxg3Ze8/RGNEX7p5nntlX0nP795PphGagBrBByPWsXgbBO1UDDEZ4rGr0slyJ0NO
Ja+1zcR5b47NyBveOOiBAwIUJaPzLdXtSuENUhYwx5K7yOK+VjtF2jrqWlPowh0XhhY3tVnZmp8b
aNylZr9R87/F8GSV0cpdcREVMcILEcq10PXDTc5X4/tTE0ZC+qEwW1jIRfGcy122Unu9auQV6ENJ
G9X+ha/XoZRKvo32SNdHAOmMoIs+yKhr5O89U2IxqLHxbYSYzkVkclJKRo6NXl8Q+YchY7IyTdNm
xcrSr7nV8WnSGOBEMj2lRbgN28yuO55GD+bklUridV3s+lA9rWk/BofbXr30AWwBEIMw8jogD77X
+ecZzMkyShBtD6n80W5Hr9pYbbu5beO1J/M2XXg1AkGbdjoFEAAM50YmCBZUKhzzIdCCdCOHcbDV
CsffzrqVf+15F91XkxN8a3mw3s9AxPaBNkeeDfntRe7M4Mkc63SfD7a6kWMQR8ZoSd6Y6b+KwtHQ
5Y/1YG0y32vsWPxkitCkDciRsT3LJ3qpzVNtZ6n9AOwr83w9Lw4KylYe3ZJ6jyTUuMmnutq2Y2Vv
YjtKPphNM+6l1swDSnadf1+odrX1rSL8YDWNf7KkqHhu5aL95DBQ9Q7L8mGeQz/eoGkjb9oWSiXU
6s5otroF/tcNFQCfK5FlmTvwHWCkCt4maEDqmosDD/g2m8fZtB+gb/Nw2ytqc5C67wn1h9tffM3Q
Ij8s5QlQAbDyh35+oK/uaYPmZtFj0n/9D3a45gRCX9zcC++d1bxtIx07ljExM9fcOnn0vdSr7Thb
u9umrhxKnm//mlpE5cnsCjkLbfsBTbCPPiqwVrVrp1NryK6qDivx7Nr+OdwlEDBJsqnwnB8YNe0i
DRaS85D26LEPyHAfGhjFd/bUfdCtSVnZRrFNC2eHay5G5bGLJCYLc3Kvhb5SYG6ondFNzLzb1Gq0
pixweaYo2wvIrwL7Gh9c4loSykWxY1XhcVCjsvLQ+vbLbR+2/UsT9BZTUKxB/dHATiAMTWk4emMz
dZ0nj2o7eUnhdM+dLefhpkYzO3ApSWuIIExFomuuFkzzz1INi+ehUGN1O6cRYDaTaer+NiuUtHzo
dBSdW7WMMmmjTvBKdkUUa+pK6L4Q8+WGQ9meZ76YHy2Uqs6/nDJ1kW8pY3B0YrANvf0EdvlOr42Q
gYcSQ8m+9xXzrDRGjjbZy8y/ivFcveu3k7QGULvw2POfYi3eIxmVAaWIhuDYSveZHJNFVPtU3VuD
7SK1u3/n8Xg1hr6OARLWucClwkadjLCdgmOUvkSatO2nv334zIDXh378dtvUxZUlTIkeCVRKRIOX
PWyJ2axgbucAseBqo/r3I4juaU3N7OIEol/CA5tIyVNLZC/n39ExCqZXFlZ0rDP71PlffSXZD0wc
1ruVJPYCQoLHYEnQQqlZgIYXv+RNnt47ju+H2QgYR5EeDKsYthopbVtpxeeh0qZ9MhbjNlWYzWAG
SvJxDO1mN4UoJQyh3e+hHqhP8gA2t1DI4io9aD76ZJCPXa59KnrH+gQKE4n525/gonfDjxYUQ5EH
C0mvJfVmikCvVlocH6v4dxhUTGOaNuqs7+E37SyUZarpAfHJTf6SpU+pNa+UPa+apzsHCJh2DK26
hWtXwP/rSTZitLqZu1pB9WFCwX1r9C5UBUh7I8HF+GgY/wT1S9fomzAG/3N7C66cLlij//6EhYMU
SpIYiWEyRXH6EcSQz1rXlzZ9K3vae5EoYrPxQlriNFrEO+vcQ8LR0hHjZrX+dDdUf0d/doP+e8ZU
UTX4YjBd9/bKLl0friU7K0qw3D9LQv6Qa0gMq114VKIjvRCvtqNN7hhbI/t529DlQaaWQDOXCiWt
carK5+uCjS/bha6FvPNVgYB2M+lL1qxATK6tRsQL8UClciGL7/jmeMVp3nZ9GkTHqvgjSV7wlDsP
bf3j/SsB1meDiuCGY9LfuZGkmgw17pqIQ9h4ablJmWyoTGt1kSuXC2hQaMOcOejrMJ7OzUhWoFm+
aUTAml8sLfsoB8W+sMJPdp3syplZqYh31/o3JyhH127rx3mS/goGq9StPOqubSqfzebxQJuRH3X+
Q+ZxKh0BaUBf6r5UX0eK1lXnDuOa1Mg1F8E7CI1kJiSsi0d3GlUhnOIhPppS7OVD5HbG6Abxih7A
teWA2YGuCDgTVuTygOmFFM66Hh8DuXMloiXcMpe3SK+vBPuLRIteMwAkYPY0tSiGLoKGrPRqGPgA
L5u4/Vgo2eCKCLu57YzXVvPWiHr+cUCrK+Y81vFRKBmbZftYaoWbOE9Bbf+X5Yip4g45jxApP7ek
6tXoOEkXH2Mri91aih9laVirzl2UvOFGQM2AoKCghUT5ZWFlrIqyrlN8YFL7cV+HyrAdndnY1ECu
KCvZvyZJk6l1G+m2zUdn6w9O/O5gz2UHNEPIHAt1v8V9o6v+iMCgHB+tyAg3kmM/1LDXtqGs/Z2a
0tiMOhf17a94zfMZfkmln14KsXFxxFAoqUc/ET4ZO3teCvMdmWTixQwvW1ncFX8h/tKeAocBe2vZ
vjBLuauGPEhQ/PpbsH8ESC2pPUG9efeSzgwtPmQQdl2px1J8NNR0C+rv3h+MI0Ta7W0zy/YX/iIS
NyC5iKMI0sS5VwaQ+/osShJGjzvVtvTzYHCn2flpxlnjUUQO3dj2FZchZkOwUcthtXV95dOd/YDF
p5uliBGLVZEcG0X+xsjxfScbj+kk3fmyObijrX+ITe2lCqq7qWNoG6VpcC8xE9qzGKWvMc1kF/Eb
bXN7W679Kh54hB3aE7B9Fr8qL8BQQApNjmFtuNYYb9P5k1Ua7325svmUSekWUGtQjSW0qIo1xtq3
bH6jNKeq+hFqj4oa3Tm8et6/nNdpLfDmeWsteQNR2ZiR7KQsR6u3ig6hyPrZVO8uxYnl8KrBnV6t
LAN2p1mD32TJsdua9K7C/IvS/ClgZX25vRrhk2cvcOxQaBJwKOCwkAPOfXbQeiceamZLSyrjQOu+
LMhkh+1tI9c8gAllpChC4/hiMH0W1FrTGCXhuvmmpl9j9a6O/942cS2WCLkq6FAgJqj4na9DqTIf
imiFieBD5n8ak0Pnb8w1gclruwW4iMuAZg2k/MVXqTp0zkaDiKUVc/kHNH3jMZrALFYC4wVFT0SS
t3YWN2ndlAUiA2FyLL+lSe5KDCFQcmjivisjtVRX8t7P0vu0rFzmy6VW+CFX9JXzdPnM4CeQmwjd
KrosywSoiYqoMYY4ORbScYqyxzFtPbO5G5IQydc1ePgVB+H9TvYvdPKoCC+yra5m5o0VK8kxG2e3
Nf8GTe6mlrHihld8BBgxOCG6G+LxuPCRXqrCwa8ndtX+KaetKwU7CN9s6xpy5+pyqEWAUKc3by6F
uOLA7qpmVLnYutpVi8Cb5/spX2M+XHFGwhznVscd2bzFcoYqj5rYsghEtol/BJ7c1P9hx/j0VOfp
UjJUbuGH6cCIFsbeJkxs/RXNT30fcaFVblJ/fvfpFeQA2E+4GqnOonhlxr4OAsphKWSO2hBCyA88
Ld0jirFytK59Go6uQKlQnmVOxXmcMAKtHgEuMQ47Q2lJf3Fgw1vvVaTh+IogIRBLgky8RPMlfdX7
Wc9gewPl58DeOsGjEp6qdK2PdiXhAEcuetaiUwCWaLEY8LNjk2GnSRiYGSXbuo4OiVlt2ubYF8F9
2Nn3QD73tz+WOIyLK0NgfEiN+VCcpMVhTYxZzrKeCfaz8jEZXcZzlUAAdr/18uW2oWvnlXjO4xnk
36UYYC6XlcQrnm3sA5BfPxlW4PZy460+1a85hRCaBsAtCADL9kQv12HnTGl2bNr4dwG4s5lBy5rN
+zMH7vN/zSwOrNTIYzhJjN4uG+Muz8PDnE7fLT1euz6uLYer8BUMRTa0dD9aqb6WzwwSH+C/uB3w
zV0yBKKOYnQrRY5rMYhTSxNN6MaQQpx7IF0PGmyKGPGtxaan+JBXTWut4nXFD4B0kTmCU+ABu4zb
Y1A7zjDjcE0TeaFhuVKjetRD6bmuRIdrhQ4GRAnwMuI0YjjG+Xosu7LTzh7TY9zdM/vPRXBQTV8q
ZjOWtCd+yf39FP3Mgh/UmyvF8KZ2LahfXatgQPPoFCTkRYYR+3WhjYOWHgv5ziK5LNET9SMv+A9X
FFp9UGoc8iWKU+LDvqlOKUphOD3SfWgrZvsCEQBKYFK4Ui4VDr2IFPA+daEYIZayZDR3ZgnkrvXT
Y6KhVjrv51Txau2p9b9Ka1N6rgQl7lnYhkxSpk61hGS0Ff0dI8ERc0i1bp8FMTogcbbPJn08lB0p
Zwb8/RQBfn//qRYwWOQUqKyQrS/CIe8tVc3442jpjHn90x3j/v0NFZC+QIXQZBJqU8tyh9Yz3D4M
wvDYtT9LEFCyAQq9u89gDTiralNXogdFFRoptDYFsndxBBAuaExpnqLjHJZezjzvAEW66endoZ3r
6lUIE5wB2e65+yHvk6mJoUco4j9lc7eRjb8m42H+QzdFQGz/tSMW+8bNIyuc5kGncGkZn0zf2nTS
j7j4BJ5mJXBc8XTCHxVSETXwwUUCg47kWKNYFSHQG29tMphNZCgU5ZXEnbLk+9yX7x2GTo7xxiJw
jfOV6Y2ilaCwIlQ3U0/nhaDGnxh06JpyurK2qw7xv7VdKN6FaRnnSu5T/G18WouDzALNH2Nnrdwl
a3aWd0nHhB12NjpmKDlPWsxcPvLaNbbkBaqejeOS5wmnQ+Xikb1wPbDDfmLYeXyceVkxLeCDAiah
S6Kd1OheEmbbPp/oCKPQBCSvMf86JV19f/w9BuOXelrLCa44Dr+GHjiISvrfy8+YDI0hI/EXi8p6
Mz2hofNtap4AnT229rjyIa/EyDNbi7ulD4KkSxVsJXKzTfUfWl57tWzdScoJmtmG/NS7fcqvGSSd
pzfx+k5Z8tk6J4axYWKwlmYviv1tDpmNTiEPiAoh6XTjVPPKGi+dSGPMkALgSwAK2NbzYwGj2h+V
jHtAKm2vCBO3bX+OayXSy3UJI8hWCC0xoEULI+gWMteOctmxKP1d6hgfYu1LZOoP4Tg+hlkLD9a6
u72Tl2kByCwuGdq1HHvi8vmyal/SHSA+2RGOjdtzmY0fA/u5Xxurt2ZmEfuj0m/DOi+5Rc1tmhqR
GzWUGLIqdWvnz+0VXTo+KxKVX8rrFrTNxWlXHSm1Y3nI6PQ9+lH5tS3EoIzmw1yCsAjX5pBd+2Jw
uKhwkUEKgtr5/vlyJ1HJI4UMY9o5EW9xafxa6chW1+1fgKTrb8ALRxRnmpo2aZxAfy/lY1GobUd5
Lrujnsb1pgGQsEGhoLjTunGNHn3FFJkBlDiaVWIqrNjqN5ecRc+0mEKlPyaRr5+yMf02xoG6my2j
29/+aCI2niV0dEPohQnupMCILgsbtW+qUlX1/ZGex0ayyk2YHm5buHjSnlt47cm8WUvmp2ZTl6yF
cyS5XSd3WyzWuzlP2jua8rEnybW6043G2YzJqHy5bf7CK4V5Ri6Cu6BZRdH6fCv7yg+BnKs92li7
gPnLlvocbGrtA8PSbxu6OGnCECJxPN5pFSCffW6oKGNUfmzW2ZgPKfI3PmNHYwuZq1+37Vz1jTd2
Fgua2ypRQoUFtfLXRDvpwddUW2EVrplYnK3Cj+QpinU+mfaxH38O9qnQvt9exTW/Q5kC+oHQZMYF
z3cLNbZYQ0amP8rR6MpMQxy1cuWDrJkQEeSN46HMmDehhok2/q62j3H/6fYSru3SmyUsVdfSNpia
yAqGY5pXm0KpvIKmcm6uNEYv4hxuBTmWsAOGwoI9eL4KyH9D2rTJcMx/07vwYuO5yfZ9v62jPdfu
u1cE/5CsBRQOwXMZwe3OGgDCsaKyfspjNClPU/x828SV5ZyZWNxHRVGWVoL6x1FV/inS33yXqnhs
gN1/VIqV73PlQJ6ZEv7x5vurXdlJNsKexyxtSHJ/aPY/I5KRylrucN0OlUfqgq+ihud2oGjEQ69F
7JrmOYPt5TaPOPRAdWfe3N68K7GMFf1raeHRgniiTBa+0Baxl6DSymzmbaJ5ks8spZXdu3J60CFi
ECHKtGLKo3q+qkCe1Mku0+EYAWDI9dkdePncXs7VjUOx9TX9QUZgEckMJiW3aPOjKSrfZ1WwQ6nA
1c07fczubhu6tm8UK6BbCLITl8H5WuxqNAY97Uaw9p0bjYe0fLHzf8TbSulWbrtr2+aAQHoVDKSU
ujClxkUwyHozHtG2g5apxaHX1fm7kx+464I+y5+UH5FuOV/QYGdWIY0sKNSSB/O3pAabaHpRg62i
7IFSvJNrxACNM2uLMzvxcnPGpB+p2sabrGCKo//UrxHzr6QJGCGzooKPjy8BSbVCSbhp6/E4VQ/M
YmMma+Da1T88KzT/N6JqerdWMLvyqSi9UBaBGIzq1rLqjaxBL0nROB4H7VTQyq/XpgtfWdKZAfHf
3wQgrbBTWe8GfCEZt0MSe5QcfUQA0fJJVcuN3XJ1NvOVO+mtyWWyNQ7VnHQSJpWKYGScQnJj3ty3
j9MljEbIMTD0jxI+9ZGLqQMx6jZ2SdZ7TOJDPwXurJmk3c2270w3iTcyp8xizJtsfl0xfP2T/Wt4
4ffArWJouZwuuzmmzQYhEXWIRBb+veq+aVGxlUfDLZyfemK4U2+7tuoOyZoGxyX4fLH8xRn3i7xW
bZPTF6g6GC/7pCfqhhFOLT8nhtcBR262Nn72CWVwbXyGldqULp3d1PHkdFN1+77aFb1/0JOSPuLe
nnet86FZFT+6/pmgGVB5BkeBAua5/9lK0OmAesdjRKt5TEu3pridUtDMDM8a3d7/ELe7jnHnt7/S
lbAONP9fswu3n81gMrJwItrKn52gcNOXQPdpza4E9cuyj/gM/7MDMex8eSGaGHKtY0dzftjpPv0o
9fvpC+OOxUcI/+mD782m7DV3blX+GnnDyjqvHm+h10rVDszTMv9TSyOIU5PttSPUYSNpO5R/mU61
m6XGU6N+J41fJP9we28vcQRi0W+MLsoGaTegW5JiFK7uk82gWwNyQ1zca1DVjIeg92z1q26lBxmX
C5nXORcrNb1LkLn4BRxwxIYtUeFaeL8y29WgzgqH38jyvdY+d1qybf3mu1LtdLnfdtZ0qIbKDbRN
mLSIkZcP8PP7UGLccHFIgod6/m45py7177NgLUCI5S+es2c/bpFSDHXMMDmNHxeYxs7ws03rfPS7
vTZu/PqEBFL4SZkOpb+GexMn6cIsmh4CVcHuLPkReVZk/jwIs0jhzcG+1bw0C0615PyYR2Nr29LK
q+D1fXTL4uIrMD4hYQ42FsvcgP3V3QWVpxmqaxzNeB+Gp0ZX+E9fNRldWxK3QHLr5NDP8r6p340G
Ew5BI4/VkynI+sIlGdYjFWWg8lO6vdqfDPW51FaWe3nUAODR5EfEm79BFu/8qM9To0VTqUxCrOtZ
qr2Gt3w2QwzeMjaK7PQftex/3z5pl1EMSwLEi8gakkRL0RjHr5rcTM3piFycT7YDBU+JN80qLPnS
dc7tLD5kAkF9rnVjOsbPsunm9V4CifpSy08dYOjbS7pMDs5NiSW/yUeqxCkSJbOn1zSYOb6+2TDS
/D8ZAclLkOK1qi2NjH2qBQNGTH2Himk1zWzaKg1UxPZz9xdL+deKyPjfLMWZi6o0Jazo8UsOMWWf
Mz2FuJtq3xmP58Cz1EZjZWWXrwjIE2jB0g2ic40q+LlNpgNNvcoMlaOV7GLn1xDvrfZDyeyWTFu5
Wa58KIjOMNHBfgoFyMXN1ir25CRNMh9RCGIx3SPSHHNUbW+7w8VcUabw0YG0URODlwrqY3FRd2Xb
jsMcz0ereCw+1cfST9yspJ6JNsLjaLsts1xS/um22UuHxypDh2kgU0pFNO18G82smIfSYHGNDh29
eMghsI2eoT0HFHLb6O62tSsX5rm5xSKhfVF+ajE3Jzs/POl16g71cz/c+5+SdN9Z0lbXtpI+3U3h
yKPj523zlz5zZn3J/W0rWq4FkprHHLF7Xf5WmS/TN/q03jD8/S+WaJLowOF44y7OHTP0UiKJNIFQ
+xxLX2T/e1j/1fw/PNduG7q+owBrgBkYfMFlu812+g6OVjiDqLA2VRwx8iVyic0Sr46m39HqK31k
ggAZKtJT+b0HunT7F1zeBmyqUCMCWUhBdxli1ExuZSfgk05IyJtup+6VeafrNIZSr7Lu1U+3zV3J
o8/tLYKNmnVtVtuck0k+SfPn5geTdb5p8saMbOgdhxFW8m2L4ludRzcM8hhGRF0MQFmS3K0JLGMi
4zXtDLcVvcJmrl1VewxXFeovI825JfX8MKqO2SpGgSVd3utUEcxs3hjzLpGfi/Rb7j+XobGt+70q
B15ZKgcK7N7UHNpu5ZiIS+7WgrXzn1E3THUbnWI+Ov4/kfMzGVc+4dVj+GZDF5esPWtxG4bVDPY6
Kz/ZPiXzR7XaJHq4v/3lLumExFS6YEg3CP0eniDnKymbPEXIdmaMapCemPWdea3W2HeSLKdoV83S
KRu6xtWQBvQKs9ymVlEdsrqLebkG2u72j7m2q6DpBEkHwC9x/vy3tHKvTFWkMmul+mWFj/laZ+cy
ksM9YsQc6iI6Wbe5OBd2qPh+qZr+MciSjS1x1380pI9xwlAkd3jvLHFqXRx1UljUJShNL1NsJ5wT
q0gC/xjmlau3jJV6t48IDTdATeg0oHK+1CO0hxLqrE3YGlW4YdWHbKslTzqaGWvCW0tnFCKXotpp
InwIAnfZ+VUysx+rUpOOEnWSIPqdl72bMv0dSL1XVCsOec0Y6CkyMXp7tKcWSYtPGdcs5jg4tc0h
/4gH3mVIdNt0LMJ5BV++dAexrremFrGknepaLdMkOGm+f4hGG/5bJe2qhmQsCDI3RpZbhj9z28cv
gvP/W6URDMyTUvvSCU1GwcVdJ0ngFUe3C57NeT8Md8EpOozl32BWwNv9vm1yef28WkQjUSi04TDG
4ohPhepbjcSWKu1eNTbVKLvyN+q+ruV/mg5WtPLgvpA8ebWHw1NkwP85cefHuIDSms4J+zpH6ed0
LIRQl6s0ATnTQfsSZp/V6EvgQwZ6oJUSC5J06TX9vs9DN5zcvvyjzmuoyuUFxU+iz08xXaMyTJQT
18qb9LvQceBu0INTkO+z7rEJn0b/I72JlY+7DGCvZoBuimI6nIXl0DFaulFOkMF57f4fP6oPAYOC
bn/M11b626tH2EDVjflJHEWosAuvTXO76kyl48Vcf+3t7zwHkQjftNOv+h+7+gI6yAiR4mRI2+/m
mIBWrtwo+2KsaghfOTxnP2NxA9pOhKyL2oen1PddB1q2oz3p0ibp7rVkH69h5i9Sf1aNxAlgDZ1I
pOnL2tXAJFwmWwzRyRk/q4yL1T4MQe1Z9GLDu+SRtOZkrAkeXSj9CZu0YECaQ6oDy7xYojJCgh+d
KTplzdHaVWPhWrvauo+ZwPuErqDm7PRqY/rPafQ72GUuKqmyvynsFZ+6SF+XP2ORC0hpBnTanKOT
FvwY4Fgzd4Ne/WOGEsu3YXzoyme13JT51tQ7TzJebrvbldgBk0B0HACuCC7O+cEZYfMlJcSYU2K+
2KHl+gbzBX03+V5YsRsp4KlQP7htcpnicfcjMMVLEoI8amBLUslcQqvtqJmf+vI5YvR1WVMzvLtt
4+KgChtCsJ3OjRAhXiwrDcMeLnI/njqrdAeoPkm89my82DlMoGghxIbEEI0locSuZbUfpmA6Tfu5
eTakjfxrzBu3YRSmdXDytbfxirmlHG4fmlHsDJhr6wPqc0z+nP52f6RfZrctMjcPPfUwb5sH/TGN
nqTSlTf5t9V2/GVsOl/zsm/Z2Hak0BidTkX5UabCvbNcNXEZbuiECDw9h78l/6EA09VIDwG1I56X
ACC7cuVevzy48OxABYjZ5qQsF/MN/L53JsQv01OmUl05NM2Xpsg31fcof1GYTdjQFJSPAcoO02nw
4SzR4mjctnHp0DhIh952tSu/BgYWomZktOh4Q7I/P0LkFHmj5CHI77ygwF1UwQn3TjZ+iTC5o/rt
VjWCaq9MY7tt67n9peeqc8idIvuQiJnI6ZSHu9xWI9jJU7YfmoIhc5YZbOdIllfOxeXZ47fqMAtF
isxsiEWsGVV9thARak5l8U+nNZs++xyPa8RSVPZF6Dy7xER6j3wNQgq8yPlc53syFmpRabU0PmuW
FepuSkFxdjs/Up/0LlB+BHof/5rDMUXHSNb7ky9J7Z9pss1032Y6QuvDlOXHekBBYBPVmfK9ZmD9
h2mSor9FmpiGS5PeuZ81psHu0nKMEG4u/Md5aK2vdT4A70sGI1Hdvu6ZwtTXUh/cabxp9gON6XGv
oGX7HHYa06hiMxw1t/JTqjCGnHT7aeYTu2j6ScohNXqIGf1g55sUThfc6kFvf1cITX6tiyrUDmUu
aZ2ntH3EREMrnb/KVdM0iWdVWTGVR6Nsxipw80iR478h8hYBHWTbd6zeHeNmmHfMGUZ7LWIm2rSL
EptpBC488vjn1EnINicaWsOb2OhneofRJEGODFqk29wJJc+aPCrRG1cxQ8hYaRPFxge9sIvs0Dg5
/VyljMrEzUn4h01BUVT52EudWXkWO5m6WpXY2V6dzS6640dQCpIYVPi7DcjaKc3rReoZfqPQE5Gp
JUJJyA23j832pbD9Md4kRhuZDzrKPMgwN0p4CJlz+6lKkzpzu8Ioj2Fqtv0GRHrzNGZy8DLHWfsT
NJoqg0mqjZMaJ05LcWu2PzPywqn2MXK6DJ6e9HbYMC/X2BhF0ideUDZxsx9LOwm8uBvqP6MCY3aD
klCdbmxbrgiE2hTHuynSEmTKIaMfyjZT/1SG40v7HDjKvRHnUrKNCnucGfQmPvSodRYDntOsDb2m
k9pgj+5T9uxbMv3PrjUgQ5uJbO6tvFacDb3DZnabLqObOiRWnO8qLVBOaePYAZW7pHyEZ5V+5n9V
pG6gA+neZTUoV3izaf0EdE2JH+ZQr1lYGbb7aCh9xSskWZ3urMppH4ZRnhRvpDn6JzGLSDpohZ/x
XqlbtdkxlxunmArZ+B0XtcUcrqFIna0qaanm1qOsPdXa4Mde2ANKvuvqzkLco2pkhXmNSfiryOzu
l6P1A1pcUtNWQmKEBmiR2y38GKWP3dGc+WhB0HayF5hqHZG2z322Tcuwmzem3ju8AfWk/pIkoIbd
CrLotJGyJtI2tWMGvQtDCsj+OHTV0zBq6jejqfR9LMSaDRr9MEbrCUXimFmbnlE0+YsxIQro2hGf
ZVfqbRFukNCRVFeblW66Hxg8KZ0swBf2qZEMZjQpeVTUu9aYdXR0LLP/MSLk9szMB/NpYCufOrl1
9ilfavLyuB9/94DgYleNeIB6CqM6yWIYXv111qP4S4ZE95fAMEPfVUemrvLjA/ag8PE1ZAM680XO
BouvqljVH20K88GNa22+D+KI099S6ExcraUDTO+qbVJv9ouidXl6OOhRg7+l0zsOyVelS2DRj1NQ
/xzzcTwoUjZB0syM8CG3QqHbYPeB4wEwN++GOI8xSBOVmZORL3uJZYSNG0ySrwIJHcrUzfLclraz
n4VbuarFBVcYEkA4JpK6SZJVX8rSyDpAzmrKRiWRREBz1Ox32g5VhMBmx2+MZjO1vdbIlMiTmCAa
eHohOxMVddt/Rhakkl3dp2sGHNYgJbOYTvTbqP2h2eRD6LBe08yoU/u18sUC1jBtSNjNn7XFWBN3
bopk9kJGfz/nUTb+KIcqCT07mjTjTp9iuzqh7iF/YMhi2TBQlcHkwscICo7a1veSX4PnSnKTcNWq
qZFvZ2uWtbtYrpOf3Vg6cPECXza2mlKhdESTormXk8n370LSvsEdZC1RPF2f+Ab94AwmkKN4MjbU
+wf0M/W5LT3Zz7RvptIWOtywruhdB4UtxEDGQK0htTY2c2lz8pk4CbpDbobx1zCrLGlvdXn2gsC9
VB9spyn2szx25T4zqkJxY3+Wkh2DzB37FIYoBj2B+A3Uzf9RdB7beSJREH6iPocctsAfJFlWtGR7
w/E4kGlC03Tz9PP9m5mFxmMEHe6tqlsl1uGWNna0+4PZKozyrIV7z5Y+6h/Xg2iHy2GEeiPuR3wF
TO76t90Ta/tFOJt0Qa4D/wLVXaGL4Mz/zuQjMaE+Od3/rVtMWg4wbfPLwFi8WZIk/czTSfiybbGa
82SMl/dD9V2b+ZMhBzGdAh/COR4cfUmomY5Tn26Hf24qsw13QXATBJukmsaLaLDJzVoGzd7xLvGd
qxttIrqsoS2fjMs9k0cIy91MBEP8n1kxyX46wlmrHBdR339zwgWsI/DLeXo065Q8TkxkwBrOWIQW
zoKdU76suMwV3h5W9kGova6L2nF1lK3WH8fTWKnUJTOAp89d1ueUR8CjvEbSQMrnjcCnd+qM3c36
JgmPh6GeLX/fEiQW4ZKqptz1aP7z2l/WH5BV8SvegPWPdtj3luvZZcomTBuzfFn3ct6u3SDMSwdp
0J7nxgEz78NURhm55eLkOJvCcOr2lxVLnSDKNl0S3nmVmvbcJ0w5/ThwcBXZLVOzKsJx2XSWCHX8
rHD9NlnJi8YwXuzMvuhJ+IgvY/+x1tPgneuxDjzG6J3S3IXzkuoc3K1pKFA3W71NU5V2xcBI6J7r
GpsTTiQZ9feV7ar4RTcpq2ganFjlenI0R8SNQSs4zsPyNmJTj8grWNx5ma7TR1JFzoQik2Drs9tX
RHMFagrGk1Mt1T8TdmY6DW0YP+FMdGuQcALpin4XOBas0T6zQRug6KKEEVwKge3k1pOlKRyVVz5/
y2WrZjzhPEFBY5alVvd8C+dJRK0tH1Z3G+pruPHTiylTHV20K9V73DAQletyWp3zHA3d/FA1jXgQ
ZTX9Gduwf7WhtqZQdQ9ee9Tw66f1kL5PDy6D9S7Fw4phGKzMUd5VY5yyIg1AgfQ97Z4r4+qXPlC6
epN+Ny9Eca519R4q5X0blEzSjDR6d32IlGc1gYAWPzVkEbPTfIzMUMhsD0pAKqoPjht8b+1eBMT3
tUzfHkpljpq2T7m7zr9D99OYW1j6/TpVUcdNttSTdy7V3FPpUYECo5NpjIV8LSN93jq3wbvPGdMT
oavJhDOP2sNr5Xlz9XqMqVcXyYTLQjF2m9u/lQaThcKxZftNOdglFpVT9sGXWMdHWxzrNlWXo15k
eIev2Jje0WXQcLlIIcdfokrj6q1kDw2ZEEj6in1Ldocqq6OGolhI4t2+yQ7vx68jTyULHRv/U7E6
fnpl5E7n8uAfe62q4UU2dFhohpXz3XeFqXMf8v91FdXxO1ROUp/cMhleBnDHe6kTGgjd9N1bRebH
fLdsg/OKlB509XbfUloSTPCH5rX+udWdta9D2SUV8djVrLN9wz707NTjMeX15tZNHk6yanF703Od
SebZH9PKMb+DXidJtjMrlBadasr1JCLOFRZ+av2MYJqAn3rV8AezV8RsZIQs/4Zelt/mWLvraeZo
7EmPDxOV+QlCFUDCpWpO5RD7daZxef/i2VEPZw4ypv+bNq6+to23umgGZ++ZOyTqsy6x4w9prdUZ
qeK0FLbZ2UemOw6bDRVvOUv2pk7pPnpt/7oqbl/crjxQuajhN0ENU3maV83B2LQzdzxVRvrpjWHE
/S/wpYV19u1j2qw1nYvjH8PJa7kNJlWTm27i4WMybnnpRq9/TMmnunSHk3xWgiF8LUb94ixOWeZ9
ULrBydeL+zOtHVACYoRaPodKAgymw6C7Jn4d80HlFtWXuHJmRQzZZsZ7b3MmfWrCvXQyxopQtwKg
E0y9BmrZv/KKqMGbZAGE6tNF9PfpPIn7KqRbPYWmmz9KbwMyqhNK/Ywp7DTEU8bsJluVlxjMpLs0
PnWLRFK9z4P2KEbKoClCrIdlQStzjJTvB2gm8BOKExxnpjoXbZzOf+0e8879FZOtfGmbob1ofHEU
xxbXzyPNl1wuSxsOd2G1NN2VCYvAKzxnmdaXeJ2PgY3JndUzniDQCyPQ0+c17v0+x629fZI6AElw
qlul4fk95ZljCAOgUwIuI6ktMU3G3Rl938Yx/PRVS9MxBTuO9SJpZ3ospfevYltwBt0jjDNBzOC5
4J+1WXIrq6TPZDUdp5CT2s29Bbg+i4gvoNTbZ0phvIy2hypEIjfQaQClBLv84m3MWVBZucn93Gym
ydNo7ZfsSMR0ZJ2TGhDoJv5eeQ3+dysBhYbJNjtQYwdj+mR8GUxZP1cRkWVb2EU3R96uy5O+8RDm
B5v9XVZx72RYM/VtUatISzR70/hCYIP44zB3AZ6T6sEyX7z0Y75FyZiyKPtRUqU29ZsJl+BlJQMm
OQXrEq/ZLCpDaNJAoCr5UQQ+2ABYMUNlB5o4q4ZKdF+r/d8C0In2NNDBw8zPjtzRYf+EQIemffC7
4a/29u6r29XVeEqmhS3ZRmPS5D1VU5X3TefHReXFIZx+O/JMYaDts4Pt+nJ2PA4aTpQ5fmfl1W8a
E1mZ8bNKFG7ayxrQzFuejJHVgkFYPZvC4CJL4x/I/Xmo8MA7VXPX0EHppL33D68jiiyayBSO9m38
ukVgiJXbkvhC4XZUtLJGh1lN7iQuDnDyn8rv21fi1yLAH7xS3h3ZOfLCDFbkZfXkzDbz2A2kcAS4
KGeDN3V/22FxHWbNKo7BWiekwKfRUf/GPO14Vc0e2MIvATj4I237wJtdMK9xI/kVnw2heOuxeLMe
g7au9KVzcpY2QhPmdn5UeDgzVJmrK5Ldy8QMRVe1DLiVzKtHRUJj9yPpy8A57W00PA3NYXAYF339
w9KsJlm0hSrMZvzzVNbXfYLf5joiISUeAmvWRTTp606YibwETVfje8+YyHbat7A5YSjo6usA3A9t
v8jezTAXrX64QaDHe5oJ6RYcPsB2TSLoVkfScT1asH6WJ9y/K/dU+WRDTHtr49O+9/XvudfDswT7
rK/e3PnzdR7WeXqb0qqPqR87nANTPZGk1c/DUL1Ld1waRjcOFRSJJB37TrnD8t10MuFmXMP0oxqG
6chvV2icBYcz0QU7Ey1LRTqmez16M3cXWYbKP7s19W7SGLcnD05vBC8Baof5Klz3KapaTm4zOuvT
4rmS4roTHvt+4I7NSim8+otc3GV7CJeNXpFQDKDhoA5Tav0gqK7Rrkqb7x1uX5yUHoq+qQ5Gilg1
+FMWsQSBdU1b8rq8gNhMUhyDJF8a+oACaPSD/525IDoBb6qrcPs8EilNruZF0owJgP2nQTjE5mry
ernLTX1M937oEiMSzGpJCtxr0Vw3rAQvd5eAJKm1Q/SQxXG74tBG5zxzQq3e+BC1XukU0tn7r346
pFNGc8Rpdzhj4GPgXgVt7seVZ7NurWR8KuVBbogaRiavm9JuLkdf4592t+3I19klteS4+WbNrF+K
mdSBCLw6qCzsUkJ78tc5pPhxzKFyzxHVteLSvNmgl6x1pJXRptInrCrSEmC5i58mHNNTQELjjlSX
BKJTEtZIyOVSecm198PhZ+rOx4cnPIucRAvzzyMpgF7G3+hIgsAkeVLa8jWdBSt+9zruv9ivuMY3
aK9P0Saa/gLjjzBLga2YKp9Ge54SjugsRXTPqXeghTvTT09NHvXBGj1uDI+Ul832cZ8Jr+GM3Tq+
6KnHIRJGy8bbmu+tcZK8LRFs57WJ1A9/HY08ESCxBCTHI8TI6n07fiX75v8ZrR+B3oyh96Znu+5Z
vVIb5fEYsJmxyZWYxUey4w5N/eG37nC6wM6ICh9ocBk4wNeKYG+xyG3MyWMYH/Y+7TnH9obmqcTk
SdB36VtgqtfJp3K3yXFKHDNVRd8OPj6H2BOovOM4+NtPXepkOnDko1xGH3iwkeun54a9fxmdQz0m
ySybwkogmqypV2d8TLsuqq9RrFf37Nnd986t0NA+dTeMbDI8ffQZXmFHPB76CiG3tzhVIbTrt1fN
2f6chm2PtX0TNdRvIo6bfD5C2TyFVrTNw+63JFOsrovkfdnl5GWdTZogt/Omfvu1cqcinEh4JmZG
qj2f3KFJTnoOvP9wlIz5Nkc367yh2sFcn3i+JdeLt38mOtZfBys1t4A3yQ1H6nn5KTaRUr2S4bcV
euxDCoC67bnd3Cn6voc3GNIgMbiTqZD73SSdes4n7PzlSYxbeE1jkn2KAU2Om40Yel/jjQbklKb9
0FxGOwxJdpuH5CytRPJ1VoLojLmmqpKZNhwNRYzcB+mg5cIWFnxmq5b+dR66HsB4l1F8aRUe64xl
bjCV2iYGt+YOw5+zdZxG4q3GlsjdoXKAlgct93M6L2iIZ/qyuugrkh27ORRdgUpisLld6uBhDeZ4
uVZEymJ+3hm2GCPMSVkc4Jk16PCwqNydTTwX2+iZny2rTOa67zuK3gmDbXdK66nYtdfeg0EPApm0
8AFheInd/dpxA1JmBdOD1GRv5was9GvgBPuSp3Rt14VYmrXopHGwOu0G+UXVm8MjhBu8IfJs5ikO
2fxO6oQzsLLOB6BOZwtXWp+CaUSESCkzS8x6kP+p3CPpcgYpUsk/t0kjpvSlXp2LNxENnLW2dnSB
et0ZrxQig8xxSGQ/8bmoCmxQx5eY4bP6++Yv5S8qMlvndWsazPOnefLWqyQbrwHXdQZx37rjvJ8P
zb8y6B0oqMTfZobmuSbS24BCAixkNxsXPq3aciaeNXrrZre736uevM2QsI+wB5Dm9Kq06aYX0evK
dbL9cBqPVNUUSzbToQyajbEWHmkrH9oDVCUHX/HDzOmlPoqlK81UxCDE321jqJCkbPfXKhrK72F9
hL/nsj3G70R3beZ55QoJ3z0ubXt3lIx1P/OUpi4OZw252sp08h6csPTKn7tcDj7YOE9f3GkfdD6m
fSVz9pdm6MmP566ojF/9WBw3YTEEY/I+7wk6rNLRA8WJY8rxzU7dzrE2DCvwqrfaKtnzXsmhu0zJ
evMkJa4skE97YFZ5V3lKutiUEo46vuE46/ItJh2RvNK2rShIqIv40otsXvteNgF1nlvqP9jCqgR8
HMKANh82l+jrxR9JTCxrTObO5BOINOfe29Htb5p0pXvVitjjwB5rUQiq1f1eq8P9BjiuHueYBu7S
UUXUp2rRbfiI+c/yX9Uni0UrPAbqq987SMz92g6A13SLtN6pTOJ85f803A2d1vNVRcb0xbbGRt9r
uCqOaeH2DZWbuz0O62Knj9VGfQPyIKO6uAHwQRGvU3DtzeYMVyIoayHwPh9rjziTHRx+8IXgv5w2
ZE5oyYb6fuoOPtqmhfODijdqsQbuSKcMkiHcC+JMjtuTBXy0qqtphmA4ovgBxG5dT+XWHraoukQg
9QRUXa9pcoxu3ikdTa8LTVJ/ahIO0sKvunI+h61blReUd/63IKZM4b0ljSgahftczdQoReQ2laU+
HUgu1MXddd/eqXQNxgfjku9KiEFM/mzUqaH53A/OxLu2pL4pAfks5gJg4L4K//oYYdoH53CjO1UF
KsKa6jZDDQL0fRDrZP80qorL30B1Jn7hfvXpQux4088sA1VS7c73RyBlDIHV9JSxI1ANtX0trmsQ
SJCupZYkb5RgWzACSGqsAR1bmJu+clQtTn6ko7T/Fi2P4UGE9bCf6yken9bGnZvHMrK7QwnTwdjg
I+jCb9SL1+fNPI3Ha0c58iFa6rzcRlH/jiYDQifvhLTiPm1SnXxOvXdc+vmgpDgYaOrvcHYG1ZwS
Z5iKaiWy4xINuwyf0t1tmOebuvU/t/EjAV269102uYETXZOtV08xtppRZlflnoiQOh5LIm88/KKp
/E50Z8PDMkczVF+ZIuUJxqX949WdEz9qOW/8DhN4GLVqZKKcc2et731fL8trKD0D0yEHpz43bUfN
W3VDADJtkgGgUyU1HYk3UR2Mw3HnzUn7Xjcs21MvIqRKZBWo1xkjkVdNkd3cQeyDMoxckVE2TZLG
qC4d74NXmjzTaJjHTu3RT53yyTIZ1PoSN0dJwEs0rD+OMFXkLoW46J/rOfIr1kI8e4iCGwVOui/R
iwucOQAbRLHNynnG6wgswMrM3SPx3oG8i6ySBqeHdiy5EnbAf5Olk40HsOkmWHgakjDymKuabTR7
9hRzaL/vdhp/LaB4z61WlGOYhcg8OI7wrumBoE6TpeHL3U7xTE3QL3MxBNr5Nw6ur7Jgmt3vfS3k
L/IYxZZN2gyvAXVWUGz03ua0esvysjPBUWaMAx+fW0/Qm5qSMTwdtZ1NLm91JjRG1H3U0UFvPkQ1
jE/k1eVH168hKoQbXq/ov08GQUJDSTu3e1Eb3eyF7vooZVcEy1sKEQ1UpRob5St4ypiv9ZR+tzVy
pLueHuDrgZD3rWo0LF7pzkQHl7u2T71YQKJdW+tfVRlT9ddNP5rMBUC7X8e2i867O7Z35bpbSDWo
IaYYQDT5jvTzrFFshq4wQSF1TTtEz/usyv90v22fSEsgiEgpl7BseMS/i5ZLnsZpmz58XmSfOQNX
eyaWQViQ98b7FW1r8nXt5wkiw53nLheJ0hy1vrd8qNQpX9yAsYBEHem7TcrOgeHRVmRus4D391sP
cGcad3lBNhxiqtZxbYPkVeHn5u11c5ljU19qouyabIGO+mJ2PC8z0dnm3jepgqSRQauXPKIQvDNp
gN/rAUnzp4qhQjIw0OEbuTYjeBjY4SsTCuN+YvJlTUl8sg7jiC44dx721NK0ErrkS9fWv48Z1Wuz
2TT6d+2MKsBNaAOvdcN93q+UkjoAq4fVzlHkD3BnU2Da87SWzvNczsTV7ga4K0+k4ftugUNQ7zJJ
kArVoLk1u0eegdW9+dbpsv23T+k85tWoYsikVkXvoxil/2UdfPkB8X+MWbrTCufj2ifywm/tfa3q
oIER35v00voUDlARpTqvQ9O8LvNB7trcKRZV0Fg64WFu+tsmt/I6zW0Pw2HL7q2e12Mgppn83lO4
MdeWO75Nfh+tj6B6G8r9Fa1A9zzwmE9bFe6siPVGbtAbq+9SKPkFfKD6Y3W90kFSvP0iVOh4HDoP
JCex0f3g3gSwWqXhm1/XoZOJsY/+jebw0pNut2h8Mz6MG2vQTnebYlktTuB90mLckHMdI2vS1Sgf
5q3GrONIvJWyyPHu6t6W8Wn1Q4v4KerqX2lv1Es3AS9kiqbZnoEpTZljsGl+iYCYxrPdluk7ggmK
n6QKm6iguhQhIoFtvd89yyg0IUZ6Bo1s5vmuG+w+nVsq37e49o/5R10jB0GMDXs+XHyBYi4fYjGf
Baal88O2pnDNkW9vq6yd9QGu4NXBFdrCqyHM8dG92yZNYLGJjO9faiUO79r26fDZstUCANsl9P8D
klXutz7e/eUHJWaF0GJn4AqImT95tF1LbBn85A9w+DG6KLM2zqmXJGNldA8RkVhYNiGvGGIkVtvm
Mh2CblCFz46OG6rCppzm+/CgoC28bWp/RCPkeFFyRjmnse8ChBMQ/OgvaUKaK+1ZueeJ2cv0fByK
6bagA6W6pK3bz+i37QxWEe/yb5LCQwHAteojpjdLWO0RL1KjletyNoT63SfJMKCoPNBEp9suXNIY
a2c5+8MGFp4N7Tx+Gyu4mt8JP44fpsYRTb5MfsrFiYZgg5WoBr84lmYSOFPDgMTFgucW8xS2DNKH
qVzbb/0GjM55UsbPoY2Cf9tsnfKkEndyYfKb+GcyuiuQhLM5kMIQ8ucobMV+bWs0xIgf6UtRNDmY
F9g10B3MqZIgB0ndifUU7oZD1ghQyjMJD9F6YtkBDkBZBypDEDTiOakFG3XE+ffZl13TPK2hBCKN
AFHQQgQIbe4pX4MN/lRizaKbABlRyZU75D0WmWPuL56lgJ2T8M1x00PDHVs6SsQcnXjsh3je6fnS
GkTNd7r+7Hd7H2Q2QHcE+RmPHXhh4n7rPPdGd/SMft0Zu5dxJhMduZzbaajyvk7pgTYK+yQTMUjp
nkL15qDyyX/sY6OydtoUxKRRK+EVjF/Yb163cOMnw67ECf3U1N4vjdMmWX3UsGMaIUV00hHNa86B
Gm9nWD/rF1hz0Oputh1k0Q2eb56qfXUhehdouuMkvLU9TtuEuemzWaqoOqsVIuo59BHl1ZynOt6e
d0C1vSBC9qjv5aSH7mmJnNq56KD39rt02UHth7V1xPPRGlNfm6hPY7pOMz4SHFwpNwtEqttv4Hgd
CbTOtMhXf7EYWUH8BFPz7pZhl94lMoZ72XoRhrxh0OZP4sfd+TK6A1B9ejj7u0+XdsvMXOzNNKFe
+8LYdLeXtJQxMF4ren57MZk/CMZAxRy/jfUZSD9efnTOgfWG9sW2nV1RjrIYZWJNLo6lrPM9kKjy
LM/BLYs14xXClSqJkA1aA824PbfSuJfmAc2dGnLkeYBFNZ4roOrgT8CWwz6m+UbIBCZDXYDbVD94
DXYs6mAiIFHLNL1WQw1Mz/W6Hye3C5EYz016ExU5e0QA3JyoH7Q41UtsKsgQL24wXl4RMczAHoxl
nlQ36scFkv84D2KuKsaXKCe+j10pwa+iehBnPi0auLGH+s0G1MyqmPZJpkgqvCM9o00rZyIL66bL
AnxT21NDrnfCQ/oGRkFTK9IIDzFvAmnc9sHenuYXfWNi8XgJ/PnbluLpe0GH2hyXraaLKkybekfB
0eLPdwkujfppQSL8OIuhUZ+uhxdrIdHlsdM0F29OqjkD/5W7Yj8wVXPDCynt1DZvwwBJQwKr2Om/
FvhdcK36KB/tKAMYI5z3GZnAqnC8QyxpgvtxDcVxArNuzHnaUoZJAL6Ne6Y6TaITOM6os7rrjvLO
NtXyJOCx5JXMaqd921LwrA8nmWrvfuTaqf9sY5yoB9cyEoQvnBOaq9276IsrY1VfyJwbjnysrcuE
foQW5bE0PfNHyCoZn9yOA4CuFslByw2v0HwTTuyvXzwkaulXlYpk+xFMPreGCKrduz+ocaICwm/B
DpRfdigOtbcwkmhGNkYke5cbqyvj5AtakTi9bAaK8dr3Ku2ASyMquVyt7J0LZPC6ZTj7Bu4Z0zDi
2WfsOFPWmorRZIRrUN+TfcPa3JFYmcssnWj8684OmbtH6SN1U1OaDtBiqzTiWxJ0Q3hqN1G2F4Qa
pitEqN3piRO5f54GlytQuvG0P/f8eul1XExffoybMPrVwfqFR+eqKh+7vaS0NYOufruCmacvN6s3
UHpgavEAgYjNTg/kixJzqt32z24iD0+hVZLuUhkZQKACxZd3xB9xe3XrYSClOLRNfzrM3rtnh3NZ
vQtYHXVjbqD8qDUTVIng1GV9t1Ve9RswYidyE92Nb4txsSUmntB4/d0GGQChnA54GooxFfs5dEKc
X6zXJtV9JKTyLuHhHu8xBrzH1XQ89iU0tYcyn6Xzyajyak4bE109RAlXtsyAY8B2Ub3QaNAhk2MK
Nj9tBeQ44m+hVcTVkXJRo09bvJuaZI3VVchNLA9sdrQMyTEE3X9jTy9Gpjo+56c91V5UBJpw6PfZ
9aaISV4ztg+RjPUDqSu0f1YJxj5VcOC3rU3rsv+HQOCqazs0I34ogyD31hDJLzckV6ozWVqCpaSO
ngloTS4S8bHJBgqeJXN0okSBtg6jkq0kugzWX8QwGWi0gozbBxFkO85R+6OTyvk5BrOeQR2W8iiQ
XsA2LXsc/4AkDuJLmEj3jd4opLCe24ADsF3n5iu8ybBfzAjbc9eO/m0vK8ew99vBRJnaIsMVvQSo
cuduWcIHcTiOomljhOxeVMJjERwh+LYXdu2RES9Fb7Vsnm/xfxhtdOehUHGu4pAtrOxQUYyJIPRv
1cNKH3qzyEiLsUQ5QQvYJ9Odtx0YbZMutP4bpHf8q6K2jU4D9MrLISPwmnQbnflEGXN8cHJET8FM
D/rip/Chl7lczbdd1AzPpXJcX8H0p6c0mZuS9me1bw2jmfulmcflOPc09geCwtn/O7ZeHWYAPVQ1
jevbANaUlGbGpAmfKco0Uf9CsdrgWkWbyy8fxmUHPoTbI61UKH7Bo6gG4d0Uva4Wsi3H8XchtHpU
Hp+2cvSj4Zq1dwHViXt1bZoSXqOsJUHEqPrTaVLvB53Z9FXj+7lk2546Xa4RHbvXxd1CnMqCdkI5
Hg1L7tiwqwqoVzJ3pridH6VrK5MneEMSfA138C1GCyivsUUm9N8C4r2hDiSlo0BAPjT3QBTBjEHB
oJ1sMzJBWFax5k/IxkiOo3tgwXUk64AsrJH5G+v+mJl+WSdxVpVGWGHq1T0I2j6cL5rd0xVEU+6U
rzfz1ywNfQrXZW28Cz4NKeqAMRk8/I5B14oN0S73TODbhiQuidtnE3RqvIyyUXXBdmUmLiakHjgn
qUnn9hOxZ0Hs95pRSNLYHeeW6btMVV9yF3BpITIwNbGsW4vHo/YoONhg6zidlOOhSDQRHC7t1U1C
GHkYFee75MKEWNhdi98WmXKE3liaHeoix1zXodVfawTjI2AcdUTm9S1Tpgvo8n6iLG6vAlPd6REW
PX1PkQD0pzjYBEL5dYjCfBP94d+1KFLNPeQBu0EcCKtPAxHAFRTkPCJlbYGE8qipZtSGU2y+JRG9
UQ7E6VaXPeqh8bs1XZrTEg2BmzuHdiD6hm1+XVqHciOMseDbo3BCVWt1GV29LeGZFwyDfdUlf0PZ
ijdUOfGzLhfkBhO22v49DwP2ZVqv7/Mp2jWi8zlhlpoWwP5WBAaM380yOVMWj9Zbsy5qq/AZvsKv
ZUFcMxb1Be73rnfXQ9Ox7OCXXcT4KI1Pi7OGx7c6AbvNQJ8aUsCV79d5F0xbf16jI/zq8nXSnPaj
2k7l2seP7Zook92UNb8AyAdi1465WXN/lNVr2S4U9gOL7B7ahG3gh7SWZyJ+1rcav7kgCy3U4kWp
CtjXrk75ParGIzlTiR5lMZQTCN2ystnzGK9c53GMfXv1j7VCeWvVSMXdKGBmXkInvsfxsdCAdg1z
LXr3g/Knghe63jzAQmQbrGZ7CZ1hRfW/dOZNiIAgbJ2AfPwclb/Qtkwzs/44jwgX8yQOZRCNzr4M
pR1RfEUL9mHxxIzJmXCXxdwPnHbvsDLJ7yVE63jXJ+v2c0ZRURdzGLDRPNTG+7VZ4oHxwni1+kXi
uGe+eLVd68842Ov9zGvGlprKUHzodY6jU1txJOdzr0Jzv8uqXGKUHoH/ZWeyQyPNWnxmvRpyozPA
hEOf465Mo7NuOnlDZ7r0Zzy5yX/j5pkJTfDov4thWb8Hs3CYV4Kmak9jVG4235ojeVmn7n/Szmu5
bSVa00+EqkYDjXDLTEkUqWDJ1g3KckAGGjk8/Xzcc2PTGrHOmZtdO5WbSN1r/WklEWpJeuNN5iSm
gecy1BFls0XuJRxSagX3yDPjZtX2Xk9GQtKp6gluxclWbom9ZukODslKQmvgbUZIirfO7qNT0kQW
o4OtCcQxy+ja7qU/63qlw3hEGzMYVb3yi9aTq7P3owLIGOsXORQSv0g0Bc/DEMCh1lEch5wO7Glr
GuT8Nndbj/PNDgGjKbGwZIylyF4ZqtP+xPaTjocyrYFu3KHvvLVRyzLaxzyFX63SafpmCwwiQFNs
Qqu+GwAtrLrmNPW1MY+rRoVRu3aiJky/8wAZOhvTqHarEfsoMSkczPnKsez0u+akPIpBjG8oclO1
9GaFmqkye9Us50Y437vRqtSmZRON6Q+dyvhipmfLGEQ0B3ZRBv70bmFoOKYa5dl7XSejsW/QSIsV
6r24uk16dpynOYTYXMZOArgA5wssvE7GNM/2gMpB85OKyBab1nNGeZOOY6GPhlnXbHHjPJy7qQGy
RNW1ZaJ7MIPUum0n1QQr5IKdgw297e1HpUfb2CcJ+8EOBaxDdlo4xCjztOyjbT03Q7qJ7KbKdqoJ
c/em57Q29kDF0KFmWcHKM9G2NVcclJHYhFLBlod0Z0AfXtg+xo1P0y6UXb0MkXamhXY8+F8TBdWT
47cxwySoxIkSkVhCEVpEkKNt7lXs87Oj7/VkoCx3YKL6DYJsk18dTIjkCVEbkdvNFpsG1HhfbKva
KO07Xkc3XI8t7fwyNMHDF0TfGvaWLXHulrmJxWHnCxNNX4tGjNub6m4ZMu77Dd9x9ZTVbd09+E1m
2etyEMG706A/iTOVBauhCKKf4WgH1iJsrTg+jO5kgMtgz4ruJNk57wAc/ntfunTC6SiU95jR9DO2
okDflm5TyDMEx/CG3VPQY+1bZ1HeUIkqNfItzm4gNk3cTtF+UIiB2adENCBkt6ppw8AyL7gTIqA+
loMn9Yl0uyhedTUTGuESHLfx3myDtoGXNJteByYqmlvTrFsiuwLtm3e9M0MCjcU8WYfARg6zMV05
U3OQmdG7el1guag69D4ZcjfAsGI8F+TxpDTyhtLUwAIEM3dLisKJlQwkx0Xu28bBNEFnQ75eUzHV
B1paP+cQkMUmBxeYl1UTSPYGP09/xrxv0dKDe9YvtXJjZ0m+OwGQiUgG67tK+j57LipYzWVEuB5k
uqIUG4a+ftcQYb/8yS6clDMckZoxTgWjg7ThZSAYeqqf06QVDFpxDGmUt61IU7alLNSvNaY3eKNe
lN9mPfbPtZg669EfQwIo4S2Lr7LOO3vZ5+0gFqooTOcrOWga7WiMnnchozHnpZuHChQxoZaSy2FU
k7exPIzjGHXcudyMUzPeSpsU+QVCtTk6DoBU5trzR4IRutwY4h+2nsGMW69sGZaGf8PK183gzS9T
5HunHKdSTbksE/cgQCrzm8AO2vCO2caJt0bHFacHW9RF+DAy/8qqqZ78OEfLQHXFSA/oc+9hQuTc
f4EaN781AnJojefdyNZRi9qFrTlyOVxnh+CJsOhmoHFTRc8kjaT9rjfRWcPwjGN+tAJ5dtzgvBvo
/8ihWweZwUkRZFHyA2pdgOwhG+j8k1MLTQ6DR17LkrePMwWBtfetbZL8OXWhd/DS5DmILO2ruWlS
3+ENCqKWAVdYUu/KwaV5bUo7v0cBfTbyjsz/ZXLrpL7VrpjzEwQoxdNI5FC4cs0mfwOysji5oCFR
/3SqxDthgrn3TsJ0YjXHDq6J4ixxFrE5eHcoEmDZss5ltpZDD5bBOMepz1msYf8DxX/9DfIbhnsH
KKncxA5iJSoNpPbsXK1ZrTB+mvkhMLPIXMcUvMhgvKxHFpkJKx+OIQVjvB/cZO62QhT1W6Jp41fO
bE09bb/JEC83iapfoxqdt0hUmq2hMJNl0nvpqQwG76uJGeTNNZIaKWJoYjEkwb9Rq6IrsYfWZpm+
1UNnmLeM3MEpgZg97tcy9Jt9OrTKWwSo5dSd1Q5x9zWpVRcs+Gxdc4GAM6hXLtNcy1VnG+h/tW+R
m5YUmQUZXo3eK1U1YykcbAnRAjMEpjQ0/ygi/WAaeUJuF4xn1wZzmLj11Fh92qpqif+5FdToqp5W
usnN4VvXWCCDWV6O4c6ztY1n1D/b7uCRqOeXBuxRhAtyyiXmOK9+UHVvHQAr2g54NWt/FKPn4rhR
gKCgTRhp5l/USOPLCM/WbUKtqUY3oYuCtiBuORtW0okyAlRo7+i97XTssHwFpPc1VVnIVRDVGC0K
O8qfSt+JNOKR3KmXbZ9UYl2avVGi2AiKB9ybvGy+7MUNdXrgrQQjNJ/IobON21nmZr1Kxi6Y7huQ
PkrfWvv2ygffDym7HALH+SiQd9S12b6Sfto4y86F7AuIdugh57zxNYi7aHidxxkcupZO3CHuOr+m
Q5jav0BreA4JBsxgJ7quovTms+YpjbMll/CGiidp92Qg2mizVm5lGx5exzO+Eczn8qgKLZy6jQ+h
iaQ+FrdT7Af5Quax/cwQ5CrAECSR4jhh2ACnhYbRraa5657hfAtUORkuBKD/OAhWrqyH2xYRMtgo
d/JIc54enTbAVAQQVeZLhWq2W3tzInBdNmeXtDIEbG6M35P5WaUjb4FGurc+NfthMfbJdMjp+RgB
kAbBuC36s2gTAlo8jIKbct+3kBV7GLVek7/TFD+Qz2u6dMbN3nMDkxGQDnUrDEhs1RvTT0soht42
sRghbMQlUc71qTE6na3CrKThN3x+xFrZtffdsjoMByCh6NBzW3aU3yHZTwRPz3i++RzyCmHCWdw5
GEwTWQqvEJh4kQkuQTX9V4cR2O+FSEr+GUD7tc2EYF4dZfKyhHB6CQPK5KU9zCXmgS5IHxpsbObC
Q7cI1As2t0BQDrzCoYTqV4M1/2D3JdIdLT2mQR7JaG3GOBjNhbKyie899Ekao0Lq3EM8i/YUxsZ0
iqRZiBUKprzaOrk//mZulNEsEtVCHRKE3n2BwtBfMCFxTHlWlqqd2aDDv60hLX/kaYBvYU6tXq0j
J0ofSazq6fgrq7tXGob+rATo4DuaKn+yxzqTa+Jt0E6G85jcBETr4skrRLrPHK1cen/TCoqCLTjW
/oE92ED+FSiJ4AdWPdZvNookoi7w+TTJ9xhNJJJF3oj8xrSNaljVSvlYR0ISAB+EoA0/2VXh1Tfs
Xf1vwgCIaae56qJtlavilfkuhkLhlZTNc6Lt0tjERebdx8CTnK2x4MFyIcjqegEyssCqhQpBJzZc
Hl1qa9+auCIrDE/ZaA/rvADIfJlzFZ6GEU6PMXaVeEyFl9W3ic8wuHVraSu+H9xG1bdBYZ2l2Z1v
RutspGLHipTOP/AQQx3R21DM0PrBOcMRh9+8hnqJ/yNQvy0XWHdhiAy7AbNFU4YKtcgOd/U8eP6y
yGRwJBMm7tb96DcPgzGa1l5BFJtfgzqwnu02ab7PtjlUCJU6Tfh/pmlT0Sr4rYt2Ik8ZgtalPtHR
rovcZ1+LTMy3+GFK7wGD9fRkFSlaiDGpumF1Lsbam0a70chjzDD64feASBuzxDNWia4rJJTxYAVr
KXIOC5RUwQ6moP/SysJ6BXlJkgVSKBL70RR7HhMaw/ptZpwyMu9eTGKB7SP+Xs9++80vUoMPcLQx
pIzIT39KKiQYxAYYZ4lAeuxfByPtYPE6dsUNJJBlM8Z8pBfGVdQyMURkmOT8kO2Ixj1d+VM52gyW
zRFN9+AQJWfCDDvYMRIU30ShI2djC2r7B38YfP/k4htC5+cO4aMBaNgfR2fwCWewaGeYgQZ56q2x
dAbtcjQK9DQ5NtV2Kaqytna2FaFCS+kj3NUEp+cvGeDVPBep6nHQdRiFIH3dYN3blrD3VVNq0gAi
6C1dG02z7fMMN2vUddnKrGPHYfcOigp9PhHQlFvimyZmGCq60CV4a2LlOxO492xkq/M1aIRq+H7G
OV/2iaR362wZ7QZGqIQ3GOIDFO5xagxfqXZyi+Z/KOL7FO1M+4vWrfDnRRbkpBQBkWYu53o03Wt8
BC+DbJHPFi21xMKScqieJtKPUPTNqEr5uZ7KXmLf7eJ9pdP+ZxphUVqgVarYH7RrfVOFMd2nYuIl
LONSp5u+6vSXMRnzJzfOZmCIoZreOg7rnz0KFedslepORRQbesU4lUmi7xfoel1vVE8qmFARqtqz
XrNIn7eCyQ3yJba7IuN5UOotB426chFXLbktrY0ibOXzO93FxF70osiaQGxVx+FLG0Rp/GQh5YL6
Z1/Nnio5Rl/S3Bsn1IptdwIcrjWv4oydpguF1+/gg8DhVdjmaiNMDLsLDf74y52oM1eNNSf37RTg
0Z27iPl4Bea454zMpgCVriRRhXT4CZsNYzXf2ll74aIcDASrHI3fBZ93vUJGWry5wO9E7+BG7FfY
OQgyKAbhLmGnh1cSlSYbN2KSHPMi8Mmd9oQhti0l5gFZRPSKEAlNvdJzQjwb0R2vmLz6ekP6Xlht
AwRPIVLxJq2+z5zj1GAitZ7oLb1omVsF6n4RN/UDspMxvkGyFPKvnWEs9g6ZL+XdnOXdrprrmrcE
Rinm3bUdpNDwAq9Tg3Ro6TZtf5/Opf1WS2SnCxc8j3y6egDpNnwsPWiJHARTIMPNs01j/gOvR95u
86A2f5PewWzVkYReImOh5wk678Pz0+hkjMae/KK5g+ATs8IuojVcb6VlaS3dVE/Rhv6nMO7dei5f
AMXkmfgbilc23eJ+pCYQS2Baj2qpiZkz7tpR/IMdoDMX2MJG/24itgJPnkz8G+Bi/P6IYfP00SYX
oOcySxDAums9ykQ/HQ6ujTCLLU8PVBkVJdUiTjM2nD5TjfOlN6Udfce4EkbbwumTO5RTlg+mSLQP
Ly2yDA1IOe4AVCqo6qgjU0El6CeXjkwCmBdbuHI5a3fAHaAK/+dZXHXoIRHEdm68QVGwV1N9e4aS
v8eSvHLUCa71JVXSBzofcYsdS3NoqkfIKlxmuXcONzDi1KzvM6to03XnFuprm4RTssDqnBwDiCdq
eTRPX7U5YWvpZTGHu96Ip4LBChMtst+nPQRAGWYFaNFZtgEIz4vAp8Cwl0z0NfW+W03mfdHM4VFg
vrnrTAcn9oINrk6fcox7/r3jDoVJldYmeL+XwhaGKe6JYqGN2JRJpQJviVZFNe9zTnp4vQKxRS+7
yD3bHcYNEf2EvzwgyDcr8+RNHQ6rrRnJOMfVgyMwDx/9iYyF6tazUAXTKdJvWeHawVOvXCwq+MPj
PdnjnsG0CGVmBnVqHVXfHe3Mgg4QwdMqjXuNNb1w3GATByTJFquylrKMkR1TfafLqhfFb92EFaJM
SOthOBgl8/SeUKnP3lqWw0DlJWKCFKyydYNFZ5nTL4sEl/JmDig4YBhsXTwPcZDrm4idkIY+84o3
n0wlcWog9c9+bTZ576fR50N4ku7kQ9x4MvVJdBvjrNunBjz/lhGRbUGMtdMDtgwhs5bnyanz/aSH
yNq14JzhwR+kcG4yP2LPlM0c5atBJO741PJNMzuicB0HdwaZCC9VJ5P5tvFSFRzwGOG4kjSo+Lig
RFFEmHz9rVygxcOYtSj4uhR1KyaSNchHbTwCnmDeGVP42xuDSDqGjxECw9czk1JAjlGGLids/Yk/
Fia9X9B5D2dwryJrfsgL1HCMqjx1k5eire9Gc8ZM7MMSIL5Ivqi+dr5LbDScF3rwH009F8ygkMCc
E/widqEsT6hsOHcKGnE/UIvUDaaTHSi7P8JPcYbxRdpfGssj3j7kG7/vjb4n8oDH7d8YqvZ/jFEV
vqfcgHkdoQwXAA0gO+uudpofeTRQPg52DPjpMjlsEVgDf2YczAPeOVvO3/QcGsFOptqod3B440tf
uMOmcBzZbNsmGPv7YqzJXfEQFTz1PuAe2gm8wLsx0PhOyQAaeFfclLTAnjfwfi45YW8jF+0Pukl2
B2KDGAsK213v5nxuq3XZVuXjNP133lnm+KWyYOJQ0UdQmVhoCmcZsa67jAbfHEHHVYrbpOrscReU
afRK7EhM19Dl/h2GVjJPmORUMuvUZGo4cgtkqrFCjb4AtO3KHdu7Zs+ye+J/5ih6AOwy6wVtOxBd
I+jAzsCVaa0bvJhP8Pjw01aVGccpigBr6zDHvB70fvd7GJyW9pQPSK8TRBW06mDEJcAgzrT7EJNo
QPRDyfyoEQzl1ptbVNMjk2EYTkCIj7ztLO2hsw4bBBQCfrbig8rHZB1ZuuHSwqCd76QLAIo9vQ76
5dCARy9kb840JI0tzVNWW2O89RovOhu1qkrcyR5nAaSBAW6n67EfVyKn41rS/woEFFOCGMstGywl
YU/UArRcsggbaZUrmYbDL2Q39H4BilN/YUZuZ2/Lxg2xknBeb0syBOc16WDqMapITViR3dE/iMGD
5+6CgMYJgR7vWYbg7UsbVDaMsd80K9cGZUY7J+oHImBi8CzSGuo7l6Cxl6kcxuC+ZKLDqyemepVK
2fXfJgveGwR98hPqXkh7vm/IWgyzZP8hcKx7fwGhI4oliYBEvJgJUOQa4QkiV4uQAVQXtGYmns1a
vepz27MKlFuF/GJH53vfnoMvtXDxPcPeqidXi2mFubw/Vn2dbWaUriFCeqf9iY0fAQ8OEZB3gupo
NmYAX7GmixdHAmf8s2MZsnQBApniWcfEba4NfE6EdyBERkSIcAJ7qZ5h22VeZ69pPmTBrZdlxojI
OxOrPHEIDPBNj7/3tSLlbFDDfKho2n+U+AwwqxtD8hjNtZKY6bDHLJAgdxZkJeLiTUKKvsV75je3
pTADqUGZ6uJR2yE4SiGK5ndh9vq9BBrmF9SFR5MOYjC99yqvXXDYajzmQFvDIi4Cy//lCAPyyIKg
34Zm6udLBEftEzESjl70kZfTFbW6YOS0U1k3o13DnjSFisJ96TTevPIhn/Ta6ySx1h6y+1vzHDW0
nsqoP7Kx9ukaiglBmsl2YGytvHSte51303CLFQDHxEAGibmvYjxiPk01QkDRNO8de39318GJBqey
MWJFnzLLlYAGyBZIO0mOw20YGcnOyTvMYLHtRt+xDCRIght/aI9RODoNj2dE75U0nbNpNbbcYwuj
NhxEH4xQJTha4nSDmMHjxR1SrIEmLuAfMRjwd3J0uneS+pp0TUHRuwQF+Xge+XtZHly8DcaerqWX
+IPbMltX8E8lmRA4aQAl4h65UUAtZSx9IszTTZ3ROPFlxfCBy7i2DGZDZYEX3LDLkRupLOOsJCJc
jzyafh66E+Z88m158bVHqEk4I/5rlyq2O+sYNkaBjgVHcTxwqEWYM+qlyWadP4IBzXg0STZXm6Fl
ztLOVykGRWi2ztrMJEHat9MA3XZGgiV3h+N3RWs6R8s4M9ufQ1dZp9wmBzZb+h0oz2Eicp8wqsIR
jF8jOKitblHa5PZXk0gJ6F9lGMMDEFVUvyCXjEK87UgJ7FWC5gVJjIQYBBskWaV4id3e+ZGx0SAB
seAo3Lm3YXoGh0xGdG1uthpqdOjIwaFcN7lO22CfDWgot6T11M3WHyhYOBARcjAzK6lTjdjZ8YmU
HOukuymLHFdy1NfWYRxDEfqg1JFpvc+FXd/JAnT/q4uqyzy1qBDFsp6n1ntMdFsFdz5mSdALbRjE
+aLWHLYVxlvjq2k3fck4FP60p8wF79/5VQ2Nj/1FosHDJp7a+UoGYfXQGm0h9x3YgkcIk5RPiYxD
fzULSXFdpQPyHuNsiazMsBU3BkKbdD/i2g43bMhIAtrapM3065a0gdz1ojc6zLHZEmfZnXrpVs06
HpyuR6jcGuEec3EolrovJ1xd2BBM49YDvSe3K/Cj4CFItfyRaCOs9tqrmJDtWD5tCB5f5409pSVi
qIWnI9Ap9PoUtMG1PHizBmFM9bWcOQE1Rro8Sm+iKBHtmycouAEHsMKvy3iqrHtFPl20KxNECCRc
EyC1UCB5DFjJkjB9JatlCM8qXSUey6rR5ZEZKmRU15bdNKfGrxC9zTwzsccpFFK0S0NZ1bPdaQd2
umtAPfohicdV3kR2fgI3H8cby0H8Y/SWgxfAtcsAO1vX25SKzHE8EC87/7S9XsUIc9vk/Uq86L9R
tpIkQ7QkSjALXMmLwPS0z00P/VN7QDncxU8yy9c5SjwWROIkFrMRPodztulKc+/t2uWSJ3Ute/ac
YHqZ5ulZkqh7Er8xD16khhqs0Wdu2B2GrJrWfU2eeY0qCl520Dt6crBASnlrm45VtzEc91uBg2wv
+kgeQxwDwZXE1X/Cvk3pI/C0BdT1OcX0HDH/R9i36ki3icqyO0BGrPtpl+S//PArsVlX7vw/UfX/
rcPAG+RVZPF4F3ee+VmdxCrUHbyHsX0ul9O4dw/KWLdL13yOi0O9ssJtTjzCsmR0wzG/lrP+4foA
e+dp4pJfcLm+G7t4TtrugH16OXf3M1kSNACh2OLL9zk8lEZm/5tWDCh2rc9a3HY/Wb/lYGx0mV55
C/6NjgWUEuJ80xmS888MkLrF+9iT53WA8TiG1QZa6ZBUj5/f8w8XMQkA5y1zHfPy0cJbWmOGqv9g
2vkDIrdbq3tM7Kf/xSK0b0DjVCvSvginTYvQah076A8EvL74jvkLR/eDF1lXYoovr4WXk2MZj5zr
g7Wpy7Bkx/Ab4SlNwlD8WpuP0v3iVVeWuPwSWMIUSC0c01TUUebFG0K1p1qPAuKY6Ic2fUyD39J/
r7vj/+x+Xa5y3h7++N5icrTnrDaTY1O/y/in5x/na6MaPrhXf13IxQ6jjTGIxthKjm78JVD3gf3T
Lq9EH1+7V+ef8MdVEOc12n7PVQzBSYX33CuRPE7N//DdurxX51/xxypRb+HTEaxCGt0yM0sSY77a
zsP/3wO52ABj5Oac3io5WvgYUuOXh+paJlee+uW583+vhNLEOo+SFObFlcAwa0MLJzme86wWUC83
osXL+fmVfPhQPOhcxUbuoJD6+3bRCiCLJYL+GOmjRyppQmylGf+sh2uz183LzfR8OVLxOVourbhl
XbzEbl+YIprS7Bi3d/THcXOHU3sdoz2b9bdJgfvAlJC0uJnlMXC/pkREW0zaG8H2I3R7PoFSn1/6
OYL+z0P18gdZf1/62M42Ia/8oGiW64wgrVhJyMJwVRsaV9awSF8/X/Cje/3nHbj4xoy+DJwGWOHY
+1v5vSCjMPdgxq7e6ctReJcXdvGhzW4F7IZ46JiShJkjfcWshb6E4DB/SzCbj3svHTcuEvrPr++/
N/LyjnqWyxlhmaiFL9/YzktNgb0gO/qFccR7hxrrREwbgnIi4Iyn9NF9p9fo7/Ib5y4n+Acg9VpM
/0f32LM9WJ1zgWI7F/c4sSLVTei+jnoVdevIUAtseKR8X7vU88b+z6Uq05EI1ZV0rYt7PJlegGCt
zY5V+whouCB3K6PMN78FC/fB3hDNhAwsW165wZczCFzJrAwOf0dQjjjSudgSUkRCNRDFdJKMxxB0
Qg3BAvZKJ/2jMzyb5S3QUkLL37lbT76PVXY6PwskFBNBU3oHVLVRfX7lV/3zYV/8qIvNsI3jaSQ8
bDp1ePem8TnGS+8TUtXR/5rl5vNb8M+meF6MetAiosWXjB/4+6PV5EiqPOAOuOEj2MGirn/9zxdw
+PPPwziI8rEvTnRAL0QqSk+nAR7Isgh7Nr59vsI/A4rOT/HPJS6uwehH5dHbTScNruV4d5H9k2u+
t9P1QAA0xOqeFIm+8q88p//HunQPrqsoV/yLbwPUkBS9op9OaXHf628E662Ms/vLPxoegTrvY0dw
YXXlS/nng+RiuY0uw4GYFUHB9/cDa3BEVLDC88kglrjNUdjzTaJ9ONjXprd/tBKzzUw6JBv8TFzs
514VBPUQVuJkh5L2sF4GyZ4EaqQ2h88f4LWFLu+jX4ypHWbi1GFQv8enaAB4kcHKh5vt28n3Vv+L
9VwJwvtf6e9dnNET3Sld3ChOskkXWfvkUz8RsV7l+8/X+edAlAzUVY4tpcOrL+XFo1Ih6haUEwIP
tXtsVbptq+ewqgnnsQH45akvxdPnK8p/9w6WdKltSF2gRL/c0HLs0Y09TOLkliR0Zrbx3gSO9yWf
IQtykqNulW2VNw3Ez43dzOZP2Y/Txml9j8DbpLnPE0iR2cRsugjCJL8dWxTS5ICpG8IoFl2r31rc
Erh7VbvryTZYtIDnS2Mw7nNPJXvSIaNvuJSjK1/aRzfSOk8+Nj3eeKku3kTkGCXmBSlO5vBUfEuI
RzSXc79q63t95VX84JumEyRtEGyA7dC8HAUGfmSUjfb5vMifTrW50Y6zjucbyxuXmoCWEX/HMBMQ
NE/rz5/dv4/uvI34ZFyzSboUdn9/2GWTSsY/jPPJdYwNBnoCJIxNn99EKKAa6+3zxf5rpP46byWr
2ZbH0D/FX+T5m/yjrE/JlkFl6c6nsCEBB2fKbeSQbp/kX80c/ozMXHK22vcSyymOm1VrzV//N7/A
B6viyUqLpvLvXzBKhaKY8IZT0xi8XvUL0Nc+GFdDovY4ft/wm6Jndrx00VHZfb74R/eaM5/JgIpZ
khRXf6/dxeGcNDCnJ6tonr2bxl36RfGUz789vf3/WulyDFgEc4ns3/nvqZYLG/MxnOZNPmd7Y8Af
4hUvn6/37156hhmoioGnFAfExXMtLKQjfhqKE1d40znBhkBdjPX60euvrPThp+IA4/HWYhWn2/n7
JoLbRbMtcr7KY+WUiOd/JM0zk5wSrEJGwGDqTKyr0r32hX54hX8se/HekNNm5WnNsobbbOp+G7f1
0nD0IUuC5yCQ6HLXUdgcQl2Tt7siKqkzhpvYT9cagLO+Nh3xXJdefkfstyBariLhyrl4k0ZZ9iVZ
l+JUDFm89fvxN4NbBkzHOK0/f7IfvbP0AEr4JiNh1OWblMtCoQjkum04jHQm7HaH+EwPXxQ20M+X
+m/87eVV/bnWRdE216Ou7CwVp0F1uGWYz7GEwtvZRvEFYvp+kJaxTOzxbq7qB4iB23y2n/KMecVE
Ai1J603WTY6gVBFVvnB9whgK08IKI44hkbvR3D6EsUkWnFHPqxLEiZAAsO3A/Bl5aiuRiC0rGayd
fkDYKptrW9+/Ja/rcow46CUlaJl/cXEuA5WR8NUcy1KRDmu1913avQo1J8s8KxiYYxXvxMruy8p+
g185xF50k9WlxIpp7dC2zldOtw9/j6WUA7imfH7V398RxReIadCJU8tpuhiUTJboE+0rq/z72Xic
kMqDCqbf8byLBqvGnmxYVihPXo0qXMu73L2fGRyFHlXsPn99PlxKMbdWCkosX1wshfByjjtQPt4e
uhZi2yKSGiE0kfx/vtC/Hx/XRKHDbueD5V/WBaSXZLMzsdDcNYRDyGretozQ2YalFV6p5T5cyhEQ
dD7pDI48lyh/nJeGOeW6o0w+1fBsv7GmxMswHoofTuz8+Pyi/v3Ouahz0YikSPrCu9jfLAJwlR+y
UgHxCzVMoseNcyJHkKlJ2RW41TxXTn9/6CzG2F+POcrMjL/sJtLMThsGJMiTBpHHTwix/IUxNjvb
fW7dtxyyMo5fcFgR7bhL8ZBZ0ZXpoP++/EjSHGpVtjQP8uPiXSkinErVwEgCb0IySxmQrwqRO/+L
F4Va37U57k00YherkKJkwoAN8kTpJ2DgbXRLsljKx88f3Ucv/p/LnP/7Hy+JXWP2ZRakPJUZG8WN
ET8QH4nm5PNVPqjduGfnY54r4r2/ZK90M2sjIPXqlFi/JjRYRvrcktxY5Ls0+4UwYmHnr22BlvTh
84U/+gb+XPfiLk4alNZyJ3kKoabs3L51h52p283nq5jyg3fyz2Uu7qLlaGuYc1OeihLXtBdYzHtD
ONPUYMRn9RmzA9p+T61c3xMbHN+QcZcfUjeN7ybsz1d+zXmxiw/EY/u1bfZn9s7L4cd2W2ApHkL3
NKEQoCOlPyLMYxHWrrUm7LRbf37x53LhYjnfpYPz2aN5spfLBYDtTmqTM9Ynbxb5xSAqy3B8kJo3
tsVBEHa3UdVc+Qb/XdQXmHmV7TmAQJTif7+2SPZ77DKpe4orc2cUi/kps07DZN6lyaPn3PjOlfU+
eMK44W2fcokBxx5TG/9e0AqSEe3W4J+k2a0rggaa+KFK90RGk3pVL6oedrv7Ylvm0sVbyOZx5S7/
Vyv9fZsRQ3pYv847H7Xb+RX840P1kep7iT1FD3n3XflHrHELO9maSG/Scdn1u2gk6I1bTp66kT+g
k5qng4s7g9yZioyizsmZgPfTV9UVZOKjO+N6VO6+ZXnOeSDz3z+sxKGJYsAMTinSfiQboqHGukEA
2yPAjZjgCHyAqfGrs4mvDiE93/WLm8LTOJNuimrecy+OuH62WhR+YfgwdPJF13vNYPZuAwxF3vbB
7ca1TwZkbZB148/bMj+o+GQauzBurnxyHxxKUNMUujQwTFWhUf37JqDyx4xhpuED3qyVpV7ETO9d
P5U/JKz0AaGgKMMlkR6rQX9zwyvH7/kqL+/Cn4tf3AVdKJzrMX7YtPA21USgMoZu334jXnqpUReZ
QXnloX9036E8LYvzSfgMEP77cuNJoL5TVvhAUgwGpxj1DIl1/o5Ahmto/gdf+rm44LNDwWS7l2g+
k4LmyZ3c8ME5kF9nx/tivHeH/8PZee3GrS3d+okIMIdbdpYsKliyLN8Qjsw58+nPR+Ps9XeziSbW
urEAC1Bxppo1q0aNYdmxHu2y4kMw1w7aVTCjUF8H2ECOgWeiOE+BAeORdWgPwudxcLxjrJ4G70EN
/7TMaRS+NirlUUix8/2ge07ckfvbSP3PcAsri7CRhYMl3FdQobqwJxa5sCm6A01CPmzGcRisxMdX
gcjll/59Ep25hA4BR2TEuvC56j4UBG+b37c9+9VFMvv7M5cDxZNR6S5/X23p9zeLDf16RfC9bT7+
vR1T1kmV6VwfyjyiM9uyTodxCJ/r7l0tK8fMObGJPjwHXieszNnS6poq24m4imtLnL1c0kLraiFy
GZORpAexz2JIAAueUWOeHauhaU+0X60EIdL1QlEhIlK1KBVZmqrNJrKuuO7rKpIekgTwqD/xez1r
4db7OnbPmndXJc8yeTPlFfEP9B0F2xD0lWEvfIEsidNH6AZx+txJV0FUy1ZfyPR/NE5SlG9oFRz+
7Sryd9GmJgqwODni9Alnu7FBu6FppFJ+CHU0H+EaET+M5I9urNXdloYii7h9PIICGGrmexTaqwU6
2GVIlgGdR/tKW9n2f//ChT8Fn3duYXaj0YnsGWqEBQGM34Szn3i+70WXlt9sl7ZO1R7K/EeTCqdc
ezeLLao3xkq8sThIfPoE5TVEZY5bkVXBCJJAkx80OG1HEVnhcHt7ua5zYdMoySmgFivqEgiVy/VS
YvCFmRYqD0no7lv/Eze21aYo0GU0d/+yAsdEnkLJk5Wr8sqfT2a5ISk/yYjPz0s0FQpp5qgkdAUl
mzBIgXD/pum3Nk+F/0kI74vs/fY4ry5HnmoAmXRSXSIuRpsdeL8bI6QlTesB+bVNGNGeFuc7OUei
HaqUAhaOYmWA17GAolumqqrUZ1HlNv6+hc4OQlSEuSlR6H/Q6OUXSrRzXPOUSnBCD802RSvDSO9o
NbEFCPOkkgqSALeCGti3xz0dg8tNfPkVM5+DC208KPLdB0P+PaCllD4WxsqJXzOhXO4gQTZorBpi
94F2zX0Yn6zuroNB7T+MY+LCYv3Im8zLQ0T/Aymb1n2ovAqmzae6+NRYKyi/6z1pSNNh0KYnhQTQ
5nIgKhI2UjyOvmNGd9pX6TFXdmL4q7Ie4xR11PJfn+1La7O3y4Bqx5Qu9R0PhaNNk9AzL1RAuG/P
m3S98afQmIhcUXSGNM/R+Z2fhLkR0Ng5pqck+xwgAe9u0MceioHO5y8JWis0xO9ony3HU6cgqmTk
UzfgIw1uu1Bvd+5grnzUdURx+U2zoRdyLtRR54VOqFp3SIgonXXy4ucW/vKV0U9773L7m3RVMm7V
4Jogdrxc0hhqaVPtotAxg3pbGO85qnm+7T56/tZ6JiBz4FHrf1va0227ysIIJQOAN+gMnhk8BS7t
jlZYI1bVxk4M36cPy5yNAIetw4SRNvet9EOK0k36S9EOIXIkkNRBqGkL8RHmIVmAoNyOvtGmZTb3
grDr4MML32OKPD7tLjTtPKJjEBaPNOLG35SSitPGFN8tCEBuj+H67gE7M+VAFdjWybDNTkNIhkIu
Sj12ijj7ZQLfUOm5u23i2nNcmpjtA3T4LLVGmMvxAMlk7anXt0O5kihcszHtkDM3rLSBNsgDNjQY
H8X7KtjJ8go87zqtxc0Mdt6gDQohSnXuOESYDzW3QqZBKIt9ZTxJ5WeVBxHd6vRvbmPtRG+J3VXR
wV/Dg17HsZeWZzPodn2jjFmNCKH5+ZuSUTiKEXk9VnSE3F6qhTjh0tJsR1cUYtPcazKHBnhD2nrm
DvHNgJKyeagfINL2V+7PxZHxrDRNwtTpHF2uW64kSWjROOck6odQl3YLqbCcfxT0pwXw2N4e3cJx
VYkP/jE2cxNiryaT5AWDo7eCdmKl+W5kB8D1a9HWNEszf4QhWgdUiczVFWwLJtOxjBrWy+8QS5BO
un9HS7dRA4oLH6Be6/Un9A8o4Getc3uIywtIbgS8FBEljQyXE4p8RCNlQpE58MKXPny7b6iOlhmd
nW+G+FS6n/pwxQsu3T0kQoBEU88lGrKmNT47e2IVwGsWGrkzNN/V3wnqhr6LCl+1q4RPY3bUu537
U0YP23zoHofIgqB90/cfRrvTdW93e/gL1yAfoVOvl7nbDXE2+hAFHNFI09zJcroHtHYTDd4G7GMo
H2Uvtz1lWNlSiwZ11QD4QbxiaDOD3VB7PgnL3Km0ryD4N2L3ELreNtSdCrb0RFwxt7CDge4Sa/Ko
BRcxb00pjFGAMEbOUcnzAVSjI0/KC6aisFkDjy3cCxq7V4fZbqrHzRO9kHhTJi+SwqGrGYK0cNNV
K+HBkgXiL/JJbFayrdPvz7aNnDd0lCtp4VRBIt33tEHtYNRYczDLVkhX4rKJKdXZmZ9EAfMUOiQn
N6sSVpxceqLveA0bs2gFuMa0BUhpKLOxgNFM4ioaCjgloO1M7icW9ds7e+lgk/Yk7WppU4VPnJ2y
AM73yreCwkGux1aA1T3CyyjWB+uQeg8SN6uJfOhtm1eXKqRflGM1EnEcbt5VlyuEMHiTVyl7gE6Z
bFPCVnbUkWHZlarRbm+bkqcL+sJlzmzNDhIq4vAhe1HhJP1rEv76jYwZfXJbob4fEAY11ceKDv/8
2U23qF1r9WP4jZ/DD3ho2zfvVEET6ckrw79ODcy+aXpJnO3QDk4pqTD5Jl352nsw1J186bPgfyAZ
QLLbhtUkOtDM78EZMhzGjial/e1ZuQ45Lr6AR9HlFyiW0gO05Avq7o97dN0/E8VN8Tgq0LiMe834
ko1fpMJa8aJXl/IUzWrsNuJ3Gc82W3clF2s0qJrGMbtkl+vPrXQnG+km7ifFnV+3h3i1xyi0GPgZ
kEDUXEiAXI4wMJSmKHS9dIok/ppH3j7NkaNomi+3zVw5zqmeY/0FHdGuSWbg0kxK26BGLb500Dzc
ZcrnQMsPXfbQoep529DSeM4NzfxNVDG1SYMhcBKvKHzTJW09jGq2Mm0L49HIOPDooFOOt/8sIoTY
Jae/O2A88MSi5Wj6b0a+z2AB/dfDYSPgObm8eJbPL9Qcgm0TZYzSMSgyVeFTsBt5Jd+2cb3LNXYb
PSnWlIHnCSJfLk4dQvqlScA7JV0YHrK2UKjxSSWNIgOyHiFcS1Hloi/URvAwwikzgRxpNIfec3/7
SxY2PkhwqlvUr/lnDpYSEzotc5pTHdFobXR6DmLwM1LTjWsEW9Vae7Ze+zzGTQeOOvX3kTya3+Zh
Gk4yAR5l4vxj9H5mBb0a/laRSY1txk9Klx2F/AkZ9bc+31vfuto7IEcLc40vHjW53ZB90Y3GBkIe
t48WarAr63Jdhfz7fTwOJ7QuFbfZJovKCMJjSgFOU1rHGlk8/Se6lYDkv0l3kCZGr7lhw98iiHdx
hAC4csr7h8qnFQH2D/WhtGw//nJ7gaZ79OKWmL4I9ghJBVJDCWG2UxqEg2toM7nNh+KdrpcNPdkr
6aGFAwz0msZLXQUhxGV7uRnpdPH7tCtqJ5dGBJDvevi5In3l+C5stKkpACStopPdvrrMm8ooxqiq
nSy6k8Y/hWVtw9DayP6kMLIGolnwFRfGZldrDNuenupl7cBHtpEbOr9+tvnvQF/BrV2FwprCmnBh
KLR7WdwdlxNHTqlvkfNsHL3+ISAMZNJvJIHMJ68ti28ayafbe0GeFnu2GUya2HjOKeRg2BCXBpXO
yxVV7xrHNw9KHe54rkJ6U32tYf9RLKc6pTDDGLvhZ/Yq3ken7NVq36zojp3q6PeVerz9Odf7ZqpM
E2HSTAuER5u27lmwECco5MZqQMElfar132byKYR86t/b4E0psWXg5b0qLflqFgvQhzVOiSJU4D2m
Wbyp25U8x/UZU8HncgLIC4Hx+jvtZwPxlU7NSWw1TqNADlpL/aOMqMXKSP7ity8XT5V5pZp4e/hE
qSJdTldgWFkJrUfrxGry0L3qHRFcjcpXsfGDt8R/Hpv8q9hDEVW5dyiIDS5ySCoaDCrwx5336ue7
DgK7+CFDSq34DGPfJ7Q59whoCe7L7UlfmA++lFoe/Vd4nvm+hr1LIjgtWsc1K+FUxy3yCtXw+7aR
vzW56/n4PyszX5uXJaoVcFk5yfjQwMijot7GLaB+95/UBGlqBNVQtbayp15Mv+R/dH+Poponxyu7
eGGwdDGwu6ZEMu3gs89oM91F+rQanFBG7LeF82hloAvHBLUjQglluuq1ecpU8GHHECp5cCoU5HUY
hmlii6t6e3s6r10eGqE6MR/Mi7jXvzfv2R7WYRnPxh4WYyntjzBQ2lpnbNL0Xc5XDP29oy/Xjasb
sgByAHRjsD0u9/Fojgai45nsIL8XbVIjsF3hPUS/VP2tibsEoSbg34bb2fFLJn8pqz0Uffso7R4D
F+gxz0QY3Y4tnIXDTl5DZF97ZCpTE38AOQOCxHltqvSTQAesozojFHybbJTU7QiJNJLWOTIJaqJD
HSGCVglhp7s9/8uWuUcNwm6uhdkLwjAz3sgVlksy7x3ZcZRzbBE6xFNWfQ1Q671t7nrXkvZXQBVQ
ASE+sGbOxDTEUBjDUHWCEuCIkO9rIVjxigu3DYAnID/0muIbuesuF1pCpZgcl6U6tb/Ln0LaPuvT
iFLiIfkdO8mn3IHqP5Lt7hMIUUXd17DDSU/SPthKGyjGb493wVtcfsxs14WulcJ1bKrO8CzCia3f
S+qG2jug36A/VYi+7JPidfxC58xQH+W91ZxWPuA6gJngX8DTgBzzKpgnPLJJpABwlOpA0E0Zd6NI
z8G9a6RveSjbenMX+w9ycxeZd5oEva0JLfQ+1H6EzUv34/aXKFNYMTuAfAmOU0a7jvaryeGcHXVB
K4xChwzeMX6aMSVsW62R/n4UNsGTFjwiNtcIh6R4KO7lO/9OdcJn/bG8i1/G3/RhyLb8LhlHClIW
rS6bnDOy4h+mnTf/Ot42ZEctXCq1/cuvi8pKzvKQrxvqnw3s+rX1nCh//qjttoRkOcvfV2ZDXrI3
Nb3AYQIsVJv5b48eOhnJDc1RHruJjdiun/px770Eu0jbQ3IWH6As6voXapFIVnn3xRdL2ssP7ccI
n+uDsB/VnVzvR+NZ048pFGa5N+5Qvj0E6loPx/VFMPXE/t+XTiM5W7c6KhGO1hONmkZr67A0Q3Gh
qWu56Wm8V/NPTk7VKdhQv5mlF2Rf6j2j6iC4gNKohHRMJaJ5CWTkq5GdoCVVVWsbZbW9vru9EtdI
yannl7jBBLWiko2eWbZQGRgSodWcoPip3QvuNpW2UEG2CKQPxzp4HCCZbcSXMVgZ8uK8ntmdfOXZ
vGqDKzVaVWv4oy9l8Jqy4vl/WjsTBBDDI6H+90ye2SjrDiLWbNQc9Kec0YiOrVkfYHhfeYotORmS
3P+YmW1mkqgoUfa95mixdtC6WN8YQ/6zJNERT2KB8IvmKxfJwr01XR/koVg7GZzr5eRJUO7FlHQ0
J84/ovI+QGQ70pArc+H4DEDdCiu7ZGmEOt0aZAB4yYDYurSX6RGaKZ6uOZAXA55+1+TuELqfJ0H2
Hiri21ty6ZacwAE8ngmJrntvg7IPRHqKHJOsEnpulrHLUroYb1tZyGpQgCddQI4av0eUfzkmvxEm
fXFZdXTIt1Oz22jRSxJ/UaFMEdWdzkYBqSva/a6DwHASgf0RpfvCOtWTnsXeUj4ge7NrUbObZGeW
K1tq8Rr/C5Sn2GgpVzOuIWjQyJGuOmkY3yG/bLvA9OD17xBi8HXZhjt+o7nCxnVhVx+/x+Dpm+qQ
SBtFefWsIxgwS7Xdz+hZtM0nxGlWNsR1zhm3QfeTQWbP4Gad95uUw1grUOerjgTQXFOQ17S7sjq6
WzgGv7tbYByN9hI8dYK5HcQ3eNxur97ihjwzP9uQvcpTm+1OyNgnyJL5Q7cLwqJAMi9IbGaz4GU9
KCuDXtqYoGQMMLgWPnoO7IZqzeiMgUvLlWGXp/gVblGTivf/fmggFbmMeRpMCKDLfQmev60rxMKB
yMCJH74Zw31nFPtWepSCcGUar0GgLOO5sZn3dxNvrMxBVR2o+Xd5eUetVzbe1HQv/UBJXlV3yZty
Z34K83sXDsnbA52c1PzOO7c9uwHIbyoV6qfYjj9UuFu7ctv8l7gGTjJWjXoX7GHTN5zdABHUlIhv
4Ci94VvWH9vpokEIa3wMqntR25cwiN4e1NIeIR0HmBD3NWG1Lw0WtVnACk9dtXDRqoruPH8lfXX9
ZCTfS+2YpBxxK4mJSwOIdEOO3E4GtPvBgTWZaPobJakV97i0OBbQRDopgehe9T+PhW+mAfT4TouW
WjPctcoxQ87q9mQtjuXMyMwFC1pdWr5c6U7PvjOpEksmTIa2kX2/bWdxUc7szKLbyiAzggKB7qDy
m0JCUwF8KqJh5d5anjJjAnchwM2T9nJlxNJE9aHtdUfRUGlSP0FAKClrT6qlm59OG9GyuLt08JyX
RtCIaD3UGXRngME0+wK0J38zetTbeMplP25P2+LynNmaOQeZNmm1RAHB8az78adIOwFdM1K1Fsws
vT3o0fybxJ96CmdnVGobiGv9QnfyHNpQ5VRVIi2uxbbvn7nkEPy2Levl9sgWrg/WiWcH/pWuzXm1
3czT0EMJU3cslE3vTckv0JKTDmOuP1S8qemjDlYsLmxB2oZRXUJsgAM8B2AgjGcknsCxVUrpXQp5
D7fV6+1BLSzXhYlZdsEIMjkVm1h3pEi1YcwTYN9Ux32S/OtGG5hzgO0QnEFkKIOKu9yD8YhKYCRh
qCh+UWvzC1pq+xU86sJhurAx2xRjLRqeUWKjjr4xlsY4Sv0KA8LifJH6UeldY1Hn0BFLH9oYKVS8
T6ynSFkOr7rO00sVqtiOQEPdXp2lLQd4EZCCphsiId3lpMlemmTV2OmOgNrprp24/aURUg638sWD
lgT+AZqqlQO8aBMQIK2twG0pJ1/aTJAISUHUs1BW/VoHvbmJzAZ9WTKMqjXYrUY75O1RLi0bQ/zH
onxpEdJqXQJIqTsmONryJUS+OFiBji2a4OTSLcMWZDovTXRpn8CgKemOOj523ucR4F9nrhylpdNK
3fofG9PWOQsbLK8qhaBWcUlj97OX6p+Q2exuz9TS2qBaOD2qkNcChndpoq3QWBwyg5nSPHUve7F+
8JLsaz7Jtzdy8qgDkdveNrm04clkwNRGMZ5usplJwqRI6ozYcDTjbYhPRH1ZGG7kLPr3FyGtDXRN
QYgDKmOe5kwGeNRLKTC4bsFJiSms/nFLRaRDbGVlvy3O4j+mSKFfzmKcamWhaQKboSo/h2r7Re3l
dyOQaoT1Bg2Fur7d357Epe3H1UvDK7maa+heir5BH6ul4VgCjNnPovjb4ma8bWNxVBS2pgZD7vk5
rY5gRNrQepnhFD5kGuSTn6qs4UGlkQlSnsbwcNvc4pDMqcSlQCJEnuRyEimzjHLg1jC9Jah0Dugo
md/r8e22kYVKGvg8sp/wBCnAFvSZMzIGX0X/pjGc0h1sv7tH+b7Fqw9/+voJ+vzW3FsmCFTxqUAe
p0YOuNmgUJCOlZ0eA+GlbyO76BAUhUthcLsHD+lIN95WzZO4BsK5xrBxwQFWIfSRKbBfNXJ3fV1W
ZT0YjusngKaUvV/fw6GCDiniD2h16tUAXla2/sM6GCyCCmsWxCLzLEvZKSZ9QYrhSN0kTGrUz4KQ
JgeXFMFKlWBpxWmVpf8CvJwMb+HlipNQSrWY7h8nGPVXLp9XvTQKpI5kcWUn/42kZo+8v5Rt8N+B
g7giv5MKBOFyzzKcGF1ptdlaX4fsl9AdtPrgpvd64oQ+Apk6L10LlOAPQQJUldlldRqyndrJm3bs
90Fl2lIBpEe4t5QTmJdtrt8P1VEJ782QhwP91TVSozTJ+HcJ2q9N9Fg1+0qA1Ic4H7IBW3QCnRxq
Um073bUhNdHyYYOM9u0tvnRrTPR0/xvr9PuzW0MI+7ofe4Md3kp2GNBFtlZAWvLglBCoY0zRKymC
SwtVFOXsV890jP6pRgs2Dl5NJd1kzYqTW3hlwO0j4eBIDeuKPnswtYVcGwrCxo7ifReH75MEHWJI
RfqdVv2daia72xN33aDCgTu3Nwtdw6IvlDrHnmH+EL0Hl5be+KhXnWP4oLTzwhaLTdKhuri17oOw
Q79i76YnHw0SGnJrOaIfqodUeacMyDbm98T3G5fGgORzVWxj6WOA5s71Ngl6LMVL3H4x28+Ri0xO
dIygabg9lkXnMc3bBHqjCjenReqbLvMKLTGd+GT2H9D/2T6JxJN6bKP7UXX6lTz6UgrHOLc3C7l8
I9Itv8BeW9ebMUveNetdbPyN/gjDrGc952ZhZ/QpjMFOj55Ro3G1teacvxfS/JSff8P8BvHpGZgw
YjSeP4o+wj2fDRm5IIThJChXD2DyZPWZe26jQKOMlkvX7wzxuxiUL6V/zH3XllZh2wuvSmoaoPQo
qoD6N6ajdHYYa0iNyiBiS3Wsv6MUvCKzn3m+0RHv8o40V68s+3T0rqYAc1QbiQrImFzaQ1ACQTIv
N51EA/a805600aFXv/9AUjypbKgOq2zlSXHd1MmxmXrU/7/N+Zti0IvKr7zMdLR+X1f6fQtHjp60
G2C3enXwh2pTV1CBAye/h1+5ytaA10txyrn92dZrei+stQ77hZXfKcJXFIAM8SQiTKz5axxVi+tJ
fILiAblXMl+X8xuqPpLubsmxGiSbLsKNVW1j4obQuBf0J1kpNtFa8nD5KJ/ZnDn0WMmVUgFo4ijK
Tj10RrIxmFyS7FSVkFR4z98k98/tfbR0M1PXIHSmyw202GyYsH8WimB26Olq4rZOv4pUOrPo9baR
xXUj3wJnG9wxFJAu55KeeEnNStNwwjDZBPLR7eItMqq1Wm0Eb6XjbXHdiGN56mDuKkL3BfTa0g73
pPkpyoTsiyG6j5otEdg+GvpvUYkuZfr19gCX7i8S2zIlvwnAo00TcHb4RSlryOBj1KwUVK4TG27v
Q2PR2Johfii93ba2uGZn1ma3ZVGXUVhobBOdg57LP1T510CketvIYvzMLQnIGY0TdsdsZwxWEqWy
4OPQhC9Jg8CQ/qOtTk336nlf4/qIfE4DQEAM8LEPYeok0rFHeC4RYQcwfoTWwzC1fDQj3Qj5rlTy
99qrD2VwyM1D3h1vf+viwZkK+zRqSrxw58x1njTW8Iy0piN5O1/bZdkheYH4WON94YM2kl6qNf+7
tOLnFmfu3khULwwhQXOCgJDdG4UPL4WLBUGewPhZRt3Xjjvn9ijXTM42WeNmTRgPmByiaAdnP3Ra
r338mAHb9+JupwraylFaMzj9/mxXI5lojlXbTwbv3LukCj5F7q/CezECfZsG7fH28JYOLmlZIk3q
JhN3wKU1rZGVCnYugA86b6DyXjKPnWDrQBAyW4KXe40EZVqh2QVq8jq0MAWUmz6oS3uS1w6WLJEQ
YfPsDO+HnFfH2jAR9a1WjtKC+7uwNJvHWMgRgyuwFLvfarG0pwATibRtHPEwFVamcXFYAH8s0MZ4
9L/h29miea3vIRnsG0i1UhDyw70qI2qlw9EnriVDlkB+5uQbeLFOtAHW5KjObEXoWXtFQeKFalcQ
nsCzjcZJz36O21b4iPpd5Ofb6K0R7PoHrGRBhYCovJHru+ak9K+DfpCjtVTxkifgk6gV89gkFv77
yWefVESoAAoJHJkJ2r7q+FZKL6qJ6P23XEhORvakeNkXRXm/vXUXF/jM6CwuiUim6X2KUUR2EZz+
Tal/W2e/G+COJJZXdtN0Dq72Lf6YTDgXDkmby0kXUTVPgwZjYpDImzim5C7ExVrj2eI2OrMyOx3N
GKAJPOa82KU7KDQhPg/MloaPLrIDhGBvz9+iMQYzCRRRypqLGYxSEcZpWJHjCj/MGlem/qiqd1lY
q/8tTZ3OFU2NcQLiX8UhkFYpbUKepTdfg9Ex61+3x7G0DyaQCKEO3K/qvA2jNFq3BnZnOFCf2Frx
0auxbaVfEJGHHvb7bVuT05hvAwCc03SB8bzqxyiULgxDUSbRoe5GubQz+XM8Cnb7XJHLiVeunr91
6xvW5nQIJAdjGQiQgTq0eVKyBzGTNmr4UQonKf3uK/vI3ZQavsaP78PY3+altIvF8a6Pyx18UKjJ
vPdVtxGrk+l/MfrEdq1Ht3v2s13rbtBBCHpEeIP7qLiTxNOEqh+rO5qeTlDjmPDFZy8g7mkas1MB
SGL6Cc6YZrCF5MVAV1AetrdnduEiAunxz8zOE4cwrbgBnVeGgwr5S1cfTF3YgOoConsPlrQ71dJa
/nVpX5o04E+Na1Sh5lnlzkLQNiJx7yRGuAlT8cEU8tPtQS0dMbYkSOxJhwLi60uvAU9xM9AYbzhR
piIsGMvWxoBV2BYTHs655xkr19B19zspRXpQSL2S7iP7OnNTPtQrSie7JHn7ndLYkNMn+n3kH/Xm
JI6nto82nVNXsNnciRTjR/jAgEdQRxzseq1ha+lYTszb4LumBvi5tlOkKqPfDUTnXjXYev+hui80
sSFp/VSiR317npcgyNQg6NyYUI70Bs/vRMsYMtaTdyN5Q5IxxdH3D6NxHBgcwutA4bkTom3UIK9r
9yP/CStp+Kp1rysfMhmaH9nzD5ktgGWinC6ZhekIxVGvg6NQ7HQGPrxkMFdYBx6wafjHVTYlof1v
euaGtbLMUrrgYipmd0gh9X2Mxqnp+PG3zNhXVXNqUawWtL2h2W33PAElx9858rdJdurX6nZLD5gJ
awfEn3wMW3+2EmYTt0LW1iYsNzQ+lfK+ScbPKsXQOv4cKo+y+yAjdxz+rJM/moI2+Gn4OUKvpJHk
Dz/EYNj0uS0plV3KGpWAypbkX/VH8rk3Vpzr0pYhMQ5+h1yuCDxqdjYbFVVLr6hMx7W+8oTyEnfb
gpY34TDXBvSE1QgR5nukb/0nxUo3uXscxi1g0620NmcLjghydYJe/gFeqs/efK0nJUHeSbz50HCE
oSteIyJb6Gn9S98+6RZNd+TfRTuLz3xPyXK90kynNg+NsbWOQv0saQ9T22TxnOuqXVT3wRq6ceEo
TJzx/xidbcSuCarCTVXTsdJXzfox5eRrZb9y3qa5mZ23iRmXFwpoPfpeprk9Gxm7pM3NTMDLiGGx
NfVmtGHfkW206/xDWrvGpvX7cD8CtrKVqBb2upUY92LYmM86XIe2lFv/IV+GCwZUxYoiNjcnP6/k
Ik2kmuWshQepOLhPgnYfkxRNXm6PfSEWIbMD0ARuayrk87bNqi5CtYiY34iEhEjQL0f3EI+TBPZG
j9rbimtbWs5zc9PnnM30gIy3W5UK2ZbgoZa/5wGUttGKH18b0uxMWkKUN+PAkMKGfGpmm/leKhVb
LnbGp/A/BNs0SbFMCBvx9J2zRpqIEUeNmllOQktMJL0qjW7nwtdGXtsQS+j7C0szn6jSxp1FaUoX
qJy/xyBmh9hOS/VQuXujQ0rdso3ie9XwjtvWa1CyRT8HRzHs0ehuUFOaVZOkTKmsJigsRz6o4yGK
nmLjJUV4S5EfI8miVnLSmpfausuVVwGumPBNoVmoWQlMFgKhv896MpHQWwJpv9w86qAqQaVVltPS
l1bTUjgiimeW3qYyV9InC2EHpTkgOFPvvA7w+9JSmslBHY6CBXw33WrepyFp7Do8ScGz2X25fQCX
TsT/mbriw0jhW+ut1nOdRERMnSY72p4oYt42shDS4dhkQhq6G+hvmkNIMjcIByFk8wTx50LbpvFG
a75KFW+P4MHrTjFV0+DUJd8MgVJ5Ae300W0OoD1q4bhGDXq9iuQ3JGJLfnCTzLMcMbCSutU5MXEu
fmRS8VUIFXgmjW4fK9Xai3shqUCXEt0yZBchUQKRfbmSYiEBzukkVlLSNnRR5+UU0Wm8Bswg3wzx
XrTVfHd7tq+XFJvgenmsovwr6/KlzS4iz9zXoevUxMNevW9kf9OtlOWXB3ZmZHbfV7U8iMikuE4V
/wnDF2ufpjaULfqpHH8KirhNx7Un+LVfhSgOvkq6H0mYw5h/OSyawQbRJX3v+ApoLfcjC3Sn9NRD
6/+K00/U0P/9LE6rRuM2/HQI4l2aa9Xcp3ExtByRroZhvCsm/YGV3onFWTw3MnOqlUInX6n4lqNq
zU5SPqEiURmWLdfyIQ2fe+tdd38NQr5y5hdCKaaS+wJ4NuJxPB4vx5ZyH1fRyBnoUieTwzvXKrYQ
/tnlqZkgDca+8+Ho9QJYq1cu4IVujEvTs2m1kqy2TKG0nJLCVB+9PffoNx17pEZtNzykW/OXBeGj
2e6NbCdoa9avS5+TdRrXKLUy7rkfMlSI1WJ/mm8pbey0+x2CvnhQ5GM6cpuNZDo3iue9VataPEub
l7QquemJwfqKlCcsEqX1Uu4O/U3r1B2Xh6zvWhKNkvyxKhO90JKDRCXkWRAAUlEmrrxcXwj6m0w3
a/auCVVcwAMk0A6F+LVzrX1Z+huz3LsqvkEyN6XL23Kwe+XB6EeeU1q1GYKt2PwSy70RkxWCRaU6
GGs9ddMyX4a80xfCgUUvGgR34uSlzwIxU1IiT/dHy0l1/ckXfM8uS28ltry+RbEBxz78DrQxXzE0
Z1JcV2haWI4FYV9Fc2jYv1RZaxe8JVeZrRYXmCzBVIOgideYRSh0o2UmbJbs60rZRNKJF5gHbsw0
M7uSUzuk2UgRHsXoEKDWIsj9xtQPCDaCG492lYnOh/nqDWtcegt3HdB7xaKTnkYP0FqXs6zGpa8a
gcvto+x17d4lZSbJp6CqV3zlmp2Za27kshoLkXhFaNSHKkiP9ErcqTyVwhVE7eK2ORvQLDAKpCzJ
rYpbR2+j76YfQUILDeNtx7+0bWBsmIDI6B9fdTXFaq9OqBjXMTTfTokL6PNQ0nexkm2/XQF2L13V
57ZmjpjuKUlok5SrujsY6rcieS60FRNLG3PihzCIBUhkzXOSQeXGrlUzHL8H6rK1QsRM+ntXOUnK
nW7sb8/dNP/zYw1sF0sg1RE3m62PXqRgqsfKdYZE/MTFtQHDuxV84bdOPrY05U9y97PsVqLlFaNz
OpE6qINcR6rIaYYU9B2JQuu+FHkVwN1Vj3FiD4a18WV/LSBZXDzorqFih2wN1v7L09WoaZ6EIoP1
0j959GqqvwrhvwQIE6X2/2zMTnDiVp6ghqXraKgCJHfyqdypSJIO38LoAbqSzNPWQvUpOrxawjOL
s7OsKDVEMjIWdbd/bGu0OwxbNFEF6x+87CUnCQj1jy596rtkX8r+8fYGWsj88UqAIU+Gn2yqx892
UJbo+TgkmDcpUtiSvhuSH7n0Ha0UK/8sJUerVmxRsePoLhqUbfofrowz63/jtbNraRynMnleuyAX
JLsAkKD1xtHotskD75oVp7m4bWn1Ar1v6bBszADhA6dHazTOfsB9vTHqatsHmrHJWvfQtrv+az2p
rkuHlfldctXa9KdB1PLN8yuh6grLzBOJ5Q3qTZYcyJtFwrEftzH8rmrxtTb3iDEG3rcAYPo+zDZF
8d5Iq+zqS478/DNmu0wUM8CAHZ8RNQp0q+grfR7znbcb9tqh30J/4VK6h/+jYFaElUVe8ohoqYF9
BfQ43dWX57YyA6/PAjziEB7r6AMaWmBwdo6mZiVtMm2tz3JxS/+lSjWmaIckyqU91MihpRNZaArh
m15P3lr1hDS56uqbLP1U1wG6v8TeInqlZLdF9ZSuyW0vjpheLpnuDfin5uwCaT6EojDiIem52Ejh
3soP4JLdYivLn8w1Vakltzg1jv3P2CwSMlGU6jRpMja+TVD08gFG3//ipc6NTF7s7KCa8Th4iYDv
5Y52y3Ibyd9iBRYv6T1wk83/4+y8duNGu2Z9RQSYwymbHRSabcm2HE6I8dhmzplX/z/03vigZhNN
eAzYGIwALb55paqSev+UAu6x2346oNGeDcnWOZoXbXlNsnmYT9HAVVi+dF6r1EmQGp4bkQxK1B3t
DA5tuvSAkMFIn5ru0CY/zOKchdZJDg+G8Hb/IK/dHu/sLx89CIaAfCS6B3X6PqkJJ4bktdyN4qHQ
uo8i0VS42S68dmYpTXN06HyhrXGxsKMYRUInW5ybXj+msavJ/07Vl8p7EvPk6Kk9V5fhxMlOan6U
frSHr+esW5upwLUQjiQA7y0ITFLTixdRbsSmgMZM4NqkWXn8GLQPZgnnAZwnfgPfzNDZBrC4Uonc
PJc+3p/1tYDd5DEmJQdmmtBiMQdB29dVLKvCvO/0JHaC8JCqr90+vlixjeSDvNUzPb8Ci32GQSif
QD8gW7eMWAfPSJM4kQW3NsRdUwp7+gPaEfWXGp3Eo1H8Fq1+p2xu75VZvjI73yjvzpeUSmrB9Alu
nnwcIHhGKCg20H2HgDCB5GrY4W3VThVssditTzB9OJRbEe+5Sc9JQRgoU9F6CEAgTRra9NKn074x
6cW0m6dWhQtpi8Vj5UmElnfWRIefD9LQxV0SstcHs8LkKMAHp+yiAEZOX3sC5fhwf/us3MMmXg1I
QAj6dKCp17Pa5G2vRwKvXpebDyaBoBk+pal5MvVwJylfDJiE7htcaXeHZBQINhhYmBTRe7q2WERD
XY6qzD0pkNglVQ79BE3sg/4QmilQgxe0YXbQLO6lHB4MA2I12nRUgmT8TieSv2b+R9n/rGw9wSvV
BL4L3QCoipmMG3hI4GuhrGSR4HYJ7M/CXsv4+xwp3BxEKlJmoyV29OujnPYoiv99Wf/a+mIdNMn3
27oNBNfwptSua3ozNFdHv7zTIHfY6ixbXXUgmuQ7aPCB8/B6DcKkkqF8LbAGbX4Qsa3T9jQqSPG1
9PsmBVzD0mZmceWyBuYAqSu50jknsQhOsqYVWtZToIQ90ukiI510sZpD7l0yhNppOobKitREAINS
/iSXlyx9yoeNN2p14PpMjoNAFln/xTSjip60QpgJ7qAfzbI5GGXoGBTBOM2V8hMC7I3dvuJ5wI8D
9z1UPNDrqovYodZh5RtQykVqQxcdqyAlHQpS5nRGvoUeXr2nJCYXkRfOMUmW60VtBtHzY7/GFhH2
jr18EgJxeOiCmPJ7kp99C/RfnOTaY58H4y6Q9K2XcHV2yd4SO1A7JeV//QXCGCRjG4iC67FzrYRY
NyAJ/9QCl46ab0HyZeMqWXuJsIZEHaz8tP0vrpLJ6sfBS1nNOn3yotipf6v6Tmu0CyyahhbbBKji
Vv1kdsWXr997m4sVjaEpaBUJm2ll61NhF/uW1pfkh7e7P7i1uUTZY6aVowSmLsfWV13XCJoluJXu
fcvK/FAkUOYAsU++0/+tNv4GZ8CaPcp7FL0J/njsFrFfHktym8asXWvsoiY8Cpf6KLXyTiw/Denp
/tjWboL3thb7JA5D0cvnfdIPkx22NBBvXadrD+h7C4tzXqJTnDXFKLhvQSPvdbR9hf2sznZ/HCse
rzmrw86EwDhfS157vdIbKbVwvfRSPw/myR8+md5DUcIKKZU8IPvg5b7B1WHRWANmieQxad3rA6Yh
GljPZVg3myCTFizUeSHXVcSjuCWpsXZxUSKkkxzyAwXu8mtLZSsVcpbi5BXaW68/Z8bXYAuts/ri
vrexOEplwm6sSDe6Hvx13r5+m8yTgQSW95DZhhMqv6xfpnm4P4Mb4zIW23wwm8SbOmxa8u+k/W1a
l6L7dt/E6kX8blzLa1BXBDIZOttb4Q4SkycJAjTFFb0TWc7ql/9lqrbYoNYOFLAuui7pkAH3tMgf
WGXfhK0p+hcj6UVnUrTRnrJsS7hvbfeR9YPHn4BdvoFYl7VXeJJCyRzlJtjS9p31o6skuBatjW2+
VpIzwXHTbUnmlp6DxXjMImhMM9SpTVmtEwObCKd/ykcw/VlPP3CB2OI5sA4TV/4okcX1nvXoWzq9
bqzj2lX//isWZ0DLA2sSAoMWj/RXC7D2sflaWZ8JBmjfHWzICUW4dZF/dYdw58nPfInQPk/xVkvd
2rTP1DcwKesyDVCLY5KIsPz18uC5sAPYRUyfWXQuJ8vu4mbjPlvLC5Em+Z+p5SOg+5OZJuZECR0F
DVO10UU2HzM9OgHRuvRWR3bmNc7g9TOls6a+VlsaaGv7GBLVGcM/M1MvQ8s6Kmoty4hGavE8CgHg
342zubKkHJO5i2XuYeG5u77WOt3IDXPK/EttQd4R+hxPXqD4e1ASYNVbLtm8Mle+AmIaMyfsrGcP
FcUyc+yPSaSUnREgTUo505nLnSoi72jbhM+FcSj7jTd8w96fi+ldiFyOU9Y3OfakMEOa4XsgI9E1
Xqz6DUZ/p8oeqy1dsJv5ZIQGOSfGZyFFrC6OSCs1ft57qn/p6mRfZuqp6o9J/FJa6mdPcO6fx5tz
MNuiP2CWKvrT+3y9dmlZ/H9bdFtQEj+W0Ho0hnDcLFZvGVoEKuaQtn4Um/6l9T6UvQLLEJo4qWyX
W1DSVUMEITJ7Y2ZzXRoib1PhR/uXoVOcCNiBqX6IJushl3/cn7rbgz3PncUCcW2LtI/PB+/dzkgi
EeKzPggukEZUPTIK0egQ+jtqmj8OSviUJPSwoG8JOoA9IubfN8e6tjfff8FirDPSNG+HOLhQ+B28
+EHoHms9fDDV1InreNclqSP5v+4Pe21+Yc0wJAIvkurLeoahFHWiWGlwEQm5wAOrKPXp3sNmTWzd
jgHnJI05nIX55+9mt6tBM2pDEVzU5CT6v2bIOrDj4K+J11hEgtb/mVlcXlEJHk5vMNP5474I4e2P
NbuP611dits451s3ZjY3txVSdibDugQYFSXqQ8QmmGvGncQd9i0Ke9tD5dbs9trnUfgaR9LGGZ/v
i+WNac666mCd4VgyFvu0LJpuCKQ+gH+NDvFnn8159sLPgnwMtjbH/KtuTM3LBWB87oabN+y7RYuV
KVS6fAguvh/x0umtzrPubz0Bt/o68yzSRE3rG4477vS1GYhu9CqGyukiaZGt5/906EIHMc0l479o
6kxquJPT4Yg+LzmRsj81U7WDfWknxp8q/TWD/LgXcvAFikNLw/H+8VidATiSCCYQt6a98/rTdGFI
wkiagksMmUycAOXc8KDWDICIUkXoViBHX2Z82j5Wuz63WM1E44iXbNlgRPL2/jDWpphO7Tk/Cycx
TsMynPRC0hGNGVxmxNEUpLBhSnujuZDvtI3Tr8L4ZEqOHr4JaQIjnj2oTjHacfEgSr+DJOF6/w/N
RFRR33/SYmq7ptVKc2TkXZeqF7PQpAfF67/fH/jaCSWFSiKV8YHYtBZWgi7rQnL03KlxQDc3rOMn
9EQi5QVlntjGTd3CNt7CUOZxvbM4r/i7QwOGuokDxQsuSvwsmgMuFDBZEiBznrpMdLrkzuoYOQmS
VUZrPklKcBwamo+eBPNng76gNv4o5G+B/6kfwKwcu8hpNWgognDHDuf0fLg/QyvXydXnLh6dKO37
ztcFdkYJr43oRDTOtICWreRLnpQA9/L9fYMr/tCVwcVLEKd+LaYq80Np4ENgeU4tPlle4Aj5xtqv
PKcYQoGITDUA4SVjitLXchi0MRTz4reya2w1cxRpZC87qQKFuvZNm77eH9otV8689my0mQ54bgJf
hM6qXmVRlSfhRam+Sia3ktSgsBvIR1nId4JnPUC9sbeE4UEPP6uCsGubD5NMRb/fYkhYuVZoeEcO
AubsuXt7sQnrsBLr3GfsgyEFUBSN0BGlxV8D3efhvrOy2DtNJo5ZAyX2pYu+q8dIO7bBW5Ptocq7
P69rKwl+F2t09ILeX7jQYYvX1qCte2km+t3d3H/0ugxSpu5Hlga2lVrTDs/wvs21c/He5uLt83Qv
FFIBm9apfwH/s1f3fnvOA20Haejfm6KfDBwWQgKgwhZOi16OIT50Hl2kZtfN+k/7hqqG+sFrzsJm
APsHXL141GkpAxMKWJFqzvJR77pOAh3aYC0V9wLSD1001xT6T0Jx9HzpHHYoqaCLo78IwaGMj2ZF
j7gVfhoiprzv3bL71QvKv+kP9RkB92r4B72eMvzSUqAYeLij+iHQTwbw/+Yhkr9H6hYLwdr9gUIm
84UPhHO1uD9CfWonISqjSzg1RxLodKDo6XMqwYO0VflbO0UwC6BOB58qCIjFwnhNGCeClUQXOfxJ
YiraSu+t7WudUg89NX8C+sXvr8tw1KyYpbBwqoRueoimc5k8w41t00zUNz095X+tWcEpIuAGd0hd
C09g8SBGRg2xCATfl0yneVrp7Ch6JIWzcXpWZ+6dlYVLp+KfkkvumTk9suy0MX+S4dsSCVidvndG
Fpcck5bpktVGFzH/PaRnzXKk7E00T4GO6l7+LdrCoa3EMFBviX/KwLO26WJQUq+M+FFMneQ7Qfyc
iGiZqxBAZFt8Z2tb/L2hxcCaQasRqMCQbHwUtXovGbz/l9CoD5nq3L97Vk2RvsZhmZM9yyYj8FJD
KEw1p6mpHLl7tVoKRMLOqt4iYSPUvAUwkJMgIc/EzQphJOquPSMxtgyUPvDzZV/7kI7ZyaxEe+aq
9uJxH3uTo2iQ5u1M4XMYbnVIrqwdtmf2RHyCmf7q2raaqH0iyNjulNeiOGVQnXKlb+l9rczmlZXF
3aT7g2CRcwwurSnldkHLmB49K8hPDZP+GqsP99dOWjM3D2dmiwU3YC3MQYCkSqgphRet76fjIJVI
uwud9yBBubCTpVF1kjFuDoFueAfa3DPqIXn+NvaESYM4GnadtfQAxUnpiIkx7lAIb/e+mGyxSayc
U+i8SVhyW88hyOLKqXVf8nCKccQs/1iD/oWy42ejpvaQAo9TPEeqm+/IpP1zf3rmJV08dPIfpgye
cSo0y6ZJXUCnTB14Vvuh+BTH6ccMhhxF2fJn10IMhQhu7tWmqKwsU4qaXPtNZMTJBSW+8TimVmm3
U4Rqie8iYKvKjY/rl9vwc7f4oMWWds7KMNGd4DT9P6aT5XvYISqflmmXXCq4SuNhp3+bkLy6P5Ur
Gw0boHCAp8CnsIzQIzELPY+u7EtVmfGepRPPtSlZtMBkwVdDqssPvppuUSssjZJYoZtoplekmMyj
tbguAl300hBg7qWXOxrjjobvajSVlLpxjJStlu357n6/WWZjNGxDXA3cb24Vu74fFCHQp0bBmC9+
K9rhIEqCLRfoxgHANy+W4XTSt7Zy+lS0PUPaxfoGNG+5irN9DU5g1HZnXd+lQNqge9aQVV5yUbzE
Jg83UPaNtf9iZMaHs4wQiC6LsSlpWyumBfNSabWta1+GqrGFTdGX1aG8s7J4vfwp5c2Ow/Qyknnu
mb98RhdDFnl/T94EW/OU8ZdezjkoYPmul2xQ+zrqGym5xLF0qE1EKgJ09+JPqneSHg3pKGrZg5Sa
B1Vo7MCqof9BWuovD8b8DTOPLQ7cDE9dVoMokfipmbBseRO8QoBDGoud4h2kZJ+LW7X0mxT1H2vz
E0qfKBW/ZZnLiOVAVCrWL51gIC6cDgeEhNFc8EoI2+t4eAitwS7x2icIbovgdwof3/1pXzuVJKzm
s6JArrKMqqF19soK3uqLyN26M3tZfPJxIPajAXDKK2rPTvIhPN03egMlZ+TIdxIakYYEFrVMtIIa
nbzexKoGclvwvufTSR7yb4m8s3pwwHCu9g7UX4r1Q9RSB7XHCBALl722kVO4Gf1cEqOtYBb1MIlC
5p+/S+6Ibe4lAV1gL5roi4cK4mmYZ9Fnn3wyOBqEWXlaH++PfT4uVzcTJlE6JqVNmyN1x4XXKWiB
MMSKFb7kzRg4dSBLNKzK0/6+ldu9NZuBEYhnBL3vm/q4Ws3kHYi7v4DxbvpfTVHulFE6ZE140AvL
6fsvZfMUhB2cXUj5uU3SbFxONzlK2HOuvmBx3w+0imh9Y4YvegKoPXGE8amLnzW1+EZCve0kmwpF
gmNTy/8Oe4HAP3tsC4hRdLuRz4J3onFc2fqmm2fhT1zOk4fbgobrsmG8mITOSFvWu0+l/CHMo/4Y
J5L0qHgg2Eq/UuwpqiW6xVAEiHtNP8dF3jhNHcoHEWmbD2pgztCtpukfp0ZCdzH2kp1QoGoi8oo6
Rdq8BZr6Q2iRXUPHPdoHAdmi+0u7dH1nLDvfT4mCOwPyvsWeRc2nTEY9ac4IOLf7TBV11BfN4RgN
ke+kiABtuaWrBum0QJCcJnv2zfUh0aYgEISmbM6B76pZ+mo2r3KJHEj12lWDbXTfq156ELL+6H2p
H/rgqdV+cHtNgbHxQvxJnLw/OvPIgQxblG4pYnB1XH+Ib3Xo7uV1c4bj+MGXHpv+C2zmyICVwc73
w71aQv/jPVmdYZcC5NbdBz/Yex+S9oevdYfCP2eqfsqrb6BqAv6HT4d6V1/GN12Qjv0WDdmfg3zz
tYi38DG48tAOXH/tEJLUapKhOZPzeBxy22pVKBYNe0xQBGw++XGLONIvnW5u8qePSjbt60ZzIF5O
9Ye+eEyrmQDVDWptl8F1p1kftXGYmdY2Kuh/QsLld9IE/KfXAn93SUAuVlUDD13SnhMjLSa76rXi
JZNmVSV5ClraIXwxJPKo9MSyW98InuQxCT27HFB4E0OKZSZoLSiOVESRP5UF/Ym23qrmY1R6Q7Zv
00pyo7gFvVR6UUaDg2Cm/06RT19o4bfRv2Wp9T58mlVxHvCzvwdxJZLdlKtocNSsMadDpsQKRcYp
3eJtmW+gm5GTEOKxp9kddND1CqlqCEOFRlquhlOt8EJH635n0nfkAQFCP5t/24LMU8NTT88ATLeE
F0uaGF0aYJMMcuHsh945TTw2RvVoaNNTLJzVuMHb96Qvf3lXYJIykYSHZijQiS4em2DylYpKmnDW
o0dqbA99cx4IakL189/aId8AVgG9Du4k4sLrmWwHC37UEY9emBDjNatTVT7Cab/vinHDdVh6o/Ob
8t7SovKVFn1W1Ynuu0iU72RhEm2hb34KjblRR5lv0au9sbCzOL1JXXY+lQjsqO0zbppTZP6T5qdg
xKJ/k+pv09MMa3bBZlodfCO4Lq4nsFNypQ1aJjBIvMf+VSn3XnuO0+84LbyIG7viZt8vjC2CI0HK
DZVaFWPLwkcTnmd4YO0i1YDA0SJRTzYkXvf3x8psvh/eMi2l++0EFwkW1fRjGJMWNz1nAk0KVCrw
f9+3dfNcXY9uiZDq9FZQ48LyXZFKctjv1O45w3ke9Y1U28pOvBrTYocMYW10aoKdKf9GLRaOSfkg
FYf7g7npGF1sjOUJxj8c1CzGSi98CXXzS+elb5knP8mfkpdSdQQ/fJUzABPa1CJWsgHqXvqqS+OL
0G/KC0upJI9daXy2+l9j+pfu95/fP/elgULBG/vDWPTO/dZzz+vTSfDdxAJoO0ha+LHV5X7nS1Vx
6Moid8t22Eodrq0bEFBqyHQhQdu1uKu6VJjGPmwCt0/E3o5ovHxMjTHjmRG3TC0zZfP4iM1nh4Xw
nBLH9alGHy7E0a0Dt1HLSNiDJMZDy+uUdjgChA9JnfoV9EplPhzLqWz3nuh3WxQ6K8dhjgBQ6wIl
oQKUvP6GNOFq8ccwdv2+D78qoUU7aev1e2lohN1YVPVG9esmf8agUYVCDBSdCSBzyxJ9biTWNFhN
7A4dOh6yB/URWSwEV/yq38dTjBK0t2v10JUhQdk4LfPaLW5tKK4gJiKVgNzbkg2grEdVmzQpduH3
S94iKxePo1IiZ2Ep8W5ICglkryTsS0v42kh975Rl7m88UCuXK64pqS4SpLB4LwsyjVFEsjAosZtb
XZkehmnSPtZdRdeFaQV5SfZWFZOdkpVZ6HhhHGy1e6/Z5+2CP5vPAIazWO/G8DJBz6bIFUcFEYqo
TI5aW3efRdkvdjEx55MYCM0RjXp5qyd7ZavRKk0hb/YiVTbA9VYrJ3GU4rZNIYaV/EsOo8rRaiok
4nPz0FWlery/2mvmiOQ4XCBRIeBcnK4xauXaqMrM9acMChJCtDxtd0jq7mhG35JSuklPsa0B3CBu
xPrM2Jt53t/dVVknmlUfTLkrN6Zj+K3dJ/qDF4anWD4ji7yDpQH1aruV9F0qCReVAmOdKk8tsu73
h72ywJBUa/yBahi/fzHLcR00gaqXhVuSNCkMEKhBfrRi87GohnYXRe2rLIT7+zZvaj2M/g/mGKz+
THG6TIxFc7Rby23pVrl56vx/hPKlTL8Y3sVCgYsysRY1p3D86MtbLLQrtzVtogbJVJmVvnGMzDEH
oyhlpSup2e/G8PeR1gNDirZktNfsUD6f0+EQX9Blcb28fezFnWdahRvH3JBqkuq2/uYlmr6xevPv
WdxQRNAzgpsjooDjurYTUWVEvCov3bEO92kF7JBck9aHBzX5pGgf7i/byvttErUDjEP+iyrxfILe
7Vk/bD0B8B3pHbQiXyQhy44+jFQbjtDakEhpIY87Fy1w/6+t5DR/eoYVVm6h7LidT+YoHcvIP3f1
517c6sdaOYfswFmDjud0fsYX1tiogtUjVOoi/4esiQCG8nFsCZ6ai3ZM93rx3ZueM7SkUuN7ZG1t
x9uxEkaBmKV+MR+FZVexKPb5qCtR4SYdgDv/u6j45NUeeAwcK1Tsv12+a2Pznn23fG2cC2NcxIWb
NXCsV3S+btFEzJN1vRsVqMnIdasgLYhLF1dobOo9zMpm7Epish9g3ogBB0S195waxQbC5faAXZta
hKItwj4z3XbsFvAzh+j5vMbJVi/Jlo2FvypUkVDBtZUAmslAQnZFmMAtm5qOnjfN2/3FWdkJV1O3
WBzKBH1aiFbspn5pT/lDmbATzCdRyXeTuUEftWVrsefJ5WpZaLBM4kuuH7ThrfmBjNcuSbeANyvh
xvUqzV/ybstpFLaLKMUSCJh82g2g8K2E5NWoBB+DoHIK4WMaPfcJUro0CPXSlveyOlKeNxr8aHVT
lMUKWo3XBuSV2ZB9tsv86ktU9wdxDOzE9xAS+Hx/DW/9cxIyPCvsO4JvwETXo22McdIHMU7cpEQD
6dwWRzV2Gu0kxGevflHFn/fNrbyiV/bUxdMtT3ViVTHIg8bfi/lTGiBmis7UuIMB0a8gp6sb2yIh
WAxbWpNr80ruiVaheVaBRFyPNK5GU5kUuoGrQXBC21dd0yTLlf0bb8Eob5BsQH/mNNf/TC02axCX
hlrlmBqmL8jRTpJny3J38HKkGE95PB4Vw/GnHv499MbRmAu9g14Pdo042/3pXl3ddx+yWF1410sf
Va/EVf2v0pM6fYUoBtKM9lP6r5htRMpbtuafvzs3XoLb0JtF4hr+MUNqlhSiKhzK0k5/wu+mdVuY
7JsK2p9ZnhvsqW+DG1hyoMwAcU8y2sSdhMN0qNHfEH6kdC6l00maXoX2p/LYTedQR/srdaZqP7YH
fStptRLqcUI5PlD0c4rYWNejrgQhTo0mSaHxrRTJJiocfDuLoNvd+VEnzRkJo2woEbT575SUL1IF
okiPX4l87H+4jmkIx7+YY68bQEodDUMjlnniamp9ENOTzPYek6c0vwzJsLGx1p6Z97YWl2QpRrpv
8M66ZMr9+nMifBCsjaz8rZPPzEIlT0WWV5E48npmY0Uv2rbmZrLi3kF1jzjVCUwIWOB7Gb6Z0Vam
Ys0eHGjMH/TlsFMtHAG9EdUp68rE9aazP2sT/dL1B797GvXvvXW6fy5XHxlokQ04MRUaV5cRTBiE
Zj6KAsbqtzGyU/T2IEWJugGKR8kWBTvz9Z1Qant5+nfcymmtjRTuJIWCB1Lj5E+vZzZXqiwMujh1
BZRH0zQ4C/4hNVD4aeOdYO5Ru7s/2jV7c1RBvZdnTVumIytfUcJBGgChheKjJjxJlbDzvFdfdYwM
NHsLF8B9g2tXEZwG8zlgauFpvh6gmnRi2aZq6sZ2oUd24738GgP++82vP/nKVv/A2vDMmcCYvUOg
sYQvDUY7gcK2Uu4hz/ahAdB94MrZTgsJibOPeeBtxDQ3dWXWjkQZ+pBQTwEyWuLZjcSXpKoWMnea
qC2TyWpzxR3Lz0r71CifOqt/SUzvDIix0JQ9He07+dmnEkiPUzF1AMc0Zwr/FcLH9sv9eb+h+fnz
YaSEOUFgq4DgXU+85ReoBntJ7ppZ9BB22lPVlD8Uq/ip0RoJVVXPhtPAAqq1eCwFeVcRsQS2H+Be
oa958Cp9J1bTByE6kgzd+LaV919FYhiOEr5uloq//jZFr3pFH4TcNfRfgzdeJjmyTYiF88nxhdcM
WHn1ok+x03aBPXgn1Wx3AmlKoXuYvMGeSJTe/6DZ3iLwANNKQoUQam47WXxPlFaqJ/R+6nqmt9NU
QF+qkZ3DPpKdwv9439bq2N/ZWlzXVZeJujep89vsCO2RMtauZOLrxEmNLT7JrXEtDl/qh4lJ3oun
QQn2ChA3+aMgNoes34im1p5etj9wGBNniwd44XBEJBfM3OIaq3poymO1oIqcIwwEP0As7tpYdIJE
OUwAcYx0C8S78v5hG30o2rTIKy9TyqBPxyjtwtT1EenMQ+MhHqvP1ibXyE0Py3ygZvlSEvUwJ3O/
XG9aKe4Eo/bq1FXC6FzVw14M++fW/9gaPxLfchrdnnTV6b3w5Nf9P6r6OdmUYJnP7HKfwkcjzv2g
wPmWclBlWynT5GWpm4lSuGuHoNmNTfwfrmzcqJmrkcYGnVr89UC7sKa7rGGgwaT/FKXyYz02CAZ9
GhFHC0fxrPnyNyXTDvfPxdpe5RXkJaT/Sb1htZOLTlPLpEwB4GQ7o6E7AfZ5HxhB7Y8bl/bajmGj
QuM/A/coRFwPUM4UVqhv5nYGUbLN1hLgS7TkveShtX5/VKum/jwN6PiR01gUiGsa1nVwYrOpbD/4
Cm5gXT+HRLL/ydC8bEi7QVi3GBORXNmERp+6oaLCevg57GmLjDeqKWujoY+fDjXQqrBqLSJGBUBP
mlt4DwL0ZfvOkH/2VS7aeqNv9aus7fS5XEUSlPZLGmevl8hL80IsPNyGSujJYLzk4bAxYSuOiTYf
ZUCrIkIR6mKXa11nWkOZZ241dTmCtENDlt4jtX8shLHxHgJBIVYUvNGKHIH60pHXSUz3f709yFOS
zEYGYC4RLT4CRsqxCpouoycFZVHrQBO3hXrdfSNrSUo4pShqIuxucrgWy2YVZqpGaZm7cV050MzC
hz1ALD/m9b6KHhprN3Rwmuw99VTEb1X4KEBDeP8TVvwyTYZqXJVpbZTF5Ti7PAFnoMSZSzuNfjDC
wNtXtM9D5QhOwlSKQ6UjMTEpxVaGdO3WhhwKiNXcpE+L5+JcpOGQywH/uLwcxT+l2PRoyg7qDrrh
/iFszHlxpehYjCG672mp73qLkm8oRekL+B9hlyhZvXHTrU0GBTE0J5BopAtmvgnfRecD6jJJAaO2
Wwqx+VTllrSv8Use5aIUH/3S8vdVX4yOpgbi6/1lWDm/NNbOMsVk31mP+efvLIvB2MEtmRWuoE0H
r+hOWbQbS/F438qKh0N6f+5YYcKJ3hbbTbSCaWimPHdbb1+W/8jd6Uuv/d5Ml62ZoUsZKQvuPJIO
i5WlvDbwUFVMYxGzikmE6zaID/2kXPJu0hySAFuQ1JU7g2Q/XsYcXnBqF27OlAZDmsV5ATe/8ihl
gBwhJkmMc65IjpacuqMIv/z9yVw7vO9tLtvCskJpIGWgwNb0H03/HIrfO/O1TcSHNBvYnRcVtbta
/jDRFZdmnyo/PxZbediVy3iucczoAVhRuY2vt40leUIFqq8grpl2wvC9zrf8x/meWzg2cG8D96WS
yNO/vO5Feh/irOypIsYnKdqLtAQXBG37rnvrkzdpbG0/+ZTE+y3NohWng75VnmWyRlzDS4xTN+qD
5ylEb20i1/tUbf5RYB/fxUYo2mlhFs79xVzbP7AxzMATkp44INcTKQpx3qbjmOPjtFNp66EIpgom
vhepoz7QWQ8lwq0PVReVCLcJ4obbs3Lv4DTiYtGEC//nEoWSk2M1olCgWmTRmVoHO/QC4uRQKade
yOareKO/eWXbgDPEJaGbHV2kZQFe8ca4U4qKglH7RWobO9pSeVgZENlGacbQ0llOx871dEYJXQMd
bUFupKjVyR+hTc21YfxQK0nsWrlMe4sg+/CM+sZGCWTlIp0zRSjImFSqbpqQe2Xoa7OaCheqH/JF
VvPcteMpmv5DzY27ZmYdwxMC2LgIFmnlbaV+jKnPTsMu8HXbV/b3t+Ra+ot6Ns1+lBzmMuLiNQLq
nuayRS3dz4RH9LI/dlOzKw3H9Crb7/LXwKghs0B+ti9N22uSQ5NuKWqubRSZ6ArFQrCbgJWv13HU
VR8pP6rqXhxSZvlUt7/uD3LLwGIau9qcwH8kpVtnT4P4Zci9jVt65S1CuwjPmE54cr5L8G4WlGkU
jn7ppjMfZCCeDQhR1X2uwE53+PuxAKCY4RqsGt749WSlUyGaRV6Xbm6gi53Xk7jzk3CjgLA2HhwF
CeIhlVh3uSK6GMt5XailqxbVrp1kR4QLWq8jGxKVF0ikNnzxlWuYeJZOWhUlLq7FhccAIdZgjl1e
oRyHyIY/PBqtelS4Lu1gY2BrB5e5I6CYc648OYvZSwMRbz+u3Dgyy71qlZc+bvNTFm7suLUJnBU1
5l6HGSQwP3jvPK0JHt6hbtUKTys59ELgSsUREBM12eJ1kyt0ZXvD7I9rT1/KLPy52N56UQVxpCc1
+iz522QNaDGXGxWANRO4PDQ6QD9C4njh+cRpP/YUsOi4qTuQ/YYX7bs22cr7r+wDEx+DUZBlwQ1Y
XASWx2WUSLSjyJX51BmRLUywmeip04XH+6doxRKeIxI9AG/+ZP6v10fQ8yRRQNO4sAc4avizyd9E
WKg2mclu540OnplsmwYbcjbLBhtZSItM7Wgd1SfRvAya2X9HnDlx7o/m1q/ACrU3mifIUHEvXI9G
DOWol3z8iizontU+ywDbe5Kj+I314EVAhIfBLNA6q4W92YzW/r7127nEpcFBpK2TC4NW1mvr4DyL
nOcrd+u+gKU9ibQX1TMSx8uH4RG1nGBjtCuF67npjVwjZXnSe0uvbZBhPA3UonCV3qeJchIa6bkW
I9NOJMF4Huosukw177JZpTR36rWnf9W7ApWEDDTJ4f7gbw86i8uNzxexkViG68GHetoHukdIFUrj
GyRcz4r4DTmEti53hrF1La9Es1iD1AO2wpnWctlk2NRx0EMdP/eFyXnq1HVRfuOG0Xpb7RL5Zchz
Er1CVsJWkQmh+hVGGFV+7gFSovcZVxCZKZ1QoogxGcVfP4G4lDP5FwS1c5Z0MRFR5WtRl3q4RHWt
n0Y/946aF0r7JI40R/DCj9CqyBtu2NrOmzN4HC5aic1lbNSNYhapEe5RUwUHURDSWavn0SijYlfq
9T/3V/rW2/w/zs5rR3JkCbJfRIBavJJMUYJZ1Vq8EK2GWmt+/R7WArudTCKJvsDgzlw00JERDOFu
bm62wIUUlglTiGfX/V5S1mpFLjNYU0z2AttbyHvNkzP5+Aon1gFgdudZ3DrWRLU0/pOgcCWunsWC
KJPXmeuwST7I4vdSOoTGoxLY7WOj/o71vdv39m1kgn8Nt/qCQ9dYIvIt1WWI21d8As6j/g0eyJ6f
x9aJQTll0f0zYYGv0Vc1DsrKyEkL+OPTkAbHZpy8sSeMllNowvH/sC91XmKyEG7gG+ipG4WoKyex
vJiJdIpCuLGz1f2ZFfOnOP0KacK/v0u2FpFi4ALPUwyEwXl9HyRJJzR9o5Zw2OhGbKDf0hZuTXuy
hls7H1kfhFq48FnLVXwRBn5lGd1EyIzRUN6IpTtpwbdxVj8Iqv75/pQ22B105NHlCYca3j69A9dz
khrDD4VEZjDwQzwazuFQHEfZod0pUrC8JjUpj/L02bA+iImKcQZxzvAiGt4U/Q+3LcecPsbFb+gG
L83bsVDSyqwu1XSQ9UsTPTX1RyM4a+LOQBsVLeYMVApYRq8aMsLXc47aOSl58qrLjEOXBGqIYNdD
Wg8Poq/ZqSVRzBo/xWX6aS730toNzhJQMKYgZEILq3SNhtQZ0kNpPFeXHrISATHc/Lry2vpbZqh2
EXup9F6Tf4i0R7b+U1Kg4ZcJrxg//HOszIlZWN2LktNS3b5eApSa5zT0herSycalFSM7kp8wuPp4
f3ctC3kN/VyPsjowU1HNckTnySVO00ddd1Bqs8mqD22+80k3TuZbgslTTbGQ1/N6OkNQRJoWVfXF
7LuDaKb0d8sPrTL+vj+fzWEMHaG+pUcZIuv1MEIXVKM/M59UUCy65WRorFXankKg8Z27ZuN9WILK
/zfUKu4XRIy9kOGrL2E/2GbiaXHghLHwIWoRB6ys2E4q9DH8vcrJ5heDZwVyjUQaBd/rGWp+QYRV
hUtuE9tQkA8FgY4aW4ek2NmBWyNRysKBg2SNQ7+s9V9ZVFc1zTTFdX0JqChHqe4qySNdgseq/XP/
o20dd2zRCSVhjkMFWFe2rAZnwTEY6otUSN27pJjqo1RO889ck9tTXRaxXUrqUx8Z83EW5cc2KvaU
dzeexaVXBcuFxc2cSON6rjHKczVNQPUFsR9Xz7CNGz8GwjES1GPVHe9Pd2tdKQPgM8JI9MesXg+h
KA3fT+b6kiefghQB7+9Qxnzp0/1RNgImeq8gesi06SNXuYondKsR9DbhjUL/JnsJ+R3fMqF4FGP+
X2VG5iFtcWHGyunfeyGprIDqUqGkT4P2huulDPpGGPWBRoO0O5TWNy18ZzY7WOrW0ft7iNXOrPu0
y0NNrC5JClibIwciUkTKp/eq1R5E8TUVD3J1ur+eWztkAS2IrQ2wx3Wa3zUAhfxZdWED9lrv9rgD
W/bcd45aBzstspsHAnFPYhjCTwrKq+0o9kEk9aZeX+pS/iFEonTsDTNwalWrXIj60hG77sUtNMjd
JoAn06WDtRNwb80XAzZKwKR61MtWP8HK+gARCTCUtnksI+uZgPJDEEUnKZBeWn0H4Fg+2PoZorMH
ZAh5drbO6kjEYLx1H0UtTmPpgasUBZDUl3Yu7K1z9/cgq5szaHL4dnLYXlqsGIf4NFuvwmCX8/9w
bWJDScUGUJwa92oYgc6h0O9K4jVrFD1ZypxsMh6b2FLdsFBi9/623JqUBeFOX6TRsb1cPuNfl7Tf
5vCm8ZS7sA0q+tERw22lenBTrTr7etvuDLfxoSjWLOWEt4r5Gv8UY4MSXOo3l7pt2Xu6WTkg2AnE
m3DP8GAr3aa2aNFjx6bABnAd+Cp+YoV1116MsCzhT/+XY5pqR4GquNOIU30LYf9ozoJ6TjtROTZy
lr8MeLsewyw0oc+V/c6X3Zg8kCyqBjAGWOq10GAVmVNjjHHDIwFxJTBtpe9cXdm5aLYOP1A23YVL
pkv8u0o8LXmsurAOu4t+sqpH3zxE1VNrNNQDHoqiOMpGxMl/uL+NNqYGPCKSYmA4Q+S9Ou25n43c
AU3/Fsx02vtSUuy4E537o2xs1qtRVpu1SYNKqee6vwyzXU6fu9YtpNeB6tv9YbYmQ2y00MXImFjC
6zMhj7Gftnk0XPTi9xA+hpKjtL/uD7ExE9Avqg3LViBGX11YNMIXIhDpcMlmL44+lVAl/UQ+WKgs
3h9IXa6L1dUIqkdFH4RxSQVWgXMziSOCq81wWTRYHiNR+T2F5XNdfQHjQzRKGTK6ciDTg7ilbpGd
Oyl2dHU8K/GHMn5VrW994HQyWvo/uVS14V2GtWTpFjn6YvAefSdLvtbqpYxdUTxEGCe1J73/pEe6
E1hktF+VV1XzhjA9mOL81E4f789uaxlh/4CaY6CCrPZqclFG2/TsS8PFiGI3t1xU4+1G+xTp0c69
tYVaLlAV1zJXCu/0KhyaprRMdaMbSAxSkMoBy6KnvlLeB1Hx2pb/IWzgjYpxLEwFD9Bk50gvG+7m
G5LDIcEFUoas5/WGHGdxHJNEGS7TKYgfBl07gVbF+mDXu32Ct2EfFiccYY2udko66zAl6tNxFGN6
V/Wesj3vQPsUu1H4q5L+K4X/7n899WZaNB6j1Lx8PWpv6z5ZBRvHGfSb5FEb7ZG7edxrWr09ybht
QfcwgZCAq9b7o54rPWiyBfXDs9MFG7EHFVcmSf1X7yC2Hw00uDSgakW1d/2Mxs2sE9TFlBBTvbXF
EDPfzjyJERpRCbasqXgZXvok3YnzNhYQjAHjZFi7XFVrBNUfjbSZJ3I5Sa08VJW+S1a+c39sbHyq
y4vrk7Ks4o0GwCg2pp5EhJId8gNuOks42hvZi96GqWtViOlhyYFddw1WL4cm7u5z5vi0Wu8cwK2p
vlHt6BfnabNWJ70r09IsRPJ/rBYPiZAfVP/n/d24/A3Xh4zKFS0ygI3sfUhJ14cMgNrvw8aoLmVZ
2lmk4GGf9Gjl1r5XqlLrBqb6ny9DMROrnWft9ngTolMaWCYGH2GtyC/0mgZqZNQ4YKdnDTRAD71g
4dIkwbOifrg/zdsrEyoQvf7or1HwoR/oepqyCleSTrYe0+9ZeSgVZKNlM4zdsG2nB0MpxJ0PtzE5
lhPGFZQrQhJtFYWhq1xIWV8wXtGeobB8KX3EIgRsCGx16h/VRD3en+DtDcYE/xpwtVPqZMqCUq76
S24ZZ5kWjrByDcgeMzs08eUTzSWn+yOulpQ4AUoOiSqJMu47N9mHpAbKMOK+61WxhCabPuYP2pCa
jirF81Paanslu9Wt9jYeuCJ0eYnIAZr39SfE4cfUfLEoPYOGH5XyUQRuWxnf789qzS15GwYlM1q5
0PcFpF6m/VdqYKiNmVKgYZi4YAk5OY+oBCJBG5elMxuD8qud0uR9PyAGJk2T8eRL6ujK+TA8TpGf
7aR4q320/BroEpC8cCYgYFrjmVZJXSiS5cYT1Kk5SnP0KTfij7pG074VZOqD4CMJc38FNtaZ55a6
KJUH1nmNRORZE+BypDSewg6mF1EIkQkMBxRg5nBnC60bft6mxwsItImqMe/IarHVIlNQrJSxdQil
xDgi/u9DBezoZ7OSSCB4j3RaBbSmrr+ERdKbB0FCktsuFCH45eNk9bVreuFd0k21aWfdXCOch1Of
gghsWtSHGs2Y0UYnTwxtGg7LHTxlXWN4+/UYbSiLuRbv7U04O/BuGJXZeLWUloOdBHF1Dow5c4vC
wDOo6QcBtDvIj02nF6dEGMUfMLBa2Q67SjgKVYxkkih0j3GE257qI93Zl3698znXidHbr1xQ+UVN
ByRm/T2TZA6nMDcaz6ANnT7tuH7XCAH0mDGdncBMq6PQdKmj6aFF0QB/5wArpJ0P/XZq/npm+BFL
8gtO8dZUR7v49akqJr80AkAub/YTjJUy2dcCVx7npV/QN0bELouo+cz59rtjCPepO9ZQ1Vo7n8bg
59D7ChSboa2IzKS+ejGzSXNqTYsf0RDIA0B+cyrJLUckEc0w1POf0TT2rZOjzUuK0QfKRw1hJ8EW
FX+eD+nY+Q06M6P48V+PzuJPj3aTgnPcwpa8nmUdzZOeDFPrFbJUHPK6kehSJOPoNWsX/V1C7/WK
8q4QH3MDA9mvVrSrDCOmUslYKLK6fpDKitM2MbZBlm+6ReD7n0aj8F1VCKdzrXQcBHn+hrVdvLPB
loHWP4TbAr2BRUwV+ZLrSQdFHZWCxv4qjNE6IMTy0dfT5IzrKhBOjEla3Pzb4/q2mQCCaX1bnOaw
mbse0WhUrU7UufX0uUQV1CDsamcVgeNODw7ss+EEGah9uP9tV4HS/x0UphfJgb7oka8CpagP8OaK
pdbDP6t+B6MkQoUjL1yj6qYD0WBz6qRQPYXTFDr+rOf/y/CE25zjpV1tXYEWUfzIuo7PrZd67aha
NnxDd1pCx1v9nWRN9qCrQuMkfS07YK57Vf11eW+ZPVUGYjVexIUcu0oENZEqpukLvaeLTfQh1ZvS
rlURnUNz1E8RSlwHZYymw9gVnRMQvR+bthIcwpz3CgQLp63kiux5CL4YfbtXUlqFPm+/jSQfHh6k
JfnGUVvsRjpFpKH0ggDQwmwhlfcqhuTNLNkVgNw7szf81zK1lJ0I9val5I0E6KXLjo6YG8UjSixl
Tz2r9nqcgEa7DhrawCxB78QT9qaqsbMFbgMu2hMQJAPgAqzmU1xv+9nowiGG1u4V1LXfpSotKKre
TI6plZDNk1KLvtzf8stfuDrZsL65Gd+UxhGiux4wCuIwniOr9gQ5no/CsvHAtPeKSJvTWnAnYBrw
2HUvJMWYobH6oPG60dcznKF7pU4cEK9SeI38dCbSE3xlmHeyyI1hqRMjXbvopCD2sFpNPZphQS2T
k6fvkgbdB/prJvToQbY7KdbG/iSM0pbdCeEKKPR6GY1SsmqyycarcJRpU80x9Pag43jXwYspjeLU
5HvNwRtRLEEJCAPFFXpmAE+uxyyHOk/6rus9bibrS6ClX0Y9LQ5lmmluqOEuY41K6vSErXaCB4oD
lEa9MFI1PKt6f0+ya2MjIQ1P+yKpNPf1uplrjIvSb5Av9Wj0U9+HYzAf077ZQ9k3bmhQRTTd8DWE
I7buAS0pHFRRJPdeomYvneUfE0N0JwHxkPmhqFHAMZSPgxruROgb+wjUiB5GOG6s9vpiHiVM042h
7r066Ho7LAYs7rLvYhOeK/V8/zxuhMsw3heZHcwqeGvX2llZQRbe+FrviVIbfVB8odPPmRD3lhO3
fvyix13+PvHN0rJDhXvaFcsG5lxbV9lvJVCT4yAWhp3wjL0EZTS+Uiz8ViWNdCbGbR7qRJBeewU/
t/u/emuBMPQCjcWnYCFoX2/FANpPN5bB4LWQ9AfN6qFK9D+UsSqdsk5P9wfbOGuAn4tWODH5Audd
D1bqg5LV+fJOjXXvTPVs2Gma/m4D+XvYt25TQn5T2724b2vUxTOYHmC+Chn/9ahxp3dGV0aDV+va
hyZ7nqtffXpKfOKQ9rC44d6f5MZG585aILe3BqR1UmgOcSmMbTF4Ta+fx8BAku5zjp5fmRwsJT/l
v/1h2ikOrMtKyyNLjePtvaO4Cux3PUVzogEhEdPBM2YTKYxsMh/6VEcCHpHFU6uK/QkRw+IcRFPi
Zpr5lTizPUhgnXZmhSdtMvc6RDe21fIIcs0t/9zwh6XA8IM4awYPF4z4CV299jSBVZ9kLoYHIZ33
ehi2xkMIEK4D5483cdkDf+ECczdKQscz70nq7BbwhG1O3o9AKb4Si7b/fmYgrRHNAMmBQoirDZW1
VqvjmDR6mIp/q4BwrPm/Ups+BXq1Q0d906VZPfJgb/SRUb8i41/rhcU8QrFoRZ036fL0Efm3T10T
fxOrvnTFeJ6fAjm13LBWjI8w9QsnHZr6BX+T5GCIUYTXZKTFmT2V+R/MkKcK1rZVfmiY2NEHwbXD
2JftuEjGE2IK8nEAddg58W8FzesJ8MZBCVm41WQh6/ihKQTDrJtk8GLViOlFFrr0gdTB/BAEyjHp
+/gcZG39Lo3M4BwaCHtKMuzeQc/JdKPMOJahMqLOpituSyHlVFexdewsrT0XfT5hJSO1GObovi2m
5vswiwU3tDryHASZnYxbyE3K9DHqe0iFfbvXIb/xdTAspfpiEn3Bo1hTM0c6Wqw6awevSrC3gW8T
fYj7JvgYUa47DENfZ3bYKJ/odJycdlaGY25M40Ge6tjtu2E+dJPf2WPTt49Ir/qPJheUU1MbO1la
oJ/ySfPtXIzw5lGwA4+7Qt3ZyLcvP79/EXxd2u+5s5YQ+q9TU4ty0vmaNnj+XPp00wkloi24jt2/
EG/PJqMQQPLocy2innw9ikmLq5jk3AVqK7RunkjzcyAXwzE1xN41xk7emdXtfQ8cD3FlwQgJZ9Yd
EpLeKM08h6OnZ73sJKYxPKNnM9tqqPQHIylCt23NAnlsbU8lbWtkxGdAURBZhXa1iuuSHm1Nv+QW
asbSP0Vy8CmeURgceg3lUFGenttWOZXNuIdn3z45FFyUpV8R7Aaji9V31LNOx6m3nr2+PRGBuQiG
jO80vXmUhNNUOs2eKNICGqwONeOhXPAGRGrm8ud/7RuDotKUx9HsDeVwkqPIViTci4J3laQ6c67v
7J/N2VEBkWixYnI3Zc5uWXCtmz2azTu3tir4GZagcNI1y5Ym4yLAK3SnakGddH3e2U0buxcgnQSI
plCkYNbMtrZU0iKf0JqrpfZ7I2VulH4f9D8hJiz3j8nGojKQhVgQmsewFVZvOF01hjSIzezR8RDW
L2J80bpPYjI5aPncH2kj/1iYiUyGhVn4nvL19wtHX9DF1Jq8oCatUOCvHqLQjROnAR9QnfZL26Z2
LZ96XXN3hl6OwGrrLPadSw8TCR59FtdD+37Rt3Iwzx5F0N4BQWsHh+fBPPIhtSdrDCtb0CJwMy3M
3MlA1SSs+mgnK9haatq0IGeyBES9qzg0aLrQrFR+RBfNrpraMxiI9KilocONvLPYG3cCSSWgCkgg
+exaH22WRnkcC1X0QCmegcvNgShI498KilntV7msd+LPW9wDFIKbYGHxEoKuKUYg1WORVBPOyFr6
IBBjf8TJMbLLXNijLN4uIyMh5I+7G3wHlvP6W+plWDbN4Etegy6j/M6sfvf6I3oYNo2rO6u4NSmu
NhA2YiAKH6v4Tq6V2rDSSPZwSGqf8tqE92EKyrErW+Hb/S16+yii6f9/Hw5A+RtrxbaSaiPQJsWL
+7w8UBvpnHE29yZ0e63AtgKJhrexnMM1I3808jwTB1H2ul79IKNwLtaWHWEnW6d7OvLLZ7g+cgzF
KVe4V2TS4NX7Sxyu61NkyB5qRK+K6EriM1L2x2AST3RJn2owDrpjdwCc2w+2EPdIhIDg4Jaaq7wS
0ZYhsdpeQZ/YRw8Q6F9ABLxHRG5nZ2zkPoy0SElyNxM4rokoeT0HaZwxvVJvJU/r2+99S4tRl+vl
MSuCV0nFD64SUF7pDfwpEqmabVDc0J7n6qWK2n8UGiIXA/KHrEJFkDgA3Oz6VACM9YPii4pXJrld
Z38U//P9DboB974VFZaIkyW+Eas3taA250ZS8HUS49iWOqVBksBHfVaduL/ERq4/R1U05C5ROVmA
otUpfFqoaq3TREI3HoauHQUnlLUidFIxRLTF6tps5yBt1LbQhST6X9xB6PtYk+2tagzLeNQVzygb
1U6T1Dh1Sd0/FYFVuRPdAI42s+sVxccqrDJ/dkI37WzDjWOGQhBbkGLMUgBZXVGDlhjdUHeqF5s/
lG7RwjnnVnbMfHnn1t04ZIiZ4IbGoabZeA3+TD4mJHHXqIgsTxBBerzXUkPQ7bpMi5MmlvGhrMb0
KKRteOpHZVeq9vbWIrYGxEREAu93emevd10glHEt9aPq0ZPypBYY24vx69Q251GMnoKEhmflQY1+
RFIE6o58rSbh5vfa46pzf3NunHtIWkRKRBgGq7EODX1t7MjTVY/rmjYDKbORzn+i8fTj/XG2Puzi
9rKE2hrEyFUIY6EnV8dyqXkW6rFWM58mFN6HPsCybWekzRn9NdLq+pSj2iwCs9C8pK6hnn2Jsuix
EX/cn87tU0r2RTMR9QoqFgSb15+vLktKrhipe5oKMqgN4+BgZPYJlQx6kDuamCYJO9/7Y25NDMkH
yL9YJd9SStXcb3hHTM0bB8DQYTIgSpipeizbas99YuNrUamgLkcaSAPcukCVhore8D+qF5Tlq27B
PgvFZ63+XSFMe39St+EW5tK02EERoQ5HEna9kFMZhVaB556HtcWjYDyWSuSGIpLM0k+l/pPLx/vD
bUAAjAdEg5YaVUWGvh4Pglpfdu2keZk2i5jpEjnIbHlpOkndPNbOWIXWU4CS5Vczy1EBbinhnQwh
p6F4UquiOQ/SpF0qyYpEu9f7ZHZSTVlsM+j4QkJHa8PfqpyFsNGNdChsIZjF58kwSt1WYiP6eX82
G4kBsyEqZkrExUC1q9n4ko57qKx5+FrIVWQb/mSnQnIq6QQ1RSeWUMgXXzqo4tMw2sx85+utmX3L
48ldDbrG6PzHGlpTFaKvBQbxjAAv8sJ/P6Q0SjVflDC+tF8M8THrBrttj2ko7zHetp4r8EO+IzEz
N/i6VD5WCfQ0ZF08efwRzZoDy+570ryiaklhjdZbBRKyPJb04J7uL/vG20GiA1wKs5t4es2dypKF
ga9Vuuf3EFP8MegPYdYK57y3UDuXxeJg1qaU2EI5Ij5Mbehwf/yNiwArb2hiaKvRar+GgSokQImv
emJR5EDdYCxSV4Nu61SRsueC/TaXVTDK24CWG43vtFStiRF+OGvKFBKtxXN8QP7Rja1vVeS/JBAc
fcWZwoamP8yHgv6o1x8DddHoPU/5udQuZfAnnU5WGNkSmr0NkEMa0q8gHY2Wznnl4f6ibG0H8jbq
1gvpGIWX1UvmG2Atip4qnip986vIrRrrN3U715SfFxigK/tjPSrnJtlT89tgLi31uLeeUvS0Warr
U+jPhWDGBE5EtMFZVoKTj1uwqn01y9HBbl03n0XsstVEOxlK6/rdOYzas5+Px1oLz2mov7+/Erdv
Ez+HXQ5YQNHmFiU0klkLUVn0sIssHDyGo8ckrtUDaSVZBOxVYAPznx/dRRMUMuFiucPtukofJiU2
S9+PEMJrZox3G790Y1nO7Kyf4vP96d2evkWBhihaRACJ5HL1vtdiqet1q+KFXFtOmSrv6qhxhqy4
zKNyNIOOjEzn3W9f7w97+yQyrAKxfYlLOXvLofwLQytDLYSRpeuekH+c6tdw/JUG4IZ77+Hm7P4a
ZnWjy0KeTmJg6p4SF0fw6j8SvAsl717iQb34xIhogLmDsNNVtLFlmBwCykR6UOnXAEsfdnVl6OgY
VvUCd4R68BSOZfWQpnnmmkLZHswSubj7K3p7jS0r+v8HXa1oi7iwESYos/V0srmUIoB8++JrUPnt
4f5IG3cDQ9EeQLYJmHUDSeatP2lDwp7JrR8RaveGdeY8O3IqnnP5Kakf+/AclnvfcnOCRIiIqsHp
v1Gp0UsVQkmPazc5hZ1isSx91v09dYu9QVbXnpzWTS50y4YZJbc2dNuPtedS/efYkwWELkUJDbdg
cw0dBVaso5hkcadYQXBogKucLst/Azf1OxHacllePziMxPNGRMMXI0e6PmdBX46VLISGF2vw3nQp
rpySWvr/MAriX0sxiGwXMZfrUcxKrJNFv8MbcozXzYF2JOCBeGeH3wa3CB9STyXUXFhmymqHJ/oM
D9RvTS8XM5R2s0p0Uis18UaxmkcELmZ7KKqfaWjsCXhvDQyjjyIX8otgVsst89dlhY78NAniaHr+
MOP8omf6kW6xDJ/AaD6MsZGepVZuTlqSFztH7c3oZfX9aP6hzYknkbd4LRWiKAMEYWEwPa38OIuf
MQc8ZtFwnjNEw6LvI4TJRDqrmnDotcd+ARKoX9FlbMfqZFtNcab/49FEFyYSo0ejWThnu2XA5TFa
/0S22BIjAOYh3XS9OkGWxqURCbqnt2n8B1mI8mMniD6Rgl+9qIJaOGalJC55u3oq9Rn0DVl31OJC
B00twTVDpTtW0qC9UKYSnTpWzU+xNdCtpuuV20nCzzGbk/eRKAw7u3bjcYCyj8Ab0TZx99rLs+xK
1UwnrjFjlpx40lwxd4v+Syg+zMWvtnqVtG/3L86Nw8hDy8sOUxHu/JqmOUWTVU5+jo6LJnQHKTW+
+y2cp/uDbNScSf446ouFJOdkLUBpVH2BnKGve+lUeYV1yIwnkOM2CzM7me3ACo/z9FP3/+RxaGfh
S0AfiN8+BfpFofQi5cMxMoenhvi7tpPhUJsfO/Ncyc9FQzvfIQmpd/V6vRMOvNmWrDYRi0KRH2YY
TVtrSVxBBUv3uRU9cZYK9jYe3B8kvbY+Rq3eZs6YKOJJ7ow+wy5H5YCrcmgFUDfz6b9OjWiMq6j1
zEdEgiKqzmFVfPNrKwpsQ/ZFhGGNNIeEOqD9EhqJ3LpyhgxLqGXtr3HWZixphiRSXCmZ1V8x9fXQ
lZUoF50mTLHk6SO/p5+qaLv0IGhI97llGHcZNMB4MWLIJ+u7VjWGaWtCVnmLzWQC39KneVtONSQT
2lKeU+p1U/NIKOS/x0hK+qqGiU/O28gkzIWWSB13mS8YdpdKSeyg22edUnNQvwSzUg+2NWr1pzbM
xNiu+yb/kiLo39pBUwREyZrV0f8YlIkLtY56uy8LgSNYEY9jk01N504DslCPem+Q0NQ1qOBB6wo9
OqESo5cPTdt038VekOSDgA6HetK1qfpeAL5+04M+yzG51fzAMbp8Hs4Y0xmKnc6yVh4Q/Ms/iB21
iZ08eB0/QVRHDp9OcZ7IpSdqFbVhvW21cyMAzURieSokVPekcoxdq+j9p2iQ24Mfintcue1BIQKS
/muSZqwCYbGWIrHoI92bknP32SxUdy4OUnNso39NOJfpIWLJa0n8S9/Danq1GNJBpJTEvpZi+6H+
2aq6BzL7nSh0+Wv+PlKUGLlriK/pFVz6R1ePchaVailmIgm9wAnQXNlHDGg4Kcoe5f0GtlhG4sxy
P5Oz0PkoX78AaV76c9+3mjfFv8emeVHi6jT0z1Ge2W2vvYymchLzd21i/UiGPfWz9SXO2Iu2JY24
7BVmuhpbq6xZmH1CKX9aNIHiI7UyO8+1RyOubYmWNgk/2W4nEllHicug7EymjF4c/7HaK6mlNwnE
JN3rqtgO29it4bcH6O/vXOXrp5Vx8MSF2oaODnngulLddaEvybVkelKRm6e0MWlahcnq0CIjHeWu
ld0g1QMHeYHmIQ7N+WujN+XR7K2viSF3T1M2SN7kExakNUKNk9YqnqDjGiW0Sfyg9ggP+1quH30p
3NOUXPs40RGGFg71NpQcaQNnX1zviWjGt0ltYt+L0sBWEjycQyH71AfiUfSfffNUqU9WbTjiooLg
C8/DVB/ycoLw0zll5mrCB2MIDnUg2TVF8Njc+303WB/gGiAMimP8NPgTN0badRKIoJW+J0l/Qj5i
XB2l5l1yUKvAzcUZywCgBoWLXGqei3rvy64jgWV0iEd4JCzJt7amA8stXghKk/peRvuNXUSCaIe+
vhNubM4RXTeQ2eV8UKa+/gaCFBolMpI8qkP1n2JQzo3ls/9H8B1F8CK/+agFw1ELpCNCk1j67TFP
b0+JgjK7goEK6ALSsKt4PSxkoHXiNs9UczsQs6NIU2sDf/7+KdkbZnWdKrofBmY/CZ6M2EGrnYTy
txQZO4Pc5Lx8sTceNZrUpG5EWNdr2aSIaie+JXi1mZzkobcRWNQHirvat7pHpjVFeMEsWyed0h26
xg2zehl6MZkg64GiTP/n9dBZ3AqQ4ePg4ktIZxmuoBpnRtf0V1/CsAhd8VnRfqZK/0Ho2lfM4X4N
aFq2KvHI+CjnOvDga5Q65vT+/sLfRJpvPwweC/Aoi0MF7vqHhQCQiV5lwaVvDkghIGzuKHp0qYpj
qj0Y9N3SshDk7zOsQFFtbhFQk4v3i78CXjGulJ0lGIJd/CkuDpb1vquPcpwfyvEcxz0oX+1E5aPZ
qDuWO7fvBbExGRUvFmt5o6YA/yZWfLnkNwvHCW4pI1FY6CJU12LDMUWWrjRp6qBp8/5q3T7Hy8CL
6gdPPsXB9WKFsarRTRpcrEi+DMZgTzS24xd1SLLw4V+HequiIfSEeTr323L7/JWvppIRSCkuiJfK
N023NeJjo0rzIci/Qzo/3h/rTX7iOsxYBoO2RRAA12FN+IZiowgCSSDes/Hc2noS1KntNzT+OLIc
S6OddJRZFST0RlsQiEPU0EpfDQFfajucrempqJDOEGdTPio97HFb6qXht1WnwecsK5qdw3T7FRCF
wM6JaAFlKtCE1dKAKkiZOqeYnFCjpthzDnL/kcLP0ra2cz5ut9r1WCsU15DTsqIfBBPXKV2af/3B
LabJtejiPuah+TUW1PkYikn0EIhxc77/XTYnahH3QcUEq1/H0JXP7gdVSC9C/CwGR714TuvItbq9
ksZG8AcZcgGyJPjuS8vS9YoCoNaZlcXZhbzJ6QIENetPpfofoMBhpuyX9vYQnqpccLXC2Ilwb19R
DcHxt06DJd9duyAp5pj6VovNIL+s/ZBWqvSUaYny7v5KrtEfxF0somfeUST3UEVeHdwKlQLTGPHi
03o/ehwp1zjQH0vYJaMcMTlR+ZSB8eHRW9f+zunaGnsRLuW6wMmB8tT14qZoEuWjgHWcj9TPgJGL
WiVOKCDxgUhQIivvSqX8+u/ThewJ5MTeWaxAroespE4WrE7B/g+fymhmzyonI/7KOh+TpqWL8/P9
8W7zLggMlN/ofeC6Qgf6ejxTnopcGTU8+Hp6hoEkhjAQ3LIYh/y1HotYPlmJOddnqCeJ+fv+2Fsb
aNEOwpSP3Qu6dz12OxVp1TQz9qYZLVjz1FJKU9Tc/fdRFkYi3RlcCLDNr0eRcamBoCJi2drmGVex
KL1YpTQd7o+yEe1BZIBlSZsX0uk8bdfDBNkgZknrZxeKWbahhU470HXSn0Xo12E4HgUtOGCqGGbm
B8HvvNTcC8Q2Yn7aJmB6ElMvSqbr3SoaQcZRmvDMg+Fui3rcHisju4jG/yHtPJbcVpI1/ESIgDdb
ACSbbQhJ3bIbRMvBe4+nvx96FrcJMojQzIkTc7QZJatQJivzN9mrrHX+Hr2a0E4Kg+NobH0nV+dX
o2rv4lqc9j4q54e8TV/QVcqchHedvQDWnKCVu52hZOo+kv6bixKoBOVx3vygcdf0r2rGLThBneTU
WsIeTR1vJCFp6g+1v+Wbfm0jA8hY6I7IZdBoPv84ceOnJmbP2UktunivyRXeMNAAXYzcxg9BP0he
aYwo2iTpxhK/tr14FbPBkESRsWQ9D2x0ipXrGUtcTP9YVmKD0shIDIb7PNjyZnwzWlulApYF0JKn
H+/iCx64jlIfuGKB748r0sekR5hDDiTxTsNB+DGEh+z2LTQdMRPqnZUJHKGofrogg+JDrNfFXlEy
65FXQ+wADVUcY4h6Nw1q4WMWBJCIpca8m6zWcJsm1B4CrUoOtPO8oCqFnRrn5WGIleBeVAbdltuq
/6Oa+LQLbZE62JpVyEIq9XGSGx7NhWHuKYf5UMKS9u72Prz6pcEzwKpFUIJM43zC+xTkIbU4LLCE
+Q8PiZdQ9G1JSvYscEdtAmcSQV/ejnntsqdHjcQg1skQIlfnWCaYvlyPdX6CAf1QS2i+CY9qmD8Z
7ffbgS5XE8cLhyXvVkh3LOTzwSVtGwmYPmAqSkaD820mpW7Lzk5mw8v6+eV2tMsEihsXaUq4D5R2
UDM5j+bPvE8tvcxPiv6rN+4W5kNW2/XwVw3SB1DFnzCFvR3xAtAEDIVuC1StxTaNtGk1wGBso0GU
ENPXQnxtAJdObWEnQmT9bhF5me0C2iCPPsWqC4f6BWjvAY8dT8Hm+auYFNpnGdGVyTb6cu5so9CV
zi7FRDnObS5/Lzq/fLZCrXoNQBX0bpwqUWtnuR7+hcSO7MftwVz7WAC4wUa8YRfW904f5BXopSE/
CS28lFK0KSKDJppeEnNwtC7einftc/EapEHG9PHP6qgZw6BJeMIVNNb14wTf9CnIp32KhV/oi3eW
kkBd27Lzu9xtsEZA7yEvZcIdWfNTpl7HOXUK8pOODFJp7XP9R2UW97TBmzDcWTzKb8/plXSXgAuT
FobBArFbpbtmJkcGOFoMaEWhpYAP5/lbBoz6PhhK/zOsBLN3MiUxn0MwwTrJU0rJc+wLJK9CbQSZ
evv3XB0/AgVsDjgzgMDPt8g8pxYPrio/yV2SOGpMay3Me2yy+iSn72YVHwMVxSIcB62NyMs5dn7Y
MxGLKwPHDoWsdeSO1oIoJmxOc1TdXhecJDkoofjPz3WmmQyc7g1Tx51yPj5fGvF98qf8NEh3MMTt
NP7U0x8ZitkxxAH0frKjPLIBm17OlfXQyLdhXACoX5byeVDZSvpUnGbOnQHtBdXjle3e/mzXJg/5
tYXTBVuXGul5hCoPLD+wFrNciO8FSVnylG72y6/tf2XB1NKVpzm7fuuGhi8pJFP5KcBmMgEJXwmf
Rv/ZB4cZzJ9uD+jyBlpY3+iwLFB33tar5LMNxkqZRoUpU9Ld3Ktknp2j5PNO7pstFbTlm68/D9gg
lIV41y37cDV50VS3YbXY7wrFgx88i+VnUbXVAEMF0prXyfzRWFtKVdeWBEil5XpAtwK04nlMqJQN
mDU8WGn/+fvG0GY3RvBgf3sWr1QZIbIj8MaWgspNMn0eZurHBp5HU5yksMTmgFbrhzCvHH96ye/w
23VLU7OTrezh2mKEEMcWhiLAVbs60nqlTYxZhhOqGg9l9pJq97W4VSa4dk69j7G6Gyiw5H3Y49Hb
xBNinMe5hOCL/jGSWAq0s43VeG3lv4+2/Jp3BTCkP2tDqQMscbR01yWykxulrZRf4qa905QtV4Vr
awNMCggbxIO5G1abWRy6OBZ6Hl6aBsIibsnxkJLe6rJd2WGwmBBEtUhQgG+txpSOUtXOeVKeAj3P
d81sKBUA5U4+TGMW3eVI7mxM4pVhMSaerdDAYBisiVOzFadlnnaYGxdluA9oFtsomPyjIyd9Ivpa
gDyXN4NJ63+1sUbTjOLJ7OuTOsq+13fIz5ilYLgbG+vKilj4wRCTUfsg0iqMAPQ4QVV9cWiguju8
lGP4mIgvaj3w8iw/pHSXW2U6Lv9FV2inoNgQ4lSBWr5dZP2eloDrh+pG/eoNfXV2klH+o8xCIY4f
Bb139U0r5Da1hjGfeqMbv6dTEsVOGUMRdYdJLe7aSolEp6O9ELtKlAhuH2v6QVUgOrlSl1Wajduu
8ZoAKHhtJx8Xg6BqZZtVWDfOFE/qRySSapDktRXufJxFjJ3ahsPoVHUDPHDSqhYYO0Kov4VOVoO9
AAtXdyDfD3/izhzHfar7Q/epyPV2uKvLOlHsCk2WxjYGS452gdEvJcXcT/hjMOmAEEqERDe+3HLk
XcwRtS/K5iz6C9ccObHKwSpDnSy2Uo56Vh59MaN63gziMQcK6Bhza0x2FIaNbDc1ugq9JS6mVEP0
aBZVuqFJcZkAcmsvnBFwKqDRqGecny0YtfAOBapy4jO1dpEqxyJrXcU6SKmCJGdwjyDvfoaSEyTx
x3nwNxKii8P6LTxVKJ6WIDDX4q1RnkpmZ6T6aWiCfV7pEm+UyAn9ItrIdC9O7CUQFYPFC44O3pqQ
XVVxF/dzqZ8KMwdBgo5GWvOCyOy6ha3cPg7+xh7dCLiWorIqSwEbVegn8Ph2h0ahhc5pU7qSptpG
8kewvmysrCUnWa0sLnQA7sCPuWzX7avINMJ2ENl9gIT7HSdV8aBE6t+5A32fhSk+Y1Exqy9NBa68
z5ViXw6DfhAWl5Lbv+TaNwUlzEflLCTOakllWaj2WOSAwKolt7MOqrSjirbxPa8HAd7CRyWpXacW
JGiZjlCefmpBAzZ0Sumtc+5vbNetKKv3SGZRrgn8nCjNfUu10cgPqraRAF4uFJY+FWoajtQ6+OP5
DkS0ElJ8oSrYG2cujC1ZuvOTI3pNjoK3eWRurMu3Vsn5OmGnQQKgvbHshnXRIxRxF6m1WD2RQmUO
4NkZtd1JE3dZ9FFOPkzqd1H+IlI7FtXcaalZ1f20x5/0KVAheaRbN+a14b/7OesnUasHoxI0/BxF
eVR9pAv1x9b60sr7MX4Y8o3mx2VGChSJpAM4wqLqz2yfTzZrP4kNTTAwdhX1xzHJDTsowRD6ZHN7
IJr1Sc4C7gKulI+9Vk5OhZft/vb+uMhE+A34xSAOQXsOka5VUUZWwgQ4pWGcUu5HWlBukn379wiU
5rmDwZsha7TM+buE0Vzkeay5MU+lKKhOwmZ3xbTcMsu48uUoUYDJpB6D7sz6SG2KpiswSuRI7Ya9
oPwBNfsoRE/qUY5Sl2f6Px8rVERobQAAAc6mrHVK+giPwV5ImDZTvNdkats51oJqoW+ZJ15uetpv
PFz4X+CmAE/PZw8Tz1KSEWrHbbJ/yJs2os8ffZR8a2MnXqTAAObfx1lvfLmhgyASJxlm20SvIom+
gODdlcO/X/JLJKArdAX401uv5d16iFjiZr+Iq+QcCnuzaxRbDILU7gDwun7qC8e+nf07hFZRa/JH
Yd91ucbxk5u72wvzgu3Oc1rF8ov3haYsSfgqcRURzxOMwMebcRLsAYuoLPsSyrs8U198SIHVwZjd
qhy9WMufy3F8oXG3oETTpNr4JRfVvYUlxGW5pB4cgmsmgR5UwEgb2TrxRqHRK+XNsUqN4W5S8mRH
4t1DEfSlfdUGxtGfZOl4eyKuhYeui5opX0ShzHC+xkK9KmMrJ7wwWMhEBo1bGqSBeWzgEGwdZwSU
9Rx3R21j2BcPB54mNJnpTeKSSbFhdf7F3DSA/rXupE6eH33TqLJF8x8zP/raxmvgcoQqBScUNcCE
ocuyRqT5k5Ag81OPp9lC81LoMDsYHcH/Ss2wGlSKeYKDwO3GfX25pQi6QJowm8IRd01tmAYlHLRA
Hk+S9gkgFdcpUtwfcn3ayD6uTCOPuyUWfYpFvv388zWdiO1NaIynCmoZIiN2Z+awgwFoS89SVG1k
CMuBc35jq7DKIC8uqFBWzXKhvNu+ZSB2jT/E0wlCyONAl74U8GnJt5SHrw2Kshf8CYx+L58CoxnX
Ah2t6dQ00FOHD2EIVjq3W6Ro/50bvDwV3wdbHX6dCeAdH4PpZMwhC8ERi9q1xOBJSbO/ufpaN4+9
UD4W5V0kbHy7a7PJfbWQ5BcE2pqNKAqi2vtJO51C/RgZwjFPbB1Uye39fXUu3wVZ7bM5L6AiitV0
ovB3MNTITofpoXsMwt0sbH23K4se1wL+pZSChMhaIm2ER2YZST2flBjcZfRdaWRHFH8aysZ9dSV5
ghjPBYIEPwgcWv/n67A2WOG53s0noQbiZBzMb2ILf8gtSA9R293l6caVfwkCQF/2fcTVMZkMcoII
ABGNbt6bavGp+zCjtuRQysBhcyweMa6/y0db7v+ryLQDqJnzjmH3nY81TupR14NhPmmen2e7ujxk
vM/3FCz15LX+CAiomT9l/1qpX/pbsMLAGUOUvbiUkAcepkrCyyeOKfRFwi4pk41j+cIegI0HYYea
LyRxksx1x0ea4iQypEKkg67sNKE8iZn5cVo4iMMX1HdcWegc3xjcLny1UKKx7pqKvrf2UCNOMw/7
zhCAE0ZckYDjrBM6EDaNaZvGlSOzzKNI35V9v3GsX2aa/GYAjvhXKADI18AGHjNqD2hGPBXxvdF3
H/riLs+Ojfmzap7Uyd94JFzeXG8GVRCplrWOxvH5pwcXVU91HEgnFA2b9tEqezsrcSl1J7l3cknZ
Gc3v26fFlTcZREAF9y+IqLS+1rTlbFbTVkp0Qh5Gy1bnzI4bjIGLr82fsA1sFBTyB727N+e94qN6
zHtX40j2s+Ju44csYzu/ahZGIiQAylOLwtlq2StaZ5JQa9IpfxTMu1mVqNShNT/9QkoYPlmbP1d6
vpOMf05LlrDcbsBJqNqva/Zx2rETO1M6xQ3KAclDIvxoMYqMvEj4dnuEl0vpPNLq5u5LuZXi0WCm
29juXsXgRRa/5FXihvc+wmq3g105MZdo9KxRduLBKS6/5t3NLfZGi2gr42qm3exZbBAo/76Gr1os
IeLmo2TyO2An3Q57bYzMF50rekoq+fZ51MhCOkdTc/lkGjCkrH3YfjCwGPSdLnoVxI0JvTZG1ixN
uUX+HImD5b59N8ZajJI5Ngv5lIGRHQY3amzsmJGA2mWVHVVPQp/YKZ4ht8d4eekt7NlFdIKKicIB
fR61bEN9muNUPlXiE8iwLml2+fQSdMNGtnBlLomzDG9B/ZOAncepfEANlV7Lp7FsHLN4DTFgiqMS
SA6udZZ2j8b87YFdOaCXkf1/xNXXS/OxnzWj4esViZ2k6JwXdt5/o+MuKE41VodecNXGwgzNsCkB
2EJoAUZ3C/7Yjr8arXrwrUOb2UOFSQXLrImMQx7oh1Q2HE0BRb8FBru6AsCAcVwsumCsuvM5KuJM
7vSukk+lsI/9xJbj2s33QEilCmG6yvYNSLNbUoxXKtfIEZCILA31pdy4OqrCSSppd/esu1D7jSmL
M1rRTlTckreG+JtHAILJtd0Z6PFm1t3tj7T83atjkjuC1U7dHEjymowmafUwd3Unk3KZGjoTTbGf
/TTZ345y5SLC34b0AwkbhBes1UU01NVsZqHPSojzZ3+cT9WsOEXUuYKeQzQW+ZwKZbJm4zC+NrOL
pidvdXBRfM7V99TDeqgFSminov+FstxAhEnAsNdWRncybcyJlT+NILu3R3s17CJK8rbNgBLI58so
7Cu5bGqBwiQoehzWG2FyRz2zzfGoS9/KpPysC3s5ekQt7J/zLrQo30VWziMXgJ4TIwm0UzFWNWza
oXFAw8wbR9a1z8k1AO8eSxuMAFfTqqSRksd+qJ1in9ZcAg22/TtVRwEl6KDvd8PHKjYOG3O6pOSr
hUoffBF/AsoIX2OVsouzRvuILXsKGlvctdOzjGxgFR+G4rOYGvthTmzpw+2Yl3uDp4HJXUeNZ5EL
XE3mBKdYQLh+PqVyrOy6LtKPjWDUx3+PQpOaXGnR6rrYgVOozkoRlvNJnsmRpwgfHGR4/9VNg3yE
a5QHMVVHENnrVLD20bpOqmo+6cKc7c0IRRdzVKKN0+TyLjuPslr4RWbpdMF5a/SYoz4amMHs8LcD
SiebwtHy1WFj7q7E496koED7GDLWGkk3WrOc+kkinfxY0X8UmjXtpd4kPdD8sLaBG2x5gF8+uUls
34Tp/pPirg6yxe+s5mlD0kX/HFi034YwupDhEoqq/ffHAhrI+FIDsZLZZus6cZiPQMgw6jrVmWgb
U2CH48SV9EkL/szmgxJvbLHLyTwPt9rVYyUMmQVgFOxT7Gjp5LDhHCyC638v4p4HWo6Xd3mWTEla
bQPRANdS/MIs+DGM4tnuZFvGJ1kwHgRBW5Q/O0/1vw84ztzeb0vWcX6QEH0plMJj5wW2lsUwzFK3
EvLcUwZB9/cUHPXvZfonQfPrdpzL0wNewULXWGSI0VxdjTJtorASMK47zXXwMwPRzkXnZxs33OV6
JAhcMpqkvICp5J1PpYR92mgWmXmy0ixyQPwxJppQgPnb4b8Zz7tQq2xOz3JTL5F1oa9k5rahlvku
GpES/S9m7V2U1SIcgjnui4kBmX62b9sZj78tvaJrC+D9nK0+DCrNTd4HfJjMcHOhzJ2MFmFnvJh6
ispJ/Pn2gK7tqnfR1n2CRVyj0CEZUMhNm73V+Z0bzO3zZAWPST3NG+vh7a9br26KIjyaULNbavLn
C0Kdmzrqlco8TVPuyoho+W3z1FjSToxNd+7vrbY7YPh2VOXOEe+TKbWjTjpIRffDiv1v5aekN/5Y
iW8r80GRePzQQwgTycsU3Z5810BAiFVwmEDoF6rdJz0p6afbE3YlCV8WskxNh8yCK3F1icx1hF4w
OJvTWGhuESnHqMn2ScgdL7vt6Kr+sWuekxZz8duB34BT53NnYl3MjqU+TWthTY2v01ifEBxRTu1U
o8DyNbbuYLxmxXNWvoqIaQTaRzX8LZd/87Z9GpRPvfXcJ18NM33oBW3f/J6Texl72e4uMCGBxeKv
27/v8kABZYMKJOkPSQkAy/NP2wgLalUolVOPrKBLm42CVSxuwUuuTD+gbRN2IlnGIpO8ynqCShDg
30T6qVJKO2/wgtzxOjS+YM9XvwxeHtYbB/LlDqHzgIqTiaACurlv7JV314FVQBgJ/BqURY8GuGBW
X8uMepWYfBcqq99IkC9psSB7eYRAgKd5xyyuDhi1SxCyiXRgS4m8q/KZ5qCcH8CO8BK25J/gr2Kc
YE1qgn16zHx2UNsmB638M/rRUZFLBc2GtL5XpX66n2rt5+1vfKV+BvAYIwJyNAB4ZJ7nH9nsJDg5
fmicAlN6GAT9sW79Z8jcdmF9kXkwYVXr6k135zfpHkHKTH3UlPtGMndS78lbANS3DPd8Ryy/ZiEB
AqJdgAbnv2YQxsHyfTrV8peRFMSElf3dQiXXgUamdT+jX9LgWB+MbiONvDihkSwD2cF8cw+jVrE6
oTs9kRs0fKzT3Oe7KfyG468jFB+M+QWd09sTvnzusxEuoahVo0JPO5lW7vkIQUarWR63FqANfdcU
zwiQ2wLusCmKTMU39dPtaBdLfRVtdV0rUh+UnLzWKdf/tlNjQ9mCf/x9sSu8HegiLyAQTmwQ6BaW
LCvpfFhSrU9CaoX+KdUnu+IKlcMfVrelB3QtCpUrEAZAJOnCrr6TGHd4XguxT/pdo1PhSvlPJdvY
ERenHqWqBQKNSh1JFK+k85HIAKB1sQyEk6ZnjTtohWArg5wdb8/X5aknwyKmBiK9weqgoJ+HAaVf
C7kiCiexfozpF06aZjfJD7wl+za3Vd+VS5Ag0sZnulzovFlMtjsPOhC9azFXTGOESCuVwIMHaffz
b6tt7L77aUjfMBvZiHW50mkAUGNkkYPp5Zudj7CK+zgR8jn0hvzPGEkvZvckJp0LLAQxLtUdtowH
LylbSyyqL/y/QWRCRTkP2NVhU894fHgqeyprXjsnET1cU2ADQL2fH1vt14CkWNd9AraP4xswZqF9
QDznEC19im+4NBgl2qpW6gQ1VfstxYkrkw/+hoLCcuXzvlptxnmadd+Khsgz/cekDCjIaLha/yn9
b7iBubfX14VeIPc2FUXWFTxTlvGahwGceBh8VL+9vH+O8+/+8HmeHiett3292Q3SYdZ+V4Idke/C
isx/5bUnI6amfu1LBe2UWbQVNOvbBegbbEEDL3cYOQXrfhFS5JRTVwtDxAB6mjIl9qQI3F6TU6lN
R9/auOUvJJaZAZY4m5nKOljHdW11nnwKi9DkPU0ObBjdbiomx+XVUqIEFQgf2qI6dqXoGl/9sbB5
ucsh/WwAX1mAWn/6VczA+JHPTuVuivftG6pwRCBEc7Noa18uB9f5rQCwbZH8hke2iKisbmHgQ74R
TmLidaHT5M9qUe+rRf5Z/9nJw52f4Q6xcQBdWYwAwXj40OigLbgG2Ya5LKWzYSZebd2H9YvUfYiC
+7Z5BB26cQ5ctqLpMyz/QD/EIY7L73xfhkFWIdHp515Y9Hvwe3aUTHbNSAdZs8ug9ni0sgx9N5m+
SH7+VI39Pw+WuYWBS8sD+CBw5vNf0EWJUQ5+pZ0EwXKiadohPZNS35Dk9GBu9L8vJxbRxaW/AqB/
yS5XnzLQp6SWzYj7I9fafZQJoT2NmvzoFxKUArVRPbXb1BO/HhSJN8TTF6mtVZI5p+GcRWYinKJS
Qj1cDQfTya1A2s0pEFRxahqnBVf/5fYhc3nCA6mhtkc7nO18scOkQu+lUh4FKg5mPTt5GWk6vsFI
9nDCF41vN5Nv0a2LxEbcgR7JtizuriytN+VoQAaLkB7+A+cflnpIpkrDzC/wg7CwxxSNABBo4WNO
KdrpczZqn2a5KyDGaOdZgpKMXt+RfskHrUXe5/Z8XKYnJsApzBYwd6DttU71cWrGZdcUUy8UR2mX
C/LoEJOOdNlt9bquhKJIB0/rzUbYXJMP8oGKah1aideMiuImCyZsrOFcVOO0pXh1qebAmNA9AfGH
2jKH6rL43r2XCgFwWNTFmVcCV2ghN5hVg1xh7fQPOrkK54Y8fmYfP3KI9JOb18Zdm2aHstkbWmHX
9bifsupnA31N3thrl++FRUKf3AIZJ2BJFzMuKX0ahm2WeaJv4TTJVS8d+ilz/RJA9g+p7hxD2ysY
HbWH1nhIM+GfvzgyTubCi8IwgvNltdk5XdVWLozM88V7NVfZc6mbbbUiLjY3SGfU/xBSMBcL0bdU
8t38B2qHgBFeGeQ16n2oyk7XfLTQRug0j47n/vYavkxMV9FWQ9JUoeuCKSi82eyPZjXYon8sR/dz
jIAfKgraSVa2MsU3KZmz62+JiWQIz6Fl2xirmKRjTW+NdeE1SCbYodQXu1jOP0J4eq3VqdlzWUUP
cR+hD9xlk6tMDWgWw0D+U7QKt/Rj4TXMha0+6bV5p2qLTgsKSWB/VvdW0CtTO/VT4dGpYRVFBmzF
tjcA38Y/wiGtdrO6rfEms5nWU0F/AVVAyi4k6augtRnrzdDohZcP+DlojSofAxXSYjVkAQWRJrgz
g4DbSxAEV08y/wGL2O+FZFTHoWrNvxuLYZn4i1/Dr8BNGYM7wC3nW78U0ds1KrXwxrm4qyTdDj7W
U+k2fWNbWCgl+n1nYULiYjRzO/LVuV8eKigIiDhlrA52K5qgus9B6Yld+7nppnjnV/CiZW1WD3Eu
GkjuzfnP2zEvztSFUcDJvdzeFIfWx7cmgKES5rnwIiqCwPJjrMHKTnBqOAG726EuUuAlFJ1FYFkk
YbwGzudVn6eGpEcqPcP/ocifdevz7b9/WSWr7waJYcFp8waj/bAM9d2RMUhYYKSWUnqa5Rnmsejd
NnHG5tP0LGguXsG3o135WGfR9PNokTzrQ5oapaemzxrWxdrH8DXIXvCOuR3nIt/gIbm8GNDL/89/
z+NUeKUkmjmVCIS7E8KHw9+KW14MnhFYc5Kxcm+Hu/KRzsKtFr9pCROJC+FmTNPil26r3XvtI4Fs
AmoA55PEYVX4tATTzCOKnl4q17bQvOjTfeL/9aujVDk6Fog9RPZ/HxG+Ceh5wT1BbWsVUaZIA2uC
D2XmD6EQ7FR8U/63CMucvlt4TSiieGMSAVqEsMuSANGUiTLi7SjLglovb3ppOpKyXIjUGM6j6HE6
WUlUVF6g70NEcdOPcpbbo7EBRb62AN6HWU1Xj5ZO0TRLGIwU2/w+lO9uj+NaADDwAI9RZ8DHcJW2
j60+lWSwlWeajSNlT/l28nblPlmE7bHY5FkAXGG1N1PMtjQKD7VndPcok3eqrR8HNyFnU4y9GH2Q
5DtcucfdeGc1n6NQ3eGEntiDU3euJu2ptmZbRN4rH+/sF623VR5XWTMatTcK7Z2YiMsCsfPwby9u
FSWvnEukZUvyBGt1YYycL5M461p0JA10qIfJEfu/uvkQkT5IcYDO+8fbn3L5u1ZLElIKryD6Cugh
rf0ZRlFPqzIrW69D4dKhtIOJbhOnd2lMi/TfQ7FkMK1EZIAexuryGPSeUn7YtN48SI6Kn2nMO286
3A5y5StBQV0SH5p6bLHV0iTuZM5G23oZapVJBgs+SV6NYrqvhnLjrr98xS0FKmvR/Kc4QNlqlf7F
Q8OphIq1h6vFg9QcJoOlqT4rxrOR6E6mxvsEXU5fUO8aQT+E6Za44uVY4RVSDIXBAWYLXavzdaKi
FYlQeNV4/BDgdn9S+cUX3BE70dtzerlGeKYAvHuTYWNBrtYjKt5RjB9f40kCUtZ5gUKmfBCKrYLL
5TUJ8IYBUWxZfDDX6nstSs9y3s+tl6uxPUgvRXzEDnxS0JeecqdSj7dHdSUcBQe8XoDL8s+6eTK2
itLSxGxJm/QvQrcHg9M3jti91M5ciVv9kyvvEwR5/j/cur4iodWIGvjUenr+a4p7zLEf6uq7hN2R
70aReYx91W7j37fHeOXL4f31pp9DoQEWx/kK8ZO0zmpc2LwI6y+1f1ges365sTwuj6tF/YKtRkWF
4ug6/5TSrCynwm+9tIQICm16oILi58BRP/pGuXFeXVnzi+w4lkO0Qnk/rvZ321MoMqOh86Y4/z2j
HBCD4qhnCdPNrVz+yuSBNVtgYLS5GdvyU97lBNIgxmWriJ3Xqp+toPo5W8mPMfj33iFvNJr3VKJ4
RlIRWYXpNB2H+rjqvCF+8mNPU4LnWtsJwr1e/9UHmNoBhX1LuotnnFKV4lMe3N1eJJcUzeUXQGxD
hwymKKIJ5wOdRR+5w67oPMtM0XyzB1Gxw+BBLva+9mGe3TnNHdr6U4je4YeWl25pPW6hja7sxrPf
sCyyd5Mty4U/zWPfsfkpiLSPnZI+mvjfNggfYgX2fRa3ZMmvfV56cjxZ6aCy/1end9HJzQAGr/Pk
6S6c/uRlaJfFfmNqlyP4/Hplat8FWWV8fY6OqZmMnZcOD70BbkZyRg3ur/hJGQ9pcKz1r9Hz7ZjL
17oICZSKNUXz/iJzKmQMwzNkx1i2kaPgYIQBSv7V17aKmFfjIKGGbBBvfgBc519s1q0wS3Wl86LY
eh2wmTFD4WcWf53ULcGAKxcts6jjgo7ODmt0Xa6a+1iaxZJQVlw8RslT2+W7ClophUt3SI3dMNP8
6aDJ9D4aF+NnMW82/KEvM97zX7D6jkIz1nqE0ZOX9vWHWG4/a+HWfF5dj+8GuZrPLjatIafp7aE9
u2uk0Lb6R1X/H8ex/Ih320zxw6gIOpXjU87dXtoZw9YwLsuuy2mCKBA4fUBJkD7PQ3RDJGIpZi2n
ifqSVk9RAFfWiUKnbO8p2Ry1VL/PI0cFCA04+pSY2mOgw3gam6NY0lhRe1sVoDth82IOGy+jy6fr
+W9b3R5pxX04mAy/2mGTzHPio/5RSj5DmLBH/cNUyxs5xtWVC2iHJxL2YqiuLevq3XyHTdI1ihD0
Xtd+Eic6k1b05EdLi1x+msdPOQWbeS6fMrE51Jp4h+P6Fofz2jblagGdApCT+2yVJOqoQEy6PA+e
MNQ2ZqSNPNhK/UvdEk++tnwX9XwUnEEYYxd9PtK8gTudWNLABcazqDyWP+dqsm8fbdcuCexhIPJC
MV8UPc5jKEgd17IRj141V7tYfDTk3dh+GEffLcfdlg/ZtbUCKweeCVkbNc3Vls+sTvBlPRs9Iemd
IYwPGoQcDpmqzR/62LAr9CLFyb09wmu51Pugq0OgFuiDpFkykiX+CZO9YdDU/qYXRxLG24Eu28xv
KB58BBY4B6il1fcaerQ1C51IRhE4i2dqbtZ3ndi+wJdz/eSnmn/PW7uKGi+C64Kp3UGXvpfRayH0
P/TIPMzIOeh1vhul1CkVf1/hedA9txXa12J2uP1jL9Fe/FjA61Q4FwkbSADnH17SwhDZbb5FJt51
hat/w3QmGHfWlDpZ+rPdZb8iSG9/UK8Y/V9hZfcbT73l71/dqWfxV8cmanhjQ9eftRDLx8oQns3x
34mYyxgh6YocUdRA1xUPo46kVKuq0ZvH0MXz6IepnHStfcoKL5xNuwHgXXR/Qb3tjFnbmuBlMa8H
iDzk0jEA48X7/HyC007rVIimk5d21uDI5nQn4skEdUzxX4So/ykqaBEErXCIKrnahSJ2cp0Ru+Ms
DRvZ6JU9rsHRZzKoktFTWc6zdydmL5AQt1nML1HF71XxR7S6D/iQOYMA1P2HaG3hHK+cW8BNaJNQ
YOQhuH69IIWmqUPbT55slI4UjHdqueuNwRnD1J5DJJKCe7AVU/maqV/ryvLq1y7w79N4S/Lh6hqH
1YjQKYVvhr66N828MdOgmSevzb0YEY0utGXlwegPprGb2n1vWIcSSQG0CI8LiUeM9iIqVdKfXAs2
Vvu1Wwu2CI07eieIy4uro6/HyTPoxGnymuKhK534T+lavT2DfDnJ/c54ms1vRrBBU78aFOYS1T4Q
ZqA6V3vMF+YJeZhsRki+3I14kYUditnovc+U9kC3mJQcZDsJZrvES9E3rM0n+uVVCY5ykd3A9okv
sEZx6lEx1oamzF4Vf0Xh6LF5ZYoeqtiqnGqoEIEuHUF0MPkC9VoLd0HX2FLwu8/z32Hy8/aJd3ng
INdCRQn9I74DHJnzXWAqE6Yzsjh73QieSa/mI1Tif9ZOoUkIjA8OJ7RvrtPVZRP2g6bUbS16Whw4
hSHbaWb/TfuXfx8KrCNmFPgUN+kq5zJjvII0oRI9TGgfBtmIbAX9gdsxrlRXYKDxfuY9AjDaWq9Y
oQZdAj1B9MLu3h/xCb6PhKc2PqWIks/kVApmm6G6xdC59pXenNU5Pmi/rRVG5TJGTNsnKh4ykz3M
U7LDTXsLyHBtWSLkBO8UOPYiQXO+FsLE0FLODNEr+PvrxD+AbHjGvO+1DKPd7Xm8OqB3oVYrYrby
VGxTTfQkdd710xOSo87/FmH5Be+OdxOvM6WqVCKIE6iLqrAtJd3Iui+PdB6+bxhCqsysuVXKG8aR
bNRaJi5dygQnDBEbWWn+54HwsFd5kCLgQFN03Qo1wqaXiCJ7AWKmbX1IsQS7PVWXw+Cv5kqmLkSX
DcjM+VRZjSA0cZMqnoiRZ5zWuwFMe0YL+/84O6/euLUlC/8iAszhleyo2FRweiF87GPmnPnr56Mw
M1fNbjThC+jBkAAXd6pdu2rVWrfNXG4vgg7eJnMtB2e/fK8NFYmuvJnU5xHZ11g8NlNoT9pdGK+V
Qa8Y4nCCUZ57K4ngFxecIaRy18eS+pw15S7Sw1PhmX+UGtxrk369PabLfQy1IiVXIG0zqHZZauCp
k6VwDRvPXCp2IP4o8Gy3LVz2Ls+4LfBb5N4pnMDAeb46zahq2dTk5rOhOEP60JSjW3sSbrS37Dpq
MwCrwk8t7GtAoo8WpNsrH3A5m1RDcQlAc2fnsExfhwD/h0kNreegfmxbEUrcR71CXCJcwSqt2Fn2
ZQ1j59dBF1jPQhA5XhjZHbgk2Tp2yT+3Z/Qy8JsHhJINs0ktahmIDaMoV2MXW8+F9TjKd7ypbQ9S
rzb7KfnSkWatl9v2Ljtc5u0xv1UBlIJnNxYrmOtaFtN8LjxrQaMiRnWopTsx70+VKdpt2jk0icOl
QR/VozW5QBXtWvhd9Ap3Pp3VwH3ClQjoygRQVZ8FJ2mdpdi9uCgVSPLmSk9wMnJhMwk/41Y5VEK5
Db0RKDhQiFUY2MXaYoiuhFn4jjoINZfzPWxqPSrPfjkz1r5aIyzAgl81m84Q/vTICN6e7uu2Zh9D
VM8Cy+e2mqqt0sDs9afW1Ma7sK7fzRrJi6qsjF2kKcnutrnZmZw9aOb2Y6ikwNkR0hHInpurChSX
mkqD0rHbFC28mPq+q7pXVfe+6F28Zu0iVzD3xsx4UqoSIHDEhWvzi0Jtajqqn1rjm2587Ur/HqmS
Bp3vDBVfPImjtmsTejlCbKqoCPBmQZt02Q6GwHhOJoH2zKqbYOQqmxPB177qvNJOk1FzNAuA+u1J
vTwy8zg5NTM4nYz50q/2cSYVbdyYT2UFGR02D7mh1/vcF6UDhcp7pfWihyAWmn2cZ99zXssOlCmo
ZwaT/ppbJdom9YnCt/fs6UiKl90qlcXFpTkLOXK3zOsOB8+y/mv06IbTKW4+RQL64in0GX6b0iiX
vq5MxRwKnW8wDME8SOiH+7CWU5EKUoeKjw+d5CPj/TI1e5jzOiShmnfgtHb4qvwZj6TDVBRdb5u+
uNwY4swRwtuMbh96As+3dl1ZatC1BUySUdLvpIqmBzoGzJUg6hLciBlegcRPBNZM5yL80Cy/8KpE
tZ4MsdJ/jH6L75cC1fpmyFP9T9mkOM2x961vEz2Spd16YezbAr6m2A1jTxdtGwZGcgimvNunldmv
kdFemwZYoBGLg/CWEs7898+RpF+LaTvzk8NhNj1A4J7bgTz2K5N9bRoQ5p4xjYC3yGcvpkHP6YSs
Zc97AlVQ3E9Ex5YtVTFFYsSQbH3S831sjOZWjXvtSVKArGV64TtNn7ZbwYyMbdHKCWph8RpP0YXP
AUM0U/LNiamZW2Th4epyKGIxitPnVJYTVw0Dae97SeN6vlQ7QUifBKhi+KbMcgTTTW/m7V14cdA+
zCPZM4ulAANbTn/QhmJbBECYjdTaZJ0YbuPJC8nHlX+NvNHxNiaRnEZJS4bf+HylxzJMoK0wgxMM
x/3vJCXg7kKpOox1IgK9Ddqft4d2+ZrE4Dy5M9JxftctbuJYz7Q2Cf3wpNe/1OGtRyQMMqhd+F7I
qA4E5c4THEFd48y4uCHR7MJlsckAkOJhFzvND1AjKGMzPGWKilxkKfu7amrUbazXhR2O2Zrc3UW8
sbC3uJF7ZBEK3rWM0rgv+xfEdWJwqxrpRSdFGeD2nM5O6cxdcu3PgQZxHa006Aier6EgIV3S0tV0
SjUSORniTlFHh6yq/QPh1j9x4JsrAcCV2SSWgu1wJvyct825QblVVaFsk+SkhA/ShNjbdHof62Fl
WNe2ypmZxSmUylqFpzpN4E7190C5jcy/l/xwn8fb3PechCJeq5iHQjJX3p8Xx58J/Ty+efyf3B+8
8slgxEJ8EpEl1Ib7KHkuB+hWTtQtbHg5dfRr/34JP1tc3Du9EDcqpyI5VeOTYFUbpGj8R6HYVagU
3rZ0Ze3IgqJBSBrY4BW3mFRDQENEDuX0pCLFPHXhPg2/KGn/NMlrojRX1g/vDv/U3ENOcLPsLDWr
yGomOc5PY25AcKE5zGM4OBDER2kEP7aT5Y2tRSDZbw/xMt0JHHhWBvzo2iVgWaxfX+Wh3BsT3dp1
86McnHGyId80rJ0cbJv0KCWlXYl7KUwO+irlyuX8ntterKSVNAM85BK2h9cALpkkO6Qtwo5fV8Z4
gX74GCP6Y6RjqDItyRCzKG/MKC7zkyCdalRc89rfD95DZN0jvkG2jvbGkyb8um310q3Ng/t/ox8r
/ulgpPOLtWnr/CQ1wkaILQ6H6qTVURJhNp4qB0WY77ctXh7Fc4sLx10FQ+SLE8PsatcXk400PWb1
rgw3Yf+ElgTg1f1tgxd3L8EIlXW27Jy4pVP2/Ow3aZF1XMz5qRJ1p5OEjW/KhzRbIaG+THHMMQ9r
h9wGOQ7QQedmPH/IeDMG5UnwkIQiVdxteqRpbEWplW1T8rt6iMVNPiBikyhD+hV8c+rUvlEcb4/3
yn6lIkQXJs1KH5H9+YdkoxdydWrFKVR7Hg2zbswd2Fk4Ndc6Lq/MLE9U6m8wDVJnXGK+8oJCF7ma
4pS3o52Jwwl1eDsCint7QPPMnd+G3Epk3Mm5ERxTcDsfkKWmsTZ1aXkys6TblYEIs187ramxXdmX
NGpQ1IK+g0TR0kodTGVchWN5ouy307z+jl5LN7oXwvG7JJg/x2Tal/7KWbjm186Mzh/16fgFvT+2
uVmXp1HIj3H0paxIlVR3qdDZWTXYhtYCRDwOhZMJwrtfhafbM3ttAWlOmRViKF+hVHFuvpONIUg7
qTx5jYZec+N0XbtthHzzX5iZH/rkSyktLL23N5FYsQq1PAUCBbFSLdHpNXdjof++beeKMwMU+B87
C09tBqHWUy8uT5pxlMuKbq43KYPj8iFPnmksW4HHzP/bcluaM7/H3KkCvn+xdn7bpnGgVdVpqLPG
VfNI/9LmseVQ24GdPZeLbSRFf69ISohG1ZvTRmfEJf+BkZB/K9W0OmlRcECTN6Pqp0m/SLjFygv0
EgT57ZTthWSNwufK5EKQSPELgAf1qWXFVaLEaxa09Z8mLUeRwnzrkF7dDFnsanS3hI1pOJZAver2
kl6e/TljLGOUpmce8ovgJqaImyZCXZ9Go6LiLCXBl1rXI/e2lSuBzSw4Q3Cj8UQmn7i4I7IyFYUw
VRlcOsaHOhj1O620wo2CjDq95GL9kpf98CUSWnNT6q2wi3mEHVY+Yr75zjcUH0GSAsUESFMpl5yf
Rj02mziRrPqkVKVsoyJH4qeyfkrwrx2nEWSY0c0NsJ6WOnnS5lvEsi1SgtFfN6zMeQxSZDzpSNgD
eTn/jryG25OXe31qeQ5vKb43hylKy5Vr+drKfrayiAM6s6KSEZLhgrKr3xK/wxoy1s329qReHtJ5
LFy8swQADY4LKx6tXXWYMqdSW94rjRfBRaD/iuRg7/u+5gR6uwKRuHSpGOSIYhIQJuflfPLkMkwV
wcKgJo6oxAXSL1nyUEH3qzWVw8t7nsehToVobqada8bnlkizGTSFVM2prn53wxel/Vmm75W34lOv
TOCZFfncSkb6cVDKvDmRP4LSGZZrO0D0CbqcVLYzNQZxncF5f3vVlnuDcIRK4VxwR9kDdoXF0MaK
Hgqr1aoTuIMeeY0S5rQkUFcehRch29LMYmxyU2TTUJpgVE1UDmW6+VEY6//1OnpQa9cI/h3H+giI
PP/LPbK0u7h2p74YEvKV1cnSv/TRvhnfh+jL7RmcfcVnX/JhYp5DIlHy3UuH5quUC5Par09G/EOu
kfEDjoeq3RakOOSHANdVzUYBa2XdlptFBt+M36BuSeZiTu6fb5YR9QvP80iuh4mt/cr64BiZ+qZE
TlNXrZXY5QI6uzS2cJdFEshB6kvNyUrIaOzETBVLu85G8a7q0AuwJyEe74YB93BQs8HQt4Kc1YHT
tBVsT5qheeEeceRubpcr5OTglbVhOkkc0h6hh2iPbYquFqeDrCfAIZRCrxOnnLrpz+2FWp5iRgGC
bRY3IIsF7nWe0k8RIM8uX2+SqTspYxftBYoA+3gM7gHYRwdvrLK1S+bKEs0ni7uOzBJ15cWeD4u8
V9Ik6U+0hsiPYdoI7/WYGkc97FENFbqa811MMdidunOUuBA2RaHAXqZHnUNZTHbyST5ERSE5miDI
xwhjxD5pvfady9cw8zJT+qBHO2MS8KXn8+ILozqgbNKfotazbF3O7zWrqr8jt1k9IJ6t2AM5q22p
5+ERILx0V0GpvILsujxDM0hmLnqCkuGaW3ihrM+UIs/l/hT2an9HDuJJoHfzm1oVzTYUhvy5Db13
w1eepHVJj4+C1PkBngsJuF5yqjwrl+jdRB6TBO2V4RT5cvlcJd6w02RlpIgQTA5BgriLFdpdWkno
HqwJmSU97RCuLK1im/pF/zNKouwpbhTZiXoBgqdE63nfo1GhIDptxz2iLQgr4uiKyrhD56O8j4ou
foJAp3caS/VsXiTQlOWe5uji+KKHk7XrxM4/CJ3+WuVl5zSjuBUI0Ow+beDNz7J85d13xT9Tk4OI
DcK6Oche4pQyP66SQAyHU2D90+byxh8RBwq+QPx/MGP5NHiAVuQdkdgrX3j7WF45JmemFy6aUiEM
2iMqT5msPWmx91rp0rfBip/q7i4W+mjFcV4EoPN2pwA7t/JRF4Uj83y71wXsKYOYDCcpitBRUDcR
tHBA/JxEVuxcaBylyY9CAZjAV3e3h3pRtFnaXuxzNetaozKy4dQZI3oIJZ0Fk7zpkn0r/Ew9w5Et
bzNmNAyrdbzvw50hmg6YTyVZQ4hdm/SP5wV8ZkDjl7GTFYlTh2oz6x21Nh1WIhdxh0jBWP+h7r5y
+1/GGDAp4XFpLeeQQyl3PuPGaNVK3U0csEigAuVp0kGrrOrv9xFEQXOSROEBA9j/3IqpBKllRuZw
0lPN7QKUoFSabn6rFr3m7yvreGX6KMWoYN/wV/jO+e+frpLc8BvIDvXxFDblIQw0uzK/lONRpbNg
7AVbsqY7rbaeM1RPAqqPjHW0Ajs3DrXxKwO5mlXJ/vYnLYNhfDcvRV79YDLJjC3neBwqTyvKcDr5
nsrzsB1qeNeS5i4cuYhvm7pcTkxhZB48l/fyeWqhSKRkUzqd4lk/JiT63nq5km1uW7kSdHAV4Y5o
tgfpyyt8Mcedlgl+WEmn2O+abZKEzbEQ1dwuTLXf96MguyPlW2gFfX/nl4qx0XvV2MDPZm60buqQ
jfaMhyi1+p3pVdJDirTR3hB7wwmqFr2bQGoV14IKbiXi/BBNPb9OyFTgWjQyocDEl+3CXZEgu25G
ymn00w0pA3UboD38R21tvdhphl2NTmSjikJnb7iBoif7Ns3nrrKLtWzelT0x9xBTbELEBUL7+e+f
dunU5qKvS5lyaghFs+ILYkmVtQb3uIyqPuiGZ0ggCwWY4twIdFRdUEepcqridyhadtFYb5MesZhg
LU6ZD/ByYumK5v0140tARp1bChVosRs9V07Jd104GNtyP0b7rNqR/hHuptzpD5pkp2vEfld2Oyk7
6ASBOoI2WBIIRX3IcoaTdqo0/W4sR9XRtNja3t7sV1YKjzUr+8yoBkSBz4emyH2oDnFlnhqpqzZG
3CT2WFUPUxOuyQFetYSzoK4E3wEx37klVe4SefBl8xRpQrjRjLDZqK2abqycnvbbg7oyczSXiSCA
oUahc2Th9kWlbtIgMsyTUKoIVpN9QolnWFM9uDqg2evBMgTiaGnFEGqlKQbBPKW1Uh074rUQf9tG
XxtIiN3bI7qwRYQ4sylTJubFTyb+fPIMwS+SIkysUy2LuRt7fq7sBNkcONT04aypKV70P8+bDsQ/
KIq5CwQ0w7m5kE4XszAMgag4sS0Iri3vh6H0yHbt+za1lXg6jeVObTsankrbr7w9v9p2AsI4/gra
8mIt+ZRZP/WDTgIU5GItJbRhw7pLfHfMaX6e6upPPPlrhK4fL42zE07hQeQY0PUFlAuC7/MBG02b
pzQDBe4YfuVMHjX1WfiGWGtWQ5ySIDmnHrX4rQieMn905OrRl8X7QXcq01oJ1C6cGh8C6JiJJxoG
97hYaFFK6zrCrbmNGh2CMAHfXjUF/WRGZsehsnJQrlgj+cIPjw/qkct+B8GThIQO28gtu8lmiwNn
6jYiAp3J9vb+vWoIomciP1wx6Jjz+cV7FXFbeZFrmsL9NPUHK53+iczYMfy1dtsLSB6bF4z4DMZR
IALhdXVuS0sT1aQzLXLDKDgNxfd02ovda5vsu+EfjeBE1O1IgvIcUPdEogScGnlhu0JPMfpXF5LT
7ZFfMBt+fA5EwSTxyLQSvJx/Tpa20liLXeyOBBz7sI4yxbasvrCLPrizUEB+GQa0+GSLVGUk5TTs
aXFw7Dutv2cqA8fX6tXuwYsLDQcsgZSce3pmorTZ3Xy6n+kUQjpsUGPX65M3xG+eY7PdjmJny295
pThKvs+oJRKxdKYYwBA52claaH75GprJaEiKiBQaqPctJVuhUk2CBkZ8N9fveTY9RbFbxvtAPebG
sZbZhgKFfjFeeYRdOlLyw3NWhKY+wIofxbpPI4f+wzd5yccuMZsdzvymxZ82WAOGXHFas0onuXVg
U1wPiwiyC3yx0gBpuaFkDk6ZiTx1OlPYrGyt2RksvBbK3HhGCgqzGvzCWRSRoXqa2SeuJ6do4e0q
jZxt0Bwzba8IGeQNo5N0tJnngy014aYy77vkNzivTQUiRhUeUy9eOecXxU52O/ktbnmoCfiXuhi5
HmiF5jXA75IgebU889jl1S+t32mZ9assOmf0PFsYkRj/F1mbJh53t6fk2sQTEM6sf3MdctmDIgh9
pnd5kLrZAAJRGsZxp/mwsN22csWb0dQ942MQ/CBxtTjSUaRmvZQ2qZt2iaOU4XGc3qY0ehXS/2o8
AA7o/AR6R7bo/KB2FKy6QNWZzixHDO7Y+MPKJrp2IMh70aNOBYWxLMKyUJp6RQ7D1K3ALDt1r//y
hhaSRiFb6965duJBn9HtwuRxEywjwDgBEdKWReaOexH2g17fxeNh0F0vfGnlkzC+leLfn3Y4eEAu
MDwAIkuaPEMxpzQFmOvGnayhV9MJtiUoR1F+v70hLrKInHKE5biyIU+W5OWGKKzcH3M1ylxVeWuO
kEKLJLGs96Z9iKqXSi5XhnXl3J+ZW4RnXhUZUzJmmStqOS3xo9Jt2qL5NxwHZEY7q7pTTH9NMvzK
nscmD2/y/ihGLSXD9a6WPGnCZiT9O7XJTlMLR5vc8K9BmHgQmL1VzhXBAsT3S6fmeamgJnXm+qHT
RNZOQnv3ncaTjJeryHPy9sp9cNQvfCjm+IFvm4K3uagweJkZQbKd5m6UTP6DEqrh1mvi7iTX2bAR
J7Pe9744bBqf0lFVyOqurGTZMQQdfmQ/HnYqCVMn1xB5qASl3kG4r9CdqlrOEBX6sRwGcea2DTZy
r2t2FET5vZjW0sHyeiiEfFQKMr1pdxX+ahdaw7gtijE+VlERPdRlqNkduOX3RJoMx2NSAMD1OHE/
yF5iRLL3VYoaX9dSYRLKZuMLcnBHOrW4k0mpPtdTBY200bb721M2u/DljClUWpEEBL5KPvPcJ1Uy
tw1/zN1RTdO94knZTkDvxdEM0ppDmki7rjKqdytp1/b9ZbKYvYEyNJE4lfPZkZybDiZLqVOVF1BL
r7MqOZ0k783p2IfuoO3jKtqU4nzdFbsubY+3R31t/9NEQZiMXarNC9OFYE5m2US525smjRtfurBw
jdknr9wt11zJZzuLC1TWWjlHgzB3vXKnxO/Zs6gKtuF9M2dezO6fZo0ac/7u5Wp+trfY/w2tpz6I
i9ytwh9m99JDVWrdxWihF+ye21N45aohiQKCbiaz5V+LjZMjLwqExMrcUg7VY2eGZPtN9Mb6pPn3
tqWrkwi9G9ka+CIvNDO8Ls2TLGVQaveQD5pjUh3VowCapF+kVr8CFarXsm8fTLzLiSQFTO8FMR9c
oIuFE6yOwLMTcJDBRiqOfhjYZvUzVN96ubW1JNr66cHU4p2ZO7kXbHoC7sjWDrxK7Vi481uHKFsO
N431MIrJnd6hUKGBKTDf/n5qyFcQ/bMUc/Hp/AgZ7WSGnhbnbtaYTjHpu7qINxNJf8Hsd4VXbsUy
+EIXzMq2vrbN6EiBNI7AiWzdYpuZZSoFSlTkrgk4u+5SJ8j+hNYvPXmLrJfbI7zmnz6ZWsaAbZFn
VSXj0bVKqfDPMCtJSf9o6kDslEmutnSPI2eXpH/LUjrfXJ8NL67lgWJDJtQ5jnHIXie9tUfpoSiL
zRB+S+Lftwd5bYfTBW3O3CQS/cOL+YyVrJ30rsrdwAvtonzOaciMn0Uz2spW+NQnj2L11+llhod+
LqXsGVqK7M35zuG5Ixd6GxfuJBk1pD/lIdPS1JaUUnUSBEbvrU5DGzaehH0wTMOhCYJ8V1oZPADK
BOWaHv6eeqvd1KXaHEypSw6ZV3QHmXvWk4J0c3uCrvlryEPI31Od5rJaRs6W6JEf46rwBqujBydN
j2ZCW6CfC749BNUatPTay4djP2f5YQUlqbI4WFOSoIrrpYWrmPVO6l/j9HuiHT0PLolnCv5t/rMz
/U1hAmlfSQ5+dG4sXQ9aFYhVAEtGbm3xHmmLzBrZ54XbTMXWi+953782iuWoobkt5fa1jX/D+KAP
d0P1UiatbZ2m5H7UEocnJVFxfx+IeyFG66G/65IEPsw7P7JTYY224foUzelW8ugk05f9vIE61JYl
Dnxn53f7oBp4qiZ0FCARMDlRJSd3Ad7aHuShPDSaNj7J0ZjuQ6W1NhRO5JXu4qvRhMHpodVhzq4u
4QdqW0ptLBSFqxb+tpQONTLt/jEz7jLBmV4UY0Rt5Cn+dXtfXlaXOEZoiogytRoa8pcOmLzO2Exm
VrhiKO3AAOc0Wfu/k6CwTV/7tyqG1CkH80ec7eIMdWDTf+z73umLiTtL+ObDwKOW/qEQ/tRKbJur
5AfXHAvNm1SneaNJwMvPT3kBeb4uDm3h9kX/g/jKcoSadmvVTJujXNDKr8QmQJpOULdCm9e727Pz
cUsutzIrQe4ejpeZAfTcfGO2mWBmZQEJ3QQ7XDmkZMoi02+/W0TpD32pezPwfkIJht196LoSXhyr
U+pjE0VyYY+GX9yLau1/LbKWgigbqnsYZLXo5+oJLKKpEn9f+ebZr19884yXxduALF/2HeuR6JeF
KrKP5PEu15BqLz07ygjWen+bvir6feA5U6U68KGsXKtX9zBXKtLtsB3jnxf3QBMPsRFZcuHq6R/D
ewzMmV75JSm+T5XpUIHdWrotmfWTtRY3XgZz7N6ZoHSmXJg1J88XqkzqMjNStnEIoAouByP4na4C
odeMLG5Uc0gssqH4VNn1p9zu3mrv0e9Nu6uKTRQd0uRd+W5oDzFpQqAwm7zgDbRy7c232vni8tYA
qECFHwg93n0xTq301GbsC3dQk52Sdm+duMbOciUxwrsC6l4ySihTcOjObcAoKnZDlZauNAZODHQ+
QSIXNPoxTB8CH44lY3RK8UvurYzt2vSS+pnRaeAvad4+t5vmioliZVa6tWYRIAet5wiaUtL15a/i
MOf9sJxHjTsK78G7Hi2Lc1vVILSQB1alm6EvFDbqY4FioUFLruDj3cviUETCvexB7Gdlp5UDOt/1
F7Zx9FzPPDxIBZ3bLr1pLAfaPlwLHB6Nq9yShhjogJoi26IXaijHfFPrUBhGdZ1ssyGsHHPs62Ne
V/A2oi9n3/6iyxCVBZ+jKXLglOuX71gP56CNvVi6Sia/Art70buM+Td+5dp4zNTsYAxrjmJey+Uc
zGkbjMJwyJ4+nwNN7miF7vPS7epoawQwJ+vFcexdcqVyOSKP6dtk250YrsNsRKXGm1bGfG2z0Rwy
5+LmbhR18QFKCxKcEgObTW8JixLdDhKdixb9j7WxXsZ+dCl/MjV/yqckf9Sk+RRLsG13+fRjGCJu
1j9+n/zxC+luMiqnUvqHULccUR3tIU7v6051/MDguhf3o3YYijVIybWxUw1ARJNwXbygxWrj0ipj
IyldOvNtMRFR7IQZIVuZ4WvDhi1vTtEBeyLmPR92rCbwKvOgd3Wv29eFbNei9W+hFgd6cre3N/A1
l0UiBmzMvKCquiTbUUtRCYfWqlzTE7alWDhiZ7pJU9lDSgpm6oS3PBeg0CzjRz3Y3TZ+xSUDap21
aYFAEbstrh5Sy7kBMVcFiOYt13+NxsqFfmUeecjTooGSMK1iS3dRyGI2iFNbuXQuCjIF8OlRTh79
NXzHlU0BUgeczkdChKLl+XJV9ai0UztVbgL+XUy2I6yqqBXcnqurRgilyKlS5wN6cW6kFo0wKcDb
uZNaOWUAOzyF0H6tm+TqjP3HyjL/LYZdo6stMxal3c5IBEdU/pTyTzP4b1bmk51lPOCLYZn02Jma
o+lBruFXthXti3jNWV2p2uKXKY/KMDfjMJdJTiFroz7KZfZ3Qp0YggOlI9OaIjQL7MG2IIKEHDDb
E1kF711n7m+v2vX5/I/1xdZIwizuS8SEXBjgHUWpbBB/xPq0tcJzedvUHCAu7oWZZZ+Wb3oIZrjH
+QbJBjX08jqp2SC6uFNKIdkLcgfpJ4X5pJcK+LNkcdYlTB91QDTb29avbU8Fvgxq9dxJaCacWwdj
kks5kH13rF5Awu+SLrKnMV+xcuXhOXchASP5IPQHGX9uRpCyupX1onbLUKI7qOx2uSLvkFW41+R2
Z/nCQ5EeoLE4Wnq7iSZlp2nC4fZIr0BM5m+gKvlBD0+l4fwbZAPKEcmsahd60u+F+aiBukVKczta
iY2eTcuTu8gEVBtkWzbqzC6l8kGYlENQ+btOe5OCtef4bPBi5Qneifsgc7ngn/JzpHvh7KldQZj2
I0Lx5vikVD9N/0US6bZfWYOrK/3J2hyjfbqTzSCShQQIjys0BY1FbWyPupvK+dp+vnZ05ifJ/41q
GWYkohARa9Zu49lq9maZk93I37JVD3GZ0GQ5KWKSz1YgvVvGs51YqEFL06BLcA7Vvrz1gyPEHXYt
qdtRW5m864P6j7HF3gnTXEs1H2Oov1vWd998p/SmkHy7vUev+YK54kZnOdA51K3P12gocy7FYWzc
kvhfzH512rcOvFM/7MX4Tfbv4/zbbYOXB3OGW83vZov3PlJEi6s8VLpJ1nwhJyotnbDPNrVW2iWI
ZZCplniIH6K23GtxaGvABf62jQ8ixLmqPrfJAIGRl8115uj7YZyT6kisdwKWqGrsupP/dk6BuENZ
S38K4RI8YYul85tREydd553cvgxH/9jqO8PbS8K9knSoCK+g5S5O2cLavMKfTlkSC208iloB2MiV
vNbp1dAu5TV85SU+cDZDhD2DjVk9a7FRjMzyIs8yCxcV+rlPQC+dxCjvBl8UbN4Y6qlXItDHPKQO
qZnle1mQha2ZtMquGpt7LrLSJrPQb4K5ZHh7S12cy/nTgMTMr1pARcvE+JhECHNEyMbWIa+ZItsp
eLNEs/tafFT8FWOX6Zdza8vApy01v2prrCUFnVVwhapR46Bb4cS5+SjmnV2RCmqiwObsloZ0uD3W
i0B4YX2xDELTT0kzGYWrCR5cX/rkOaFRrFUk5x16dk9gBXQImW0cgwaPyPmeMokOzM5jjGa6n4pD
pB06gYagY0phw1g5LVdtkUibCRElqHUWt4Q4RXoeRALpLGNEQKx0Bu/R7B5qUTyUefQG4nft0XR1
CenvRwpCJ0Igp3U+PKUYo9Ya4tLVaAinhfK3Ub2WvbQtYpSUNpUhbeuxb+YaxpY2bPf2Cl6+o+bJ
RXCAWwQiQWrL59azEeaWtGIJAxV28/wPkOhNrjZvgZa7QyQ8dgZKwb3/ok9rbGkXd8qH5blhgOY7
8luL0GvK81TSYr90m1LcN9CzCD+r2tpDM3S8PcZrPgmkgITWBgIoMOidDzEKKng1Kh7+YoIWoV+a
ihOYFbVfqjMr5/HyQHCawcrDXzTTli+T1107dqqZS6WbTMnkDEapE2U0azppV7YM6bIP4ifeVRR9
FidCSBKd+8go3eCtbiM7H0y7T/Ywz46B4ujebih3ZvqUCF9uT+QHy9r5ScQuGwW0PncKXQHnMzk0
6NdKdcizoJIp0AdEkNpAgBOKhbCHVkCm+qZH9LfG/aanUZ6mMnQLLJOuarFL3kELQoTlV8WLogbD
tsrEtwk2zsOI1JXTi326S4VyV3oiUYwqvuSqHzzGo6FA55H0cBKo3S6sTMkWDKFaWbiLyAOKDVp7
5oIdcfpFwX6ays5UkoAnvVJtoyrYgk3f5TCvnshHtajS2XLbbW9P57XNQmnQ0mGWoyK1DMg1MM+x
mRa8vycLpKtIQ2wzieVKlemD8ny5aNDJAt2n8k3wv/AvQlblkFvklStr936QfB3G2gGcOXPmkmbY
N0W00QULSp1+I6JJ5/vTUzDRp4O8gxn+UvSUVaS7JHcK8oJx8lz0NMNSryvKb7fn49IhKCBx6bCC
ipqodnmXxUpaUMFMKzeNX6fh3n/3aHiRVvo9L69njHC3k+dGU+OCd4K66TBZJrkb2TuVzfQQhZ3T
BuoducmNFaw09156HozRMAEgle54GL3Pz0vmWfT+xxWJHEN05Lg8iJFHkLJGPH3VDPUXOgDn7P0y
jR40HB25Fiu3gepiM+VmSMZeEQ+0965xTF6dPh5rs0QB9P7Lh2ylQBYyqFLl1vJdaIlQsxwQMLcT
/6vfrEzetSNJbYDGdfonSdkvnFwYlqUfwcjitqHwO50JngM7QES+ooItkVMVi69iuYYtu2qUMgE9
CQAp6cQ4X7F8yn0QzyQ+jHbveXD4daENwU/uKMQbqbGP29+3N/21CeVK+l+DQDjPDXq93hTpJDCh
gie8alb5M5CaTVGVqW2kfUaftWKulCOumoTTmnQE7oDQ6txkZZR+Fs2JgDI+qtsEB9dIwKT3frra
xzP/V0vfAxMbNJMwIMwb5twUZOgSRR6e+OPwIyQ4dSJ1J8f6RtKOgantSvHFqtZI7a+5VbBFPKuI
GeEuXwzPDORGkfKydqnuUtRvNtLfsstROac/c27snVOa1F3PR4V+Z56p0lATM71E2Y+hPiQgh61g
S8fhNvAzRw3WsheXcSkmoWL5aCfmCp7X9H84O68duZGlWz8RAXpzS5bpaqdmSS13Q7Q0Er33fPrz
Uf/Bnio2UYQGGMwIEDBRmYyMjIxYsdbFu8oU4kgdK6V2Q1+7N75GeXuUzgmUj1ADfOYtsnEdbpmb
//7CXO0nreF5au2K9Wh7MKx3JeQXcfZWKU+S/FDwQL59DFYN0pOibwKE+R0yI/FzQ2gLqaacr00H
34xN0gszPiKnm95Z/dDs84aGgofYzEaYWQuepDJzBYCmFK+266WalRJB9qSzs3U7Z05BffCNKN3l
fpPsbi9yzTPnkYR5EJwe2PJx0QXlMFZe2LjJmJf7ppcz2/AJoretrF2jl1bmX3Hx7RRpkmLRihpX
Tzw7jLS9Gpx9/1WF3+Y/GOLOmTEkMPMt2xR602lW47WNW4mlIwvBTuleQ+lLY20ZWtk3VNGseZwC
pCjglesVhYVVxY0RdGizR9NejNvs2fD8+G+b0YxqzUM5GtpTM0xwEau6xOsDv4OumZD7CqbBnQIE
nbTgeHvXVvyNas88IgIlAnObixdmmmRWpRRG43ZhZtOPtNk1Reo2vs1KjAecxxwaYiU4w3LAqhNV
b7TCtHUDHVlMoc0ip+jr3x2gqkPKiM5j0ev1RtBYXRkVGZIZ6h4wal1/pjhKZakUAmyGP5rgg5I+
C+HGC2TFt3lg0RSDaYv5cnNhAja/ejAB1ri1SPMj6TV5JxSgxloUeXY10JeNbVzxPIXuOO9GumSw
/i18AjiENcqB1rpZbZWHsdEneCtgprvtEmsfizMEIyQ8SjT8Fi6heZPh6XHfUuCAdsWrHvNJc5Sz
VBYHM8nOt42tPR4ZoSCk/UGBMUtx/ZnqohMDP9R610KT9jloUm1nCZXsMquk3Qk8vJygtCBLKwX5
kIihfN/JeneoYrhRbv+StWUDZGf+jzxkZuO4/iGlGtF/NKLelRo9O6oCgNVKGnZ6k32S9fjDiHtv
eOhKuRfIEGUkBiGZuIBn8NqkVRd1balC5+pTyN0JEm5XSWF4sIq4ob9V5M9tk4k7cgvhmfumeEh9
i7e1CKRaNIQtgc6VZPPq1yyuHoGqxND1eucOjVjsFAS7951uCQ50HtluiJXwvi0Uplzaur2XOn8L
krFy5wLHIJkAZTlzoC3MW2UT5mma9m7GRWtU5nejfmpS3Zma31M53QWeuKV8urrgC4uLQM6YkoVu
IxaTAImK7lv5GnvV3TxnANWS8TgGX2572Eq4oGLIbCLlJbp7yws3BwqceXo+uBMMh5nbW4PtjRQp
tjRCVyKfSrGHoT9GWt9PpChGp2nQVg9uBGNsW0I5EU/3mfT19mpWrNC+Q0Ua6CpFpuUzzwSwVCVy
P7qIqDwiYTvsfDXZC029xcmwEvW4bdGFAxPGuNyyMif2jT/B1zO5UacL99Bw17uykMuNxOu9lbm5
jQouEUDhv4uzWOr9WMK/17lCmAM4q2x1C4fzfsOwQJOMtxyYcZ7216e9DHzB9z3crR7LvVWChzaM
yEH4biuszI+062fObIgciFYyud1SuTUmLe2koeldcXwSlOCxzKHKmqLz3EGS7WL6lgW/vP4nQswb
99PaCmcEvk55k73UFgdK8btAYh5scKuxRI+xYfoudxrz923HW/lSYHEpvUMNANvkUu2h7gTUJxHC
dEX/Q1FEdjv9uG3gfSTiKwEd5/8OuTwvgOsPJXVdVOmZL7qVkff7IhJVXvv68AJiaZels14Q2hn7
odfSjctwzbBJ/Y2HFUgi7oRrw0atSUk8hSJoXxN6moM+oB8iOIPohB396GSLKXTle9Hz40sxyEVN
btkcCk0v7tUumNxyaG2xv9Pjzh7G4+3dnA/OwhsZAKC6xRme5zMWByummMJxTSc3H+/S+kegqAgA
f5jLwlq+Yep9gGUynoc91TQ0z96x141FNvSKVU2Atc3DkHTnqdd3Pfo6hjCdbq9qxQlVtKMolLKB
MHcusgUql5UZip3odmliOUYrBruqKouNo7zygejBMN8HtQHv7SUdjWckkLxbg+j6ae9kiTv5pWNs
EbfM7rz4QIBtoUfE5+GhWaohxmElNJ6giG6Z7scJNWvE2P0ENcyjokB5l3p7WXy7vXsrHwqsF2y7
8NJAtLGkGQTf6sWxJohuO2gIKdQp5ItRP9mxXp6a2BI3PtaKC9Kog9IHehrY25eT1p5Uqmqpl5Kb
Plda5pSGcfCkBxN4yZBtjaiv2YJFQtYIgTzjl0CIvJWtovZ0yaVmHIbDrh5CJ4yDD4X80H+8vYvv
qT2YVGdKF+pkFaFZelfX8UIZpTaqklp2C0E9esNTIPhQPlW2DqtZIf4YaxvGX5gNpIOa5U9J5+3F
INtPfXFqA+m58LuD6Flfbv+olRh2+ZuW/GetxsBZPhSyGxfhfgp3g3cQ9PtGPabma6s2GwdkpWE4
V74ofIEi5esu55qGwJxo3cWiK+h3iZ/anvIprJIddDxG+hwLrzTymG463F7jyuHnekAOZBY7ey/t
GOaV2jdGJrlNOgZ2b3QDY2aeshHNVjzpysp8iC4qJ0aqdsZUR5I7ryvXGN6QGijyJ8eXR1uJNqAS
a9ZmrUgCAY8ShnKuraVUo4K47CS3Rk8Y3nHZe2KUbmh2ab3hISuHf37yzBrKFJi1ZWVD1uJC9HxV
csPK2GtRF8OuHHVQ0oIozJKtou+KP1LVkIk2KPAqXHbX6yq1Puu10ZNcq693nu4/M2geaZ+k7rsk
oE7Tu7ddY+VNR2rH+ALMVPTtqA9d2+srI06yhM64TK2r7D5N+W8la5xMGk+ath9yARY8mD3jRyu2
Hjtv2HCa96x3xLe5T4GG0pzMLq+MyGgS3fRLzl/6zxj5X0bYvqB6PwmNfl8Yij0CPYkr5UjmdIgk
8a0eRsfXu1OZuzBcvYaH4LE4M6V5e1vej3nNP0sj3nNu5hx4EaraBDGL0uBdnzfVTkmwqb5Upiv1
h8T8FkXBPqDYSksl/tVaNhLeXQVqNnntoP+sxV+w0T5GjLN41tYPWwsg/DAwl8DJLJhFFt8ryaC7
BybEfvGuGNGiiPxxF4WFbRjt3m9Ne1RhJkjGY72p0rISRgxSFUqws6w7ZF7XriKVfaI2Zi+7bYtm
XCd0JUBhYUuxZO24MWQCmwksBfMc2bWVvtekDFCM7Krl56GPdlo9UWVQDl62RfOzEkLm/z84XRBH
72NxHYVKgMq27GaTsotTfweiAY4K3w5hjSjM/W2XWrdGlmzKpMy8Q6/XlfqDwqA+Hy6NTONQaqG1
95mGOwxw0NkD1YTfQh9kf59JIMAGAw1tpD9A6Gujoa7HgWGMMo35z1pm7ECr7lvhqW/ao55tFWRW
cGXcLrwWSZ/n985yhl6tgrZB9FV2JWHa5whAtZAf6L6yn8Rxx/Cx4+nFnR4+++GbVUT3bf9PId31
CrPzY79xgNe8iJoF07w8jZlzW+z2oPdSOcmT7Jrjyaq/9N2nyPg4blF1r1pRqSYYQJ64cRZRQupG
yxgaGEXFKHmRuuFJqdL8qJnND8/StwAP7yHIxKR5WgOuKFoG78ZQRj1K85iI5aY1RenqaMUHUMAH
rY7vB7H+6IfnrPtZWPumVe3JEvdy0uyS1ODPxs4ot/iQV9bOCVXn14TIq30pxjNl/ZBFWaK6eXq0
hh52i9TWhk8QsNw+N++x/GCBLg0tNtn3NCVLhhhD6oPQg6Xw493YooZqDY9KFn8czTNcAJV0ymSk
N6bkc1oLGzoyK+8apjRJNLiXed0sH56R0U0F4DXVnTLP34dN3t15USU6uQq6+/ZyV4LspakljAMl
zlAso0F101x8FIbkUwz9120Ta19uHhUA0wUokHfnIijANlykoaq6YtZo51qm+5r2uXAakDk9qNsF
+jV7fEKKPLwKmZlb2MtQh9F6To/bjdm+0pqdbrwWmrrzm40e1NreXRqaf8hFBiq1YhwRD9i7ElaF
LLR70729dWuOwFEHD0eEAzg+/4ILC2ZbJd0g15pLn6ZEv9MAKrsBsVk75tTm/7Wx2C4ELQpDTCsN
A8N+LJygPllC/CB59WEUT4UMQnUqnq1k1w4vltbdt9WHon3txUPFDMLt5a59ucufsthQcWawTcEY
cEMm+1yunXlTQ/jrra1bf3VjuaRI5KGiBtF1vbGjVo+8GdnYJIHEJkNh61WONkqmq5GE3IUSHO0L
xtMXRiy9LJk1NjTXS5sksWOpJs8sNKqORtXtGBYdTr1pdkQYuXlsxEQ5ScApFY9ZhLw1ikdTDbbw
5as7zO3MyB/8msDMr9cNJZI3lvBoubms2sb04AUviRc5/21/L+wsSnVhC1pL7CzNreLCTqPvKlRc
nbCRbaydP1qL/1vM4nTkrZ/5QYURFlKrP3tzC+27tlvsFCJTMIQyvri4CjwL6IhoVbobWD8raQL1
921SWp58v//a72kQ/ImN0KVRV73+Kh7sLF2oZtgJ4Eqp0U3YI/VU7fM4LJ+Ytdla11plZC410mNh
bA3A1uLzGEXdVJEY6m4vfpNraPyNZ6N/yOrsOQl8R4cCMR71l1A/Rrqdasad2Zy6VzWG/WOfbVF7
rmwy+nn/d+MitLesr7VqPkUZJEOux9Mnzc9C5e2M6tkat+D3K+5yZWjh+23VmgXABdxF9206ipC4
/v29jaNQ8ZgH9EkHF1XPmMa0OHnzd5QHu4ioSdeu5p1vO8tK6MJJeChS1AEHs2xfwFjZmF7R6nA4
HGkM22Fwhkt2IxKv9J012s4k1yKNBP0dgVlXNIE28oR3yyQaH3vNexVgstl1JfAiI8lEOI2tAD5U
VStOUmeax3iKIX8FBRQf/n691EIASBBBZ6Tf9eFQgEuOeZcYrmS9Ghrqmfqh/C+tGRAezPZA3DBT
cywvwbAf+tJoDCrJJ5hMFPnBqzeAfGt+fmliuY7WL2Ipx4SlUDgKpLe2+NomwPalDQzxlqH5ZXiR
NARSMDAHUBquUn2LA3M3da9+63btVuNxy87yehM8XTTbFjv1aeq1j6k/Phdh+KsTN/KsNY+/3LlF
GNYyM+kqLzfweKb0BrsOTGj7f/8HN/vXA5aJcNj3iSflheFGIs1N1Kq68D71dreNzFty3UugpEfL
kbyezgTufP1pjLbx9GS0qLYhcrYnIsmOHo/KvsonywkBtAehH9wFZrNV5nu/hfOgP1BIqF/ISJdl
r0lpktbKM8VFYs8Jog8GnU7UC/9+dUzlQY9J7g1v2yL8KdGgGJ5aKa7ZvxkgsnoK7OFj7J2aft/l
W8i59wUOXkDcXYwhw9lPenW9l2JdlZ0hD4pLS5A5sijcy21S79XQ2BWwYU9Nt1ECfu/vGCTe8s/8
RFwKB1rDUNGFkRS3H/ZR61Zg7bPk3re2ZDXf31OzHXok9MEpSS1JkRUfhsWcdpdbAblxeAeatuJL
W9jp9dX8a2VxqIqw10DTywqUHp2t1ce5ej74kMmMG+FozfVobtKKhsGK2ubi2k3qtIwi2IFcVRCd
NG/tMNdsT9+wsr6cf60sMhp/KEstbVgOPaFDHz9XCmoDUmWX+kZWv7WchZMLAQ/3nMlxF++z2+wc
lJ9N4/vtg7TmAfrMOk4FgBtvmQ9O4xRqjcJBQh9afYjSsPsw03VsNIfWghHPcabMeSuTIiw+TG61
fSJPjeq21kfT/6AxgHi24DQp5O6jLyilHcrDsJGyrx1a6MzmtwexSFyCVZSyaKMOaQEX0sW9Wf2C
fWpK4RDtxh2qlofb27jmE5fGFhHC9IY6iQoBn5CfivCbWpwC5Mu1DYdYWxKE/fMzErYcSnPXcUjo
mmZCc0515T76rA37yUJC7VHSg7uGXsLtFa3Z+lOFR1WGAaHlJ1OSMmyJQSqjZGH3Xc9T21f+SZtu
HxUbe7figrgeYAHyTBHG+PkYXCQRsuqPqjlEuut7U3XqE7RDoiSu/n49c5RjagToEqFucWor5sOq
1o9Ju7IWpFenuZ1UObkOC6TgRT+00P96ewNXXAL0Mywtc0uYkv/iY2mTGutAXw234PRB15JqjlFq
Dwn9dkcbxbv/YA0k2x+OV4p5Cwds4h5+zxprY6PBodT5tCt3KBkMrTPIk/lDBxexJdIxr2CRYsx8
kqgpwZrEQVvE9bYNlVGduKWEkglmxZlSW8hOUWY+5170ofK3mr0r8VAmioDzZU4LssbFGkuU2K20
1hTXk/qdnr+lweBMwxZaefW7XVhZfLdMaaayzIkb8nSndJKdtT6j4x3sHxv3yNZyFtsXiUOsRYzh
uJI6tYdUyt/0PqHb5ZVb8mQrj3AAHnwq+ASI8ZK43DmlD/I28lW4dYejOrnCGL6UfveQUStJmmdL
ceQxt8s4u6vMDgLODwp6jb6DYNWUJo5WlsrGo29e2zvXYWaFsb6ZAnU5e5jJaSV6hacAwHxqLO/3
mMhO+Bzox8lzi5qid9z7/+GEgBGYO0awukBydh1m4JBgwCgtqMMpsm2I2aGLP6bjrwBGk9tHceW7
UsCBeWqm0aTYMse7i3iGCKwhNgKlnFF4NgWXtkGnb7z+V3z0ysT8Ey5MRNNYRLXS8PqfpvBoZvqJ
6l+38yL4BIg2+caKViL0DF+dATuwjHOLX5vzux6SFNPj3slD/8Gixm4rmbdFhrO2b7JE7d6A84V4
sjgPJsIvYdPFmus3Edl8ROcZjohNYv2Vi41+B1n1DEGYZWauF1PrJPFjl1HoVvcRQ/RJBqmHkNPR
exWH6njbF1b8fMbuMxMNNojO1mLnUtCyiZpQZvas7sjkkNN3u6b6kY2vdRIcRITW48//weIfHvhZ
ywJmwevlFVbvd2qOxdGXX5UgiO/bVHmtq8ZwGJHgDkrC4NSNgsA8KESyt42v+SXUJRT52WBEZhbG
S5IXTxQazhiqr6n8fWgDO/FqJ7bc24ZWPyKDP8hu8SxjNPt6lTqTX7o6UckTmmTfiL8a5c2ozk3b
H/p+Y0NXcAk655jyPS4DPFNfHLbGNKJEiim1md14iPry1ddr9NR+5VnqULtyamE41r73QtN949yt
bSftdHq9iJEzV7uYWGwBUfq5NUFHpGcoZiPoKPeeozXWB1MKf9/e0fdCrMguXRpbfLsGYUmG7uE+
0iG7DBFC0UVxn2pJ8Wh0kvVTAsF5Fyqh/mLF3X2XTsWTULfx9xFxtUMgmVNre6SuvlPH8haSbXUf
6MfKNInBlS59Ogp6qR/MBEGWMv85Nt9lv4UuIP2eepst2XmVi4uJmgVwKPiXUVRczq5FXln+X2TN
R9QNpp0g7bzMuGsaCCElO8hKG27hX82QHmTp7fYXWIt/RD8RyLsOin+pCdOYUz0CvDFcM3/2A7jA
5fv/8txTYBUCp0e/khL4IhFItKShokp9y0sfchCJ7dZw9uppIeowJocyEPCB+VteXE2jlKXm0CGe
Iwr+EcDxKbEQLjEFJ4YBvvSdahBPYdU7EZSXt/dvzUsYACPnhh+NT7cI7BTVeGHOpyX39gxd7KTa
sBv1Hn6GjSg3B+2lj1wY+rMFF0u0kk6IO2jbXD2AKqFzJO1RkKicCNDhIZxsKRvVoDXHABQBWgsu
8Blfer2lrVKNplRYulsUmi1aOWOwnh1X/6FwB2/Y/8wsx7+lZlL6aMJMUBnmh7SW+ruhH35CV7Rx
Ka6lExBoMwhIOg8AYhFpBGhjSqqEhtsYvp02kdNXyeHvfYHBUwDoPJWhsZGvt2ycFCZqJ5+zJACg
7GsHvEwqQ16RCX8fo3E3uhfMqfFxlqi1sRgCgXRPdw3xc09iNFUPnmRP2ZYe0MqNd2Vn4QReM0xt
GrGipDoZ5tmEuqk10p0hu6PRbpRrVhzuX1vMFC3uHatvEQGaHU5sFFse7gQTWXD17q8/EXQeMziN
Bx1jFosFTWPQWdBe/AkUUAspGXTqwVQ5UgVaupKNLWrjFa8DzyThbvQ/GYJYpGJWI5meKfNCLpuf
uaSDA/14e0Gru3ZhYLGgyJ8m0VMxEErf4uS5VgIuqdNtGysxjkXQ5KeuAM3ssqofQ4BdF2NmuFpz
krTfxfSIuEIdWxsRbv6piwh3ZWYRxNVOkYSqZSmJHnp7rcrjo5VSvM1yKXTqenxr81Y7lXpufQyS
YiPcrTQEwdIwgEjBkFW+k6NXrDbwpmwwXS2qHbkb77LOVqdXnga2qVR3QfBRTt9a7dxBeHp7e1cw
w9emF6FJLoVyCg1MK9iUlOa+qqajFMQ75sP6n5maOL437H1FvcsstHq8ZKPCt752NL/oDEJEA5/K
deDq40iUyy42AbTnh3bw78ckuOe1um9ojareg6wHD9E8axWZ+TmPv95e/9oZ4ZIh96FmOo82X1sv
EzVGFnE0XblDMzhJ5NgJRXEryVq5P+nZWLNGDJzfAG+vrTAmkORpCeZ4JiIYqm9Rnhx6GDMiyJ7C
Q9/+vr2otcyWCjCMiuRWDAosX3xapMfC4IlgnAHCDh9jc5fn6AjeAX6/g2J11+jVbjI/Cd3wWpR2
hSZaZ21VwNfCN7gO8D88yiyu8us1xxqasP5IkVPo9X1vdXc+2XXr7wtdP/lbA9RrUQJAJQ8wLNJo
XkQioy31uO7pqCdDgdZ7RkcnqRXtlMqFfpDNdOtuWot8vPeAeFAFnAcrrxc3joIvoAHMO8UC6yBq
hWJTFUV9LpI32hWrK0MiltfQjHrQFjeT2SWIwnasbOyau6Y2AIT3uWSX/mMQ6hsX1ApSHve8MLY4
i1oDsKkm1XQHKdQiux8T/a7QcjO2AY7ku0mcOvhP1Hqn+GG+l4Z0r8lRbisNYrVeLtrZBIa1V+BZ
6D1DejHrotwPSanck+Znd8IYRcj61RtZ8NoRnreG3pAIhdiSaS6g5SVWqQ6aIh9fRUU+sVsbAXrd
BBmPBbnHPHxz/bnjoMxGuqW6Gyb6r0Iqv4/iuEXtsXZe5j4yWOuZL3M5TST7cT00jcbea71Du/xI
+/9hMD3Hl6pjIwcbff81v6IqOL8eaEGgd3y9JPiw0jCHCcad0l560pSEdsdo9UdVDsYfyTB07u2Y
tGoPjrdZD5o7zlqEA6sda72zyBoDRbe1cTqEdW7X+VNtZYfbltY+FueF0T4WRq61cOJUgO8JCCz5
aWeEB3A2naPr5RYt+ep6yLaVGTHOfPgiAhS1NuZ6Mec+WX+M5fzUdLIzFTyPEmsjBVpd0IWpRR5n
amEoDTqNHFhGu10IbY5tpvoWT8paSCNL5EGkgZbTlm88eW5Y+0EIhMaDXkjQ0QQJjKk7mJa39VbZ
MrX4QqBBOvpSc7ad68c+1U27DdGUSYZpI0Fde5szvM9EJF0A+AKWlOpe0Qyxrka8irKXqPstGACW
k2MyHEIjtlFs3Vvhi78FRFl1DSqgdCzJWxGEXhwtySojK8KoVuT3aTsPG+UvaqA+aHp9/g++zjU/
k+zOmjgL1whKrx+7BDiSqCbPSkBTRcw3LoW11fBsJSsFq8bE5+JqbRJfr6x0MNyubE69VR0iz/9c
BOIjwnQ/bq9mLQRemNIXG5f0ZlxOJqZitb7X9F+h8kVuy4PF9EmUbthaWxb0WnBO8/BjiHX++4uS
BhO7UiGlRAm5TR/D8F72mU8bSkcAEXJ7VSvHl1L4PFdC+gf4ZOHtnUGXclSArw9VdtbaUHwMxvHv
h4N4O1DchzSHPBro4vVyQNMqo1IFljvU4TGbLC5r+F+dUcidIW5/pYqXbPjF2rIYAsAxFIqH6vK+
yoAOle2QW66mJ7/KMA2ddBAs5/berUQKxhm5EulecS3+SXQvvlIqcSeaYWu5Ejh5W4xk36718FOh
asfbhlZcD3isBfcLkGf4Dheu51lBOQVKZc2aynV2b1XCQcdYkiMwrHy5bWt1URa155ngnX8vXI+E
shitarRcvz0Dcsmkp7jdSFhWvHtO//9nYl7uxb7FURAy1t+xb5bqUPU9oFMMkUS2C/stvrq1nSOV
n7NvynUkiNem5CFMy75kNZ3xo4uU+/y1Sip7Kt5IcTZO0tqq6FPTX4Kgnprn4iP1KHtDwCparhE+
VvWDXD4OX3Txn9tfZz4pi0oAvGewxBMCgE8sC2kMawq1yQCD2/ff6/CzpL6m1q6vURrxP8hqDBvR
xrda3cALg4vMqNN6zfTlyQI2gWannuxF6Ws8vTAy1JX1xqFdcz3owsj7wNm9J5rKO1EaNU+zXF11
6/5Tl7/05dZc/NpXIvuaPVsEeb6UsZ90aHVTOOTcTu4duIa0HFVR9bcsv93+UGtrYax6RnpavPyW
xG5ZmNSNVEuW6wVNvANxVUChKaZPmZwdb1taXRHj6WSTkLMwE3nt4n5D6XlSPfxO+Syqkp2H59Qi
kd1whJX5acDgNEIodcn0nN9Fu7RBHlcUPfiJtejA0uuTKTW1U6mQ1jVlkD1KSfQFMr1qT5Fhcnqj
F+6z3MiObSoJH6JR6nbqFEzHNFDEvdLFoAsUiHhk9D3tRpP0/e19mbOL5VGZm56MZTIJqy0BP6Vq
jEPDMIXLPMqTV/kvmfCYeR+Trjtq1OxH69tte2vp3J8u6/83uCR4EAUWImme5waa/I/lSYY981NW
PCnpz9phLJHTeXB6xHalbj2Y1twNbMPcjqBe9M7dzCmJx1gxLTfs32BzsoXmh1lsPQLXPA2ewhnD
TPZI8+/a04w+MZWwiTw3HY1kJvePj1KsfGvQ6bUpuRcbAXUl9MAwOrNWwiwMa9f8cy6uCamHOqIJ
OKqadpbD32WLBmp41gO4hqINX1kJq6Spcy8TP4HxcRG7rWICcFYkgsvA+07No2OQjo7UPY4dsyKR
o8bocuZbF8bKNyNjZYn05hhyX4aIshIg7h9VwY16+diBKfYy+WDFG0t7b2VGiFDp4kb6I8B5vYu+
VGrDUPDRZKtGe0a1FauzZXWjEPQ+37q2skgjC9WTLLrRnqtnveOp+S7YGkp+73yzBZpIsLBzqpcp
sSfOaJQ+8xCPY5L7KySgO6F5SruX26d4fbv+NTM75YXTtb2YekqY4+OZUD2EljrdS152l2eMNt+2
9N69qSjTbuH5B+84Hn5tKQ1rLrtOtmbMfOqZjigeDPr1UR3ZsbJxs67UsQ0oK7HFJA3zB0vmrkoZ
mlQqCr5Pc0jbD+LYOZr6OPapIyQHPX5J5E9+LxwSK9+of61cG7PlmcXyD83FEiVIKlnUhcZ3y+sf
UvRaKXZmTHaRHgr9KCvnKTjUJfiN0PzgvWTVQRT2gsHA9QcxiL+qnvmpSrfGB94fdn4RmyFCY8z2
L0drA6/TlJCSISj771k32KHudPk9IXt4ldvA8Te+88rRoHnzR1QPAC9n8Po7U6uoGrI5z/UTQknV
QcALY8eWbuqK384pIRwiTLJA4D3//YXf9oLoT31fs82oIXvxnvQDUeTPt112ZefABRORySM0gBHz
Ui+M5EYY94JAmJzK4WDVTtJ9DoBNcd8U424cf6bGP7cNrtypCC5RLjPoQMFQtSyRSEqvNllTCS7v
1KHal4I0K8GCXUbSemqGH0jbR7INADf9JFDnbp0SPBXyTHVj/X3DcnZguNrmSj6KRovFa3VXojit
Ca6UajThyvJtQEt940m5MjmMlTlU81ahP/LuFTF2gzXmCgs2E1uW05NqZDvmVG1lNB2rOSTZvm6e
TCX+AIb00AoA6Pv97U1fcyUYJYG6AryHLXGx0KIaY82zDMEViq+1+aKMGdSIf5208rxkMESnAor+
yvJdNvWt1E9S6p8jH+5wfRcXT9YUOW28kZStreXSziLIGmjI1o2e+OcgAhEylvflPH1QbITXlVB+
tZrFpRFOZe1resxqooni5P3M2qDpdoYUX7e1c6seYswM2IRxqmrLKdByYJICpW7/POXfEmWfqLtI
Mu9Q6HvR1FNQJLuoetGS0h5cCBdO7VBuAVNWbmIN1lGSTWoeaHMsAlovaHLuTap/np/vggKrmvJs
JMFxc+BmLdwgzQX8CpD0nMJchxsrzUwjCKvg3LyM4X0d/hqqh6ZA/81/g4rAE8Otbu+c5l0/GWDX
/dfgMg3MJq1SK7EJzpmuI737qxSifTYv0EOqVnzMJaSXwnORRPVGqvv+rYJhijtI2vDyJb++Xulc
rzfaCcNxVRxiU+M+/NLTfhhVasFPJtpBt4/42ie8tLd4M+ZNSoA06uBstZJdj+4UezaSsuMmWHPt
ZHD38TQlfPOHxcJKTVaGOuuDsxzfaeOXon4I9J+9mduV8QiGgJwn95/keh6nkqbvQ/axFiDl6o5h
uRFw1gLB5Q9ZrNgIAxGQqhycq+4h8b/X8udg2HCfdROoZc3yXIYsz39/cTsmVjRMgawE5wI/aTzZ
EePcbrqtiu2ar1AXhr6CdwoDJouVDK2sRJYOB08T7KT8+1CUn6X0Ljo3RvMWm5/+3lEujS3OOopQ
Vdw3ZkCeZpJPqA+x9MLwt1xvMa6ueeSlocWlU6YSHevaCM5hGO+K8ZcE351aS7wrt1jcl/sH9pt7
Z4Zb8h62+FzXn8loOM2KB515me2tSDzU0q4oD+BQdsG0t7yNq+Fd5r00t7gbWkmNALjHvasSqSl6
y9lOCn5Mxk9fP8u6tDPHf8bwoIUbHdTlwaPXzNw8+eCfKQEUe69XKRdaqGmeIrpTVR4SQY1s1ezP
1SCkTl7HpyYUf9/2lDWDpNU8oeeOBQjta4OpVFWdHqcSUCjLLjNIJ8XPRhPbnhY6XehvBLA1a2TV
1CBmAlhu+Gtrcp8b8BEUkjvEYeZotfHDy8SDV5lf225EfEXdyv6Wd5HBsZ5HSCAP57FO+fraIPpf
eV2AaXUnMXbgEX/MlOmzKOT3TOk6yLC8KKW3b8otDaD5M13eSAuzy6bTGBq+PsaYpZr52wpixxLr
z7c/3JaJRYiOmDblPRF4bh/L92nSHGg17G+bWEbGuW0GspDCIMeIKbzF16oKPyhaI/TPlp8eJsOC
P1e6C6svt628/0TXVmafuYi/UMuHnZeQU4oDzO5oBmaK5aTSxySJTwGPz8Z6ogXw8bbRraXN0ebC
aBKmntw1GFVapkl8EEQ5FObSxmmeN+jaDVjazNQJfAhIhLGoT42xOhWDhhU1q22lguu47p2+vU+i
rXb+6npgrofLjxIfiN3r9fRa1g51kflnDarCzGLWudxt3pTvnnU4BFWcuV/LgaJkubBSCoVoqoPi
n/vBAMHoC3ZtMJCTvNSHLA7+zAHFkp7smKN0b3+v996OZdyLhJKCBNxX1+uDRlWts9ZiJwM5Je1A
MWKIVONw28rKLvJQJJ8jC2Aic1na0zPVh+rYI7+SsxNzhXYj+adY3yDwWvGKKyuLY+ULgRwHNAfP
kmkiovta6PdBUxyEcmO87d2TY/5cVEZ5cvD65+U/L/fCyQeliBQ1JeVQvLe4TQ8m3CJa5hbD77J6
TuvvrSjZo3bqBxCw3bFO/3ZY+I99yn9gc9hUJgqu7YNbBNrkZyH3l7QLtHCXDa/jR8CQW3nx2neb
wZYzDBKehyX9tuynZm0F5PiRNx2zzngSO+HOUF9ue8fad/t/pH1pj5wws/UvQmJfvrL0NpOZhM5k
+4IymQRsDBizGPj172H03ptumqdRnqsoixRpCm/lctWpc9CQ4SLzixI1MlDXwxmABnFZNpBYswi6
nR1QCj83KhBtfCP5tmrIVfGsQIcdGpcWzglyLcLp3JHElrtvmH0c1ChTeeAMyUbaYu1UQeAUiUxQ
gMxcPYsRpXWal71K4sTIfiRpkfuaCvLE+9N2E0rNFOzWe3UDs4dduLip0LhXKmXJ87joXorxE4jS
wklrj8zcuXm1c0UaTCCfxONiC3/9nvK49r8zsg6/oMD7fqKvx6d3o+qmhkHjWcTdAmvc5O5VG11n
z4MyHWqH7B0edOTBdJqd2tahYN8ENbfGf7ucwOfP724U4N53zvVXlKbkCnVSFqcFAKRHrzrmSTx0
3SPp8wNoOPMyAOepk/O9m+29cnj2skMFfls4hY31vj0nsywPCBaho4FdvORfFSZBT3g/FvHIfhn8
zeujWm44nWWEh8VGV/kMGAG0B6JOC5+TZcyqdFEVcWJZvlI/cF+DxJ31gSLbeH9frQ0GlFeo2kNi
HjXUxRtnpElbdLIuYtmBli852BXI0MwtyrqVxZtHglAVhVoAvhYXj5haAaJkrYgzyEebSNLq7FVN
6o/F+HZ/OCuXK4h/MWHzqxsPxGUywSFcTcdEL2Iw4AcEKjfdt7ZE+25+qrom0EYa2CYCpGQLa3HD
Jzkv2aXhxct0Sm13VCgM2zzOZO331QsxT3ww96zgQd4rIcdfeQCeZQOuuxv/ICyzm33rxfenYPnE
e/8QJItnyiVgP4zFioLqAMC2yS7iuu/8lKZ+Kj9X8mjj8JoOaPWKjR20au89tgWuE5CtxcCdjLkO
Hvw4Dtr4YvLWFD7jpQiKerCP0tAomhVLtqOV2R/uj3TtlODB5c3MFriklxA7VvXKgP5skNGY3clm
iHKd0FVD4ppfB2XYMLbmBsEw4eEqmdM54DC4dkA1s0QtoDmEk1LgukfF+dmknIQdT0KqSB4ULWl3
VmFCrsvLlH3lOuwxqaU4alWRHdJ2zEN3KNkGNGFt+lFhmsmKcalC4ef6syS6NMqx5mUsvPLRTKyX
wmZHgyXHkSdPdfksqLJVVV3d6w4aQtBUjacNymrXNi2tyYaO2GXsaE/Dt0zuewPed6j3qF7V6b6v
M7/qP9rOSdcaf66P51/YiW/x3Mz36uJeQi0CgOxZwQM4h8VGr0CU7qZJWcUiBch/Mmo30no6/hfe
Hqox9iw2BdnF9y6di/DPsCAjPqmwkuGKJfobdHHMjSV83zqLkSBlMcumzng9ILWu57ORrS6RWCjj
SfV85LNN5RvkVeQvc++OEHfgoZkc9Ez1IbUr7BNjP8GLIR8SUJoVf8bqW/mETs9piGS7l3hRWPqu
U/1/LdjDrWACICoCEB6agczFMW+VjpaDhkYfm477sW3euAmeqUxsZfhu2p7eDb1ztuFfYAlZbOip
sDqtNPsSj0oT+sLcDQlVA6AAo846qa+cfOEowHEryJNQ2ayPrtxUKLehMQd8ILP1+f8vlhta2JMs
M2RkVXAUuE+TfFK0U05+3vdcK7cuQM+I5j1k42YRpGsrxPbyEZAgHNpEQSCf+22dhzTbiujf03mL
jYUk6fzIRO8pepwWQaNaeomiZDio6XRoeOYr6XOPrHPjga08jyT9IPieThIvtCrw3Lgkuyb9CeoL
6IAXPnFP9IWQ53TYtUOg8c5n3rAv3UeoP54UuRGur5xmRP7IS6LjHOHVkk+KtNLJ4XTLmFXgMbBc
dHF0PB82wsi15QUQBB31UNJFi8X8FRfLy71hGnrbLONa/kwhLE/A0ldN4O/8c3+Bb9MxgLTM1E7A
ZYPoZdm6r0Kxy81bVsW1c/YAESPNH8hqBSNQKN6rZJ9kYm9cwyuX4ZXFhU+mQ8tohqR77IJDpC7D
mpYhz//odRH2ypak2+ohBS8BwIrAEQKhtNjAWmYUxmTKKh7HgFYSS/Wlcj56TQO9qzZIif0l746i
N/EmNz/VZOPtv/YYwn0/8xLA+wMLuvQRDHAbpBkQaVXcB0W+r5LsQ+L2u9pRPko+/igrKBx1/edi
aPxkaqaNS2Fts+JUIf+KCiACkIXDzkaS9NnIeFyqibJr2rr8OjaKuvFUXrEys5CB8RaPDVx1i9Pr
2RmjrM55PNSNE0l3Go4FFdpGYLOyVfHqR2iDl6uLEG4xl41i157TmzzuzG8sfSKlsk9U7aARDYqj
TuBI1I77f0RMwbcCiQNIE/DCuPLsxTEUdWWLTqvquMhbF8TLlRH0vblFNbVyJGAAuwNN90hGvQtp
XBx2NmVlqihNHaPX+rPKIpL2ByeVAbF/F/WG+1rx6Fe2FvcGN6lbV3j9xtaIwtdkPmTNeLI8ubHz
bxcLm15FSgjQeyB4lrgpC0KDpKlLEavmrusG42DqtbkTAz1Ryp90In60rarvHDfbaja5jTNhGURn
cyAEJOwStMBwEEbINoh4LE4VxQPGe0KmQ6F5aHixmmx1P68MFD8N2BW8tFHjWDZxCZSvNI+VbazJ
+gH4l2e3+ZGTB0KR67DdHxWJjM3Q4/a8ee/iUwhp8ZZD48T15SCF1GunoS2Gw63dKOksSg181v2r
4fYK8tDTN6vuoN0OCJPFTultUTKN2V0snF+ep/ho0AhY/qXUt572a1MIqDd4+GdSPFyq18PxZF4T
h1tdTA0tVAmkPJBePvUNC05QGPuTc8jCmc3+/uhW0qVglIaOF5C4eH/j97XVSpZ2k+dtG1uF8Vy1
HhBLxtHrUx91gTqzHidC/Dyn37o8C+2EhD19oqzZ8JwraYD5K2bJ4LkKiMfB9VcUEyM06ao2Bl1t
aA8RbjK/Y1EzfjeNJ01R/arqgxpo2o3R37qBa7vzmly4HKgk1lJCZiju/kg3dE0/V2KOBv0ptJ6y
L040ZtGAwoXhe2XgbL0jVq7FK+tLTvkinSzcirCuEvWn6N+k3Kep6Q9aE8HNjs0BxBnodw9N3Ir3
B37raudCBgSAAFHFe3DJijQALOPQXsBy+WZZR10ec45iV+dPTRPdN/WeX7sOaq9tLV4ioJvKc4To
2GEz/8KeJ8+t+aWU6IwEMzHo+sZa8fnrd0M+l02KhMBj4f1CfUrIaNjYZlujXrxAzREl3ybt21jP
+iPEuiCgs2fWz0J3H0eTbBhbCebncSMXC9+E+Vy+EsGM64DQqGhjbjP9zTWkekK6xRv9qVLFn27q
pAjImLRTlKNftPPdhKraMReirHZmL7toSmjBP9YtaiRpYZmvTUk588nAnHNVlDpHr2curWiydfLJ
pEJvQvCG5speUxkv9llldepxaGxqPLhKmT0TQ5ZbNJ6r7gOZDKTSQG+NnMbCaRGAdSHGObVx+w1S
dKafftKjIn8Yhl+TeqB15ztHUYe5thHQrThlZD91AAYADwZed7mnuKR5l404t6RjAbeTxO/0sjgM
TtJ/dYokjTc2sQpHcLOJLwwut05eVsIDcUBMh9ovSH3QgZBw9GPuVGGLnFkxfCnMKVC2+gpW7jjk
z4H7xZ/IDy7pGHBMmMs1vY1JoRtBnubSt/ppS15pzQ0CtAr/C35LvH8Wl4BitaJVHdbFdfHQku+J
/lv/ZwEfwADxTP9rY+HinSR11BT87rFtfVP7uGanXkQyqupHic7K5gEQhebF9rsHvfkg6p8pYfuN
NZz34nINL79g4exLXU5pJ/MOUewpS7sPooHAnfid5WiBi9oH12gfhOw+t/kWJ9LaIiJDge069xGC
+eD6luFZo3uKqLtYmVz1XFGr8gHOTV7uj2/VCp7cyCPPasbeYnjoOk8h0Sy62LIq9ch0UR8tNI5t
AMf0eacvZxFdnWjIBsMOlJMXg8mMvu040btYEnRVWWTIwZg2dD9MaWfhxGn3yIUyPaMpxQkyQysf
DDtB4kJzIWhHHKjJTmkb4hGuPqF9jqKkWLhHNpRQsc0muWsUtFqZelJ/qXOPPVXq1B1kSrZg9bcB
B7C8MyQVyWiUam8IQ0fE6mZD3D4uFJ69GTXLglIK7WMlU+1xaqBsDFophvZLEMqix51P7UkDk9qv
+0t2c+7wFXgXII8I4j4w6i1iy85w+makTMZmbhxJAcnWLD227RYhwc3OmM1gXyCpZEBMaVmLVLIR
mBa9kzh6FvuWuq09BLySgDPfH86NV363g3woOALnbMrCSRpKmadyFDKuwW4bMqP4U/ZgwzHZCCp9
UoX3ra1OHnhj/sfaPOqL2E2nrlWmCCBi2yuTwLOZEk0MvJoCL/vdf2MKVYu5Xw055cUtV+a1GJK6
kTEy2H6tJydW9KFDpo0y4vo6/TWzuNVqoDCoAWqKOHOtz+heTE5672UbT9LVaUMDJkj09NknL9wE
UTvJSdZj2qjYl9oQ2bU4SVeL7k/Z6l74a2aJmuk8M3d7NEHFrf677U/SG4Oenmt92LCzMRxjsTRO
PnFLsbA0LnreHKTfadP5drulSDZ7tSuvh8QHzhDyZ4BboCFncUNyL9dJngwyVmmdfa+cBGxemUh6
X6qQtDQBpw0Too8h9A+24IMrIwQjBYpFaAUGnmTpcBkHb6xTsCHulCZwGR5Gtogge+zfX7C1EYI8
DJ5CnfvClzCgTCOYNa0akH2JuBnrzegTNmiByDC0zgWitvhXcD6Q8tCphp8AZg+12GWJTucNaHr0
aQBGwCj8WnSV76j0N8kqwNiHdjzcH+HKlrwyt7i5XGEYPbXlEEspd54zNX6LTlSfJ8UQWom7cVGu
HGZwiWDDABeAPrYbPEuri9LI1CEuWXEw1X6Pasy/Iu3m+bswsTjKZqdLULLoQ2yzr2Yjw0b5kJs/
k2SLw3t1B/61836ZXnjaUnQAsOrGEOfsKziaIy2H8po3/rtjgn9FZAHRCCABlkzhXkddp2kdbEBw
XRvtm9a8JNNGHL82kksbixnjXTbIslKGeGjGIKvzoBNIZSZf7m+02RksnQW4It9xL8h6L51FqXCg
YEU2xnjcqeesBWE2QjJ6qLlWRIog+pOdjHIjR7t2ftGZi7wpalSAhM1Dv1ik2mu7Dq1aAwqfpi1D
VJIKnNmsHsfdREzxy3KI+bWqBr6TmZI0x/tDXguoACYAegsYYig6WPPhuzSvTJNSKJhZicSmOx0U
49FiyNv0x76ffKnTuLMOngzum12badQzkG1/T4Yv80a2BToBKukYm11sKlBxRqNt90PaJ5l9vm9p
zXkg326jk2HWh102TJAcZY3My4bY8RAruonYJVVu+05VqIGRmFvl27XVdOZ+JQ9h6pyYu55Op8hH
WSrGGI+p0cReIwfiW1TY/c7LxgmyX8I1Bn9MR7BKJ3aVblVM1iYWNw5IO4CPx6ourlWTTblW9voU
T1w8ypqEbuEd0Jf7mynDd/jRLRdzYw8PedMCoy9YfVBfWE5vr5ropAECJs6gSThCLxDMVoHoX5Xs
V1n+/MelnG0h1Qg9ApQaEBRfz61mTAAbKS5eokTuSuAcsgFiIH161PWN7Xl7KmAKlRPIEkCWE6iP
xaGsctk7jSH62La7yJYfsF33ZjLsuuSNOdxPOyRxMvK5s7eohecxXLkgE7n4OWcAoAnyyTe4qgK3
XS7RRcF4Ggzk1c1O6CoKGO7w731i7bt/jvfQDIYrAg1pQF+AAGMR+zMQdU1VSdRYaI8cxNZJxj/p
A91VbKvr/eYkvlsCFTnYMiA9tRyaiy47kVdUBc/CV/Cr1eOeprrPNwOilSkEfyxg5Tpe7KheLo5A
qpFhgBKtij4354nrbWQXFIk4v3aE34J/kQ/0tSo2ooa1wV0aXTwBtBSIYXRMqnHaAGueHdX0Ded/
NF7/+QigKRIVsJmsAs/4RShEyzbrwDSkxtmbqna+Tr/Yeh2MxsatcOPF4MCAwoFyF0RAEUAvLgUO
xmGp5Y0W8yz7ro+m31ZhYWpPZtY/5nrQZVs8KrcpdVTw0dYD8Tu8RRFHLAaW9lqqGoNpxjiNu6kd
A6Oy9i7zglJnPlV08EAOgdrxc60iS0l+3Z/WW6QVqLxnDUjM6kzPuHxcQf9RqSx7cuO26fZt9lSC
/bgUgG8UUaWePfKHD9/p9Knc18aBkjyy7R/KR/df1VBwXaDw58K/oSUH37I4i95YQmKF2UnMFAEi
abtUHiTyEJgLbSutd+u3595ozDe6oxHxvCfBL6594o5zcUzPzoUKto5HT3lGAW5MeZDkLxtzO3/1
tUvDrGInYcPiAr55hEu0EBTO2JGz0TDrlKb1NymJ9pSPYCKxSqX46jFdC0fVYEHD1OlYa/ZzA22r
U162SEIpW3yyN7EkUKvIBgBQgTch8IwL325xA+U6Dd/Tu89N/1mWMsodY7cx6pvE84yNBWASyD0g
bUDCcX1ZcV1LEHn35DyAO7abPjvFGSrroHKLcv1PxUWk670Pbc77Zm8eL7NVKHO9t4Xg9lrsIFVP
nUpnGFtep5E1mkFrleH/zcTCN5iWkldK15IzmGX8xHgj2ZY68M3efIcV45JHhIii9FIoikDF1s51
WKDw3DMgKswckLPWrRtDmOBHoacb+Zsb570wuNgRjGXAj6WYNSh++4WXnqj+KuxvNu83DK1tPdzr
wIghz4brfbE8DREs162BnAk6NsPeThSfIcIIpKv+M57yfUx/Tc075eKAAy6sK0UFUyM7j4oLDYnE
R3S6kXy49duzGYSaSFvPLmt5qdtFmg+TnuAwqb/TStvbWfupKYwPBOVXxo/GTwl+ALB5POXOVi30
toa1sL24c1liCB3kW+RsOsHEAuKGfKd1gUhea+VDDcGv/Jj2/mCh9L9xBlY2DEj20PE0A3lQPlus
YyosYms9DrfqoD+iHmPPHDyfldondOhtoQtXNg3QGcCtwokAurc0BpyekkuClRQGSwO8LmLFYuW+
d42NUa2cOyTXZyQDUplzL8r1limly/AhWEvt2erOtRlB3IiIqJg27KwOCIABtCmgboX5u7bDLCcz
SqKQMyK4g+K9QDiButpGVuImCkQwC0p9xGTAfgBGs9j/XdqJrBOMnqErP9FHAvV3RYupBrx47g+8
DY2t5ot1izN1C54meKUsNkVDrRqsgwU9993J+8rZJyCJ0Tds1pFu7ZW3+154y9hieKUYlZaiZe5M
My/iCeLo1A2cIXSUc+GhSc5FkLalcL922DGnf0e48JO9JWjHKEaYJoAimp9r1R/QSG+ArdsYojz5
ncqdwKvX2urTucVBvq/mX8uLS4fZzFCHEaup/YKo4bEHeFt5qdPxTNvHfkjhSp3A7bPAo09d029E
w/NcXgUwC+PzublwpSbra7UQmGvwqJUR4/0UkQqN/fdX9PbNOZuZc8Xo2ENRaRkxiIJDiJ6W9AyS
Q9P2dWfPqiPRoUceCShQTw9yw3mv7qELg4vl5FlrFbkCgyL5MKMCrbNEqK/hUQ0ujeozpWR3f4hr
bhNgM4CkQbiKvqGFQUXrK7AEYP9I/jTInVb+YT9EtWFk/iE3q3VhZLFVaiOlY1o19JzUerHrJvs1
04UGxAYAAPeHs3YBYcVmWSikC2Ys+/XGKNES0tQ4FOcWBVHNOY275Gg8ds2LZZ9S+qsWh/GzyKHb
MajBfdPvlavbUf41vRil0+hWafCWnt3hOWG/G/vBaIOmRjdQ6o/qQ6OHov5lf+5+0i4wmy+pmfnJ
L8ZHv6k/Wd5X091RviWCub68f79pcU6KAkyqEIOAe6BKElp1DjJuVOVCxTPPyrTFILU5BYtrBDka
8Pc7FVxgk+2EKeHnWQ/s/Gtq9R/blsAdolsp4Pw0/MmodpTuYdB2ND9AeZVXwN5PcM+fDOPYsSy8
vzyrHuPvxlg2gFvIhlt2NX+aJdC1PAoSNiZKnPet3CK0Zo8BeqQ5XzTzu88H/MIxKVmntGmL8pxd
RKr3lIxsX/WfK0P4o76rvRd2pOIFQlgP/M1tHsYOHB1H0J1o3+9/x/pK/P2OpedCl8XQqSaOHBg5
qimwdl0JxdkPzB5xKp4L+8mmYcsbX7dCCDz4QwVtrj6NTOcxbz4pyaFTfqJdzow3Pusmi3E9Pct4
hvYTN5iN6en77DsUC8vmMGYHVj8jSGxY9cns6mCy+UnwQ+790ul3qB0RLUZiajTAydSZfpYc+Lgr
65BZBMiMD2kBVnHhPBjSZ+4YFWQr/bfqvC5mchFDMGMEzNrVUXBN0mk3Nu7gm3UigtaRW7JSN6SJ
KDXMTmsuT8J9QfrnevewQqBu6MCFlEbq06oISJEegfAxvJCrhzabkG/5bEw7uw0mt/eT4vOYzv2x
ZhE0iGyc1i/SjZ20egdeftPChQCfYim8rRG1ucq+mb6boJIhlISVMu2M9lfOXJ/3P5D62t3fK6uu
/NLwwplIQ5/MusUWztKHqjwbFfUN8uzUEHR5rsgOSe3kJHnInUey1de+FnZfml6cYi5rw6ETTHNV
+YqlUGj6WHAIT35z9a329jXHdGHrff4vPIbNhUdb/DoLKOiYKvGHrR28dglcWlg8IkyTomuxwwoW
+nhgo34sQOE9gURedbKNXoD13QKiDXAvz52Dy57BaXJaUfeSnhtwPTNwlYS9wx94lOjCz7uDMn0b
7S0hq9v+1PnYXBhdHFHFRhmiQUH6rPeFP3JIsx6EHojPEGgdT1VKfLwxgJmqq0+O8qUpNjbqmoO4
tD4v8MUClkPDHL0Z5ujGrfYpXmuhN5jw7NAc2rpe5vfzMsa4tLUIbzJ0F5dVNt/n1YM9BYX6QVPR
iliAK85XhsdekiAVz2gUUDcCq3nH3zO88Eza4AxTPsJw5hwG40+NJ5QXDH7eJnvivDmf75/9tWvi
cpgLn5MrniU4Iu8zKZ8EVNdoJ4PU+JH0PMjSCXFVeN/e+uiAl8dbHp53qdbUD4quoEsZfvdo1Udg
53oz4HJftKF7NsRWlmT1xOOljdQr2neRc7reMEAld4VIXHpGr7TnG5JM/mThSXF/TO89PjdLdmFm
4T91gr4Ki+Diouw5M3xt2jn1c9edcFx8c/Cl9dtMdoYS2aVfjZlvQFRiSyD9Nok/n8yLb1g40oF7
bLIovkFCxHhvPGiar0KxOeDNV/FmfOShnT8x7bPLT41SoqSx1aH/zqnynycBRDLXc51mPVFYp+H2
UpG8PqUvfelb7kuHhvRiX/OdmR/aPM7lo/up+goGDU85EQYyEbAl9DrdFw7xG/0jqb9LN6bFuP8/
rRHgQtefV7KuqxMPn1eoe0Z3ffeUtfuufZ3yHagbhLubkk9K/tiq/VFVppBOve/WWwjw1SQCiJHQ
sIlNOTMnXH8F0yFoo6Y6OXsPOUXWTh8jk7wVzmPZ/qCiQ4ujFgo3svrv94e/djEZAGSBjhmgbFwa
13Z5O2ZFXTZIiFoUjdXPavECQtUArEMb3mvtxF0aWhwFwqYW4KIa6etB+pzIwHK/3B/Kmse6tLDY
6ElfW07bYCi5BaVbwJ4n+ZizZ0lf63Jn9Vsw1FVzYLqALB4e7WhhvJ65QiOmYsmRnFutDkCBECY5
84tmDBPHokEFwpHQoGLjoltbLjSIQy1oJuEBluHaqEaKUtoSyUjKksDuHyCE3qafbG/D+a/GECZQ
lWC8QTEI0fW1HVSmzH40kJOw805FqKcMIdFJ9SKIeNTBbfQJTMWjX9S192horP1o5hY93l/Oef6W
buPyE+apuLjTvcY1lKKj9OxooSlaP+uOfTn6pfugmP/F3gTCANU4E+l6kJNfm+rUdijVGg/T1K3d
U8GF5eNprGzccKsPUwdh2ZzQgpLMsoXGafoKFwKCQGc89+lJ1l+wKY3pT/27BKTC/KR1uU/eJmtH
XxM1lN4h4ZF8dl/vz+vaQbz8isUxqUYNyMsGgXWaqvberqCLWapsC3+5mpsETgSlVAAbQFe8mNOp
s/ukoQjJWBYZjhIMvR5ZyoNSfUzwfLPcoHY/QMmmfRvUrUDpvS693DqXthdbp50G6QhvzgAMzyU0
vJJWOXVVcSxAM6+eetUOeE7RpfFd579Iz4JR2+VQnFCQ1z/2zetooS/wYGnHpgJBfxemyU+F02Ou
0YOJdsm0UI4UfQKk399fmf8wZ4iiga4BJms5Z7bNStGOiIFkEaXta6V+mCbroIA5J/GnL1l+JD2I
r/jO+XLf8LwWt/MFZKeJNu9ZF/p6/7eT5zUq7tpzk5mNz5mHHisjq/ejYti7+6ZWd9+sSPD/TenX
pmwmkY6SEz0PQPhFoMeaDlzTNtzXvIXvjWfxGOkhb+14rYrHCNcO6I4RY2CnuZ+lyTlJfybSjZzU
je4PbPUGh+Dj/45sHvmFv+qBd9fVAovngnAwTazAAvOCY+AR0pEwNaDLAfSCPT2i+1GlY3jf+toK
uiZ62hHoof63jJ6ZDXiblIhnzWHoIr2yyp2SZ0qYU/tfFeXmBAkiFLD9gGkWN99inArw1pXXenNO
oADHcncifQhKyUjt7SgtP/0X40L7DxwzOnqR/r+eVGSWanukWX42kqzxUUYdAyIb0B6V09aTYHUK
L0wt/KJZjiggFkV+rltm73M8cqI8T8lOLdxx475ZdVAovv3PsJbcssC0MgMwS3bOcm6lu9YVLfNT
r3G6nSD9VH9IJk0W40mxkDQIVGmY3JdEgqsQ1P1WlKOUQCKOTknjYNAk144Fd2QJWhTWa6FOaNo9
pEZp1EEnHaX45KQVEX80NauRsLH1YT+iV6nyrVLY44MrdTCypPbQ1Aeh8kaADEGFhAVk6Ss3SFLg
xayN8a/dhAhiEGsDrQV807Jht55yhhPYsrNw3zRbnMBhHyUmaNGGXD0r1e8Gst6ZgqQbmx67sfwg
SWTmn0uZQET496CcE+vNI83b/b22EtAZePGiZQDAFOuG8KL0JGsHnhZnc6bZRpd2qZY7m42Rx3dQ
5vC5/H7f4MqOQ0ULwRxwm1CGWqqhVBl05fWeFOcWXLZB5jq/M579tLRi68iuzvelpflLLnyTJZME
KoqwNJ5kfuiqPVKVyfhiVFUI9e9K+VBGCh4cVpSAeOeLq3615IH2IeUv90f8Hz4E6EM0S0Dsd3nT
FG7JHV7UxXkQHwY9yoeAqUPkQez8Rf8m4rqOyk9QI6ToSlVHn5G41P1sgGpYfP9DVoLLuZj4v9+x
uIaEU0+0VqrijI5m3xtDrX5A4WMagnSLuWKtDDDDvObevFkKcYnPbZmJJkO7xdwnH8XRdp94Fwyh
CuGdzhffRR9o8lf7JR1OJdrzjKjqPta9r+0dsZt+lFswpbWMBL7mnYd31gVdivAV5dQzvcbXdKeB
8WBKvvfKQ+EijTvyQ6s8oBCUWd9N+3noIFfUNz5TyMnKNjjH1hLLaHUDoTfQ4Gh5WxYh2ikfFM3o
izN0FH9OJTpIXeE7fcQsv6ChDhEP7Wwq39H/IQ1nw/vMF9QiOpgJ9HBTgkUOsMJFPkLNelFycyrO
3M1RimoeCvCe3d9ea5EcLmL0AeHOAjvcksjLYmMDxR4Viz6dbB6AJ7VBZvAxswPri3jxIFLgRMLa
SE3eOjDgOnA1zzgV5H6XmQy9qR1qmqM4M7BtGGrue9kOmfMO+6wgPhjao41R3qL5wD6ENLMxk6SA
SmwRN1rSdAvgPtuzS44Z6h8dSJcfpTR9Z+Chkh/RMD9aGwiWOXa/Xj3YBPPR/AKeCbkXsV0DMo+6
qqr2bFLrQaPAoXvZm+iNXa/zP/fHd7tRQPMElic8ghGt6u/O7MJrJkNhEtfi7Tlt1EeQTyL+IBsh
/60fujaxCDpcKktuj3V7dtCXyxqOfOehrkEiqaGitnHoNoaz5Bcvx9zuLAJbQ2vGKct3RrKFSNky
sdgQKrdppXXzcECgZqWWT9Ov99fkdo9j8RHgoqcPf6IB+Pomy5qkqnuLYU34mPi61oUNGLEntONa
rIpoLf94qthAsW/ZXFwWKAea6F4t2nOR0MCw6+OIvtmy+NgCqN/1KAWah/uDXJtGtAChPWfWSINe
7/UgqUGd0iwxjdY02tHoUMsXtvrtvpG1rffXCNqcro1oEj8ybXGQrMaMlOlseT2ug3PRB92WQtra
mb00tVg0mXMUdyccJLf5xcH93rDdi7LJjLxuxUHJH0oROLMLz6CZddYQAivToIQF3xPN2AmDvrbd
FkvklqV5/S4cg+dldKj0tj1XpVf6iZ7GBMwAqPF9UepqoyvyNkicG3SBC0QPIcTzlthlq4VSPbXG
9jzWaVhmqHxrrxMukPubYeXCms1gGcC3MEMnFltOSmvi2gQzmfiQQgdR00WkeOWRu8R3skh30qcs
MYIqNb5ZfIqGdPjnYBgfMLejAQ+PLsOlWCFJC/RRlWp7Zvn3ysMw2WOabSFQVifzwsh80i8Wzu7A
/FZkGkbpKbtMZg9MkR8LZVPNanbb15cUqPNw96NVBPsQ6b5rO0nqKZ1jJtggxe8EbxmAhQOUYlXg
qAUFIW3hs+k3lFSQ/isALYtoX0RdhZRURZ+tvAp0MgY1+cynbMOzvDv5e1+2mAEUvmrSCQf+EyFn
qIgwiQWwUH+SKSqenIPUAIgJnRfnyep39pt7dpPGt8xzt7Grb50PJgg1B0TEoOtCLvt6grrWLN1k
6IGnzb0g0z8OuvbAihO4uS17M+86++flmEF5BhoRtIUgp70Ys6Io1tiYvJuBOBPxx+Io8p+VF1k/
0vonImIfqAql+I2Gz41R3vpxlDPR9viuTQ5mn+Xtzgf0cTlADWfOD8t+EPnrxqmdHediZDONDp6Q
yOiiM2BxMwlQbVfMpP25bWRv+0Kk7tfRFY449DnKIY9F53pkj397r5ridkZoFu7k+HZeOwddQRU2
vP9Bt+cLbRYz1yuiT6CylzQJaj6luZtkwxnJCo2E6JYCbdJoqzwE3e1WX9CtF4YxqHyAdRoN1v+P
tC/bcRwHlv0iAdqXV222a3fZPVXdL0Kv2ldSosivP8G+wDm2LFiYuRhgHqYHnSaVTCYzIyOA9lr4
kFJrqd4380mpqoNZcxJ0GgLHXMzcn5utZHB1aZBTxRQJGjCIldfWklm0o0u6+YTWnPrA7cR+mU3V
OIDBpnj7D7uI6VHIHQGKhGx3YSq31RIcxFgYx4gxMOHVXrda49FIAGW+b2p1DzHxJHW5ZDq9OIeD
m4MuO9HnU9HmxE/1vSxIAZo3R6PFRXTf2ApIRM7/4tWPfpkERC72EB0Yhvyw4yd1Vrw3L7UJdKWt
FBPIGPz0RJA6vCvfUHmswA2VDrFTU2d4yHun+tGNE0C/TptUs9/Sjn4p81rd4hy63Q38PrRnMPMJ
ykJnif0ytLQSUGzmJ5tb1J8U3QPEjfVRZjgi6MBlvPFgW7GHwg9I6/FgkwOMi4zFEamj9IbCTz0g
wI+Yg+EPNqyAFJjkZ9Vkm2oyt2EXIzs2xhjRs8Qkw182pIv7z6oLYywNkwP28FTRx4rstI/C/jYP
uxlQQ9d8n0GHQH310BVZoHaDz+bjkP3qza1RkZUCwPUvWRxe0dlW2s0GoOppZIyP9ne7e9bxXO6/
FzFkM9XG8qudN75+33DB2yfrtd2Fw4PUSxGox/HT6H12UAsp90TEdRKjRP+R/twi6Vr7wAB0S5QJ
FDlBi3R9ko0Jguc1acQpL3U0HdqcAyiUvHp5n/iT3g4b/rTSg0CCCPdFxgHdY8gvXNvLCa04rgRx
Gg09tPPfZe735+TwVWj7cXIDkNC68f0Nld/p+gbC6CmG6wxkOhiY9BZ3K/c0khtMFUiFbRIXatHF
3KFb4AH5t9yzstjHvvIysNVM4uQObTBoya7tduNzaQC+/eh6xcZ7b+2UQF0FRKx4e+E6W9yqFa2a
Qus8cfLctH5RkRv7FXX6g6YQY0fM9jQVRXv4D/t4YXPx5SZtYAwxCTbVqUBvtJt3dd+6+/9iBZ0H
VDQANrmBJCO/hFZljhq7btLnyhWfDC3aDSNrTi85Dzw8XpHzLKPaXEIxYVRRyNfpnD6nmhPrifFe
OW4T8hxCufeXdHsvwwEx2Q7uJ9nAX94pqD8pbdLV6kmAHNRn7kh/YpubF6ip9Vv311rwsFEKkiwL
IHZY8jSmkylMkrjiJEAJdpghp4GGBWkDSFbzoCnV9J+JomztsK596YeKPzjMszeSg9XdRYcCek/Q
9EMCfX3EJcpScxje6wKFr4eidKmfGyMH9Z+FTFq4v+5v7+r5doHMQUvagrWFX4pSr8FCiWlvZ5pJ
LGpN9d2hUzYC15oVwPAwx+dIuhVjEUWsWtF7i2VgE3TYsSnLHgTP4/u/X8mljcXG9d6oOHkF3y9r
RfPziabB5G3CHtYiFRJycLgYYKpAEnf9eZzSaVyjnmFlAhEZxh3Io+Ny75DMkt5ThYBa6RIvGlIH
k5HmAFhNym1fS1Ie9YKVkZUrXswIG3yt5yIcFTs/p51ZBVkFIeb7O7J2dDBqiGIx4O7QEFvchejE
9I1X6ypgL0kSgvsT86oUc8VjUZWn/2IKTNDo44J/ZUnnA2miJiWlp0JkeOSBXmXTl5aAoNji6Lfd
N7XqS5CHAfOSHMK1F8Wm2bLyvCIGfEkd0xcBXfDI1Kn6X7zpwsrijqBDbTg5IvZJd0czzsauPdjV
aO7ur2X1C0m9cXRKZQlo4bOuXs1TaafaSauhe1KAqzLqhF68oAxjbxzBlc4QQCf/Z8uSwe8iN+xM
tDoLxVVPNV7RKOG7QzM9aTNv2T41hDo+TTw3uK8QMQ1gXe9rvjdyD30sDdxjaGpV1oiyEJjaIYdg
kdSng4VJl9YsVOr/l11xwAijgsocjPDXv3RU21GhWqIC7V12Dxp1rE+uMnIE5ba3UTOXG7xMPMAK
CvwCknQAwxZHBEgAp6NeqQHUoX+ZhfVj6PX3zDqlGjCayJ5la5JupFRrHx0zzfKO8cBoslSZHjJT
9DOBTTZI0RSrH/H2yLIY7cUtpty1TAccZVJU1wa7xvKq5kgHJq3ttFNWNH7+SO1wTqKJxAPbyAnW
DuWlIfnnF86VJEkJhstWOnLzVmd5UKX1RrFl5WLE9YTWJmo8YLlZci4xU74spVekJH1oKNkVGHr0
LVYHTvvlvgOu5dngykDIxFiq4cA7rpfDpyHz5gnLUUHBFujpFNo0g2D8PMwvrjkoAc1b9kQH0wwS
y322oQT5UStGt7GrK9huVAcAFkauCl+Brur17+gqzOakc6GhjWn7aVs9zyZGsfR/Brfyge0M+geT
Ylo21UPWZY81t19INUZjNb3WbXtQmnTeOJor5+XqBy2uv25oPYXp8rxkkLrLY71qHxPswsiZXzIO
eqMncwv7tOJbsiWI1SMc4I21CMXu3JlqlhPYTOvQLN5U8Kfe/97rq/o/C8b1Ns94cnnQEERLesiS
uEJLxptPI8u/DNOAF3sOOdbkqfe2yInX6iVXK1u4mUAps6sGqp1488suP5SX1EPBRPBzoZq7tshR
CYFgex54Rh9hPOQF2h+5t0HEt9IZwOaC9R3s70izvSV3WyMa5NQKYgRwC0YCgkmFBaVjgWBYAySm
qVFrSx4Km8aJNtt+UxhPxrxFxyXdZhGGr37Dwq0cghvF47gHBxBef1cVFS+/ZprGj3lCpiTAQfbE
ykkPRd2QjWi8GlYulr+4gm3mNloul+8AhKm4P5G9BqbzQ1T/vnYq9xmq6uiBGMheFm48JDl4bCGw
c7Lpk2mcFBKbfINoZSXcX5lY+PE06VXFWY9wYf+sEh/sEnr9PWUu7pfD/ROzvmv/t5iF59KaWcy2
4bm1CCZR7y239lu7fYVEwX1DK4ii621b3NBIAnmXqjibI+qDfXkY6tgmZmCYv3U0y5SMhZoWKIXx
Jso6nt1dN7FXlLMGk8d8sj/M2vht5eqv+79qNWBcfEu5PRfXnYbHklZb2GhX+5rlIRRdfFM8sPwb
UV4b7dXITvftreD1sQuo/UAfB1V3ENZdG2zGIi9QNMBFPvlD4mN6g3ff7V+17ru6P3TvZAvWtB4W
Liwurp66FSqf5b6TLIm6vvcd4e268pjzdGcq39vyiY36rmvV1ifTPxbdqNGsBv0L84uIMNY9z+xk
lCghb9hlrlb4JO2L6P6+rh4YtCVRXQBrCm7a622lCii5FBdubIL1k4M/fXT1SNG+1l0WUvF535j8
y26C3IWxxTdMR9rlwsOOdm33jYxVE7iFpvl1VZX/5T67sLT4dszhDuMzLAmLRrV1LN1oMPbEfgKt
ddeJALWaDYur8eDC4uJzeTWrC+bAojM1OzfZ8+mT1IDST/H9PZR/z709XERrc9C1yvr7wYbaz06s
2KkUMh5m6pd5H2r1llDUxjdbFtSS2SxKamFdUJslYFI0EwhUqxuZ7ZaRxYu21to84Tm8UGdeBHBG
6Qk/Ub/c37mVL4SWrKHLSg/emsv0uWaeMSagPTy1w2A9eQCMvietpf7I5qEIU+ZZ/76OJXvkgEAj
W/eMJZDHLAyXZj3sTc6OW48zJq8VvYm54uzvL2wtNl5ZWlyszFPbAQUzDQO7EdRpe0/zm+a5CM3+
K6lega1B5fXfp8GomTkWuHXlC245VQc5C21uoVh26hrBDurQVe8AHTaxh3dYREdVvCvMTDWQ2GT6
IZ3NLabKFY+RSj0YZgJDFnhMF6FEmSpqtyiQnEjeAd44RBWF/COn0cbWbtlZBJLac9rOaGEH3efQ
ytLXsXfD1BUPvfHQUS0owRZh1ZbiY7LltWPewS3LBzUrdyWeJBrfGqBZuXavlr2IMjUEOtKMWVh2
Ks6p+aC14jkHuzfXjMe8MgPSqJFSbElCrZ6ci81exJyizNH6aGGVVWNM7TROMH5egsaRTnxjwzf2
+6+rX+QVs9IWnsM0DTOHuc9M8emQF2GCj2Hju8pEcBFGLzfy7/v3ws40FQxyC1iSWv+pnc9pqB5A
4+oLrQXHE9KsStlniKvoV8QtpvFQ2A3ssttY7MbX/JuBXPwIi7RTi5K7dlLqzs+Z9eDOw4tZ2I8W
ncCjMx4gaBJRY2uP1x73WDya1FIaF13SxeHpi8nu0XHAJmcuiE7w4skBywYuboaGOg5VIETr15YT
zIYaEG+LDmqtEAcCPR2gBgmFuoFoe15p0X5ytVMzMmhAFM8Mk9CqMb0IYqNkzXbozONBbT8S8WSS
8sQL0xf53laEP24Roq5+g4vfIh3l4hsMs0ZnrYAjGFXM1CIgYMIKHR4VYN4CTUb5Xy4FCe5F+w20
icunvJoqfUVsBQ/e+WtvBEzEmuk340buqMuIf+PeF2YWqyKaSxoGStBTUxHA7OscKrXdQDNwfxST
gllraHQFBcNYDOYkk6C25s4ntGOR4bZeSFxRPoBtItmBaWiOJp1/zZ0ZOpEeSR7qsTYjoQsKnsVW
hDkxp5e0xvTg/RO6kv7KcpokAwXDpGYtYg5DIcA2zVQ/lUn/Sof2lI7uFmfJWrABsZ1Ehkh40XJW
I3eLcXK0Artkc77PjdQ5uARSzWgHbQEq1+AAqKACzwvuB9Qhl3NeLSjWiJZ3+skpjW8YWsPczY7p
L7pR+JZ3KnM9rNTvWY+6YUkia27ToAGA6/6e3iT74K1EFRT1PNyYElN07evArIskdwg5q1bnqxgL
NfMkTIw/nZ2Gqf5+39hNouoCvITqNaYf0E6E7sW1MSVXuKkpEzlPZXdSev2Yz22cdnT0O5D9KqKD
36tM3d23ehtbpFlMrEsqRsn2uyjyp73CRG3M5EwEj1067brqaSiPOGio68eUfw7VU6eeUxpN2rRj
BEQcO9Pa4vr4S855dQDxMwDdB4xKyg9hYPF69SUpMsZdj5xF/kW8QscPegDVtHNGP7F8M+K7VImc
5mn8AyFl3j3mdlxr0XjsuiizHqCkojK/f8q0Hag4x/IJCiFaHY7zo1b5o/JKTlt8riuegcEdtJKQ
S6Hgu2w41KPoUw/Y1DMwbbPdBqP+4UD1TGsRKxA1Nr7RzeUr+3EQaQU5CSYt0Xa43pyecJYA9UvO
xdTtnWY4N+VXTP1iJJHuaJo+tSWGAzQLw6TsD1V+j+4Hq7Rw40fchEj5I0ygVjCY5uKfhX8WCdUn
pbPJuQQsHKjZg9EXx/RotWFh6gGn4J6CdpQ3RUnPHL9Utc+NH7Cy5xI5g/EcdL/A6S7//OLmSXKw
77tNTs9m8ZEwCmodMFMYz55NfKd77crsMP9DhgPrnrsq3Q8ZeP6M0Eo/c60MOt3cmDq5LcViP9Bv
MjD4ijcLyFOvfw6K2tbY1wY9G6CKG4wnYHeUdDcjJwLfc+uBwm38k887u3jr1dl36y4qDX3jHSj3
fHFqDEjbqsC2y/OzVOS2GZiHwFkzntO21/zC44aP4c052Nh5uZQbMxhJNCQZpQHhs+ulorfBVVWb
xjPIL0ka1GVUuv/kxovTg0/pnLSh2obj+GvD6q3DeX8p5vHJ4XZQj1tY9YqxVAu01qC2IuqYv/A5
MOfJt6xHiIziHvRtf573YjOnvnE0qWnt4p0ETnKctuUUJggZqD7nk3fK2rOrP/cKmPWHr3n3XKHA
fn+RNx8Q6jko7sppTwj1YSbweo1Cy4QxWr1ycvTM74sf9Zb+8e1acGAx/gW+fHw5QM6uDVg9WhXD
MOVng3a+YRHf7WJI2AeIboGWbglBrllD+xUEShg9R7NykSibCgYF8E6ANRdALDTb2q/6hwlKxS0K
oVVD0hsBo4PnL+NvZfKpbaiRn3W3l+ID9bnDM7Pf9/nGMb9JdyHrjWiDJiKqfXi2L075iEe75Sh5
cXZOYCD3M7OK2oT6vRJUaK2oejT3G6dtbWk2+jiS9AHYl78X9kWYswuAmG21gkWfozDsBCYmn7vH
cjjdd72bfAMrc2T8AjQQsWPpGcTktt2UtDhbeEy5TeaTAC1v39GO7FBt3ZerxuDomK4E47PryLN+
saiZUfh5bhbnafT8wt3TUYS01/aguZLEQvUWGOPmBY7FoUMPzDlyVTDjL+zpbunVytSX55bYhwak
521ysBXnSdl6Ody+DReW5N19sbJh7HFXzrAEmJcRp33cj3HiPFb9zgwVJCuf6hYwcGttiyOdDV5n
KE2HtY3CL7K3cX6Z8tnfqqfftpJx06MUp+KjIQ/GcMb1yvK6bLS2VIqz7oTD+FhX55SFSEUzo/SN
KQexte5z8Tgpe7YrTyi3d7+JF9530tu14jfIMSScQIRkW75ILnZXFSyzNCUvzzbfD85rkj8m/bOu
/bhv5fbIIfzCMQF5QhKKfsm1lapKGfQG5vKcKXHybL6Qcs8TqRD/b7EjkvsfvXlk+WBzx3Pz2k7X
TfkAKt7mrGAcV7hHo3q2+Ks5Bt7wRZKDFxu7d/NeW9hb7F6nTM5smbCnJi/6VIVG/5ibW0hc+aOv
kgPcL4DBAJ6CSgcS1MVRy+2UG86gZmcy/FC1j24r+1hZBKalEZ8gnYC7eEnFNDVeOwFInZ0t59dM
35RmlydbRfvbVxACLlAbLuCGQOmheX/9ZZDMNUrStcVZS9/bufLd4k2rnlW+a61frh63ZzN9nL+1
wfTuTXWAis99B1zuIY4X0nu8fjCEjpmdG0p8wXICkbP2nIJyqLSAGNkaLFju4v+zAA4hLBBWlhdm
2c59N/OiPbeiCmf6VCcCZAob6eiaEURd8GWgxC0HJ653sfdKeIOttmfHytH4+NXbh6Lc3d+qFRsg
QoLWNFTU8DZfprxpo5R9qyjDWdWei8rzVfSM0i0G/zUjSC7Q5fs79OEu3KE0qlqbIGt9zrVDgfGH
MtsBwezfX8ntR8fdJDM/JNaYll/ullV5Qw+8JaoLDlhsi8pWwBFXVdH/n5XFUtRRaVirwoqZAePd
+i1moe5buDk82CYsRGIFkTYDIL8In1br5gVJYGLUHoQJMIYX23pg28JP38CkzmMaTG0AuRjF8Pvm
0DQbIIbVjZRDleDvQGRd5utaaZeWkdbkPE/U82unryF7ybWtZa6bQcsS7RtIXy0rJSDeSThPUaAZ
tFC1wEYZgMMbSnA68VH01j/V8tskvo0kzKZQ22JyWF6Eco9Rp5FQaIzroBR9fbSgPYnicIL6SMeH
vaV+JHYRcf0fUmx55a3rXxuSu3Bx42oognLZmD3TBi89U/On7s3aOsRrWynn9CQ4C4Nmy6mUTLRW
XWsdPYMTI3vH+KAXCpGR/X3HvCkq/d00dChBSQEKDKTv12sRrJ6ZCsHpMzQ/WvrD+ZjJQ+J80ix2
Pgoz0DIEehKXvU+0XaMIUC14kRGqzS9u9D5rn8C+ZzvtU14qIYQSAkyaYBS19vBfxfuY7tr5t8Wh
kAyht3bvbWlyr+2RLdVVUV5AlFjq63YjSIR7RR3P6vh9gjiLxrZGrtZ8CuUUSyJEQPFmyz+/+NTg
CzeduSjHc0aK6mGmbXMYGncAnbnnYWRB68ON7yFTgctUQX4P5JJSkxL9ZNTOrg2qAxGWN9Yjsjm/
dB8LB3WidzWLPeTOiq+gTH6sv4id3Z1BeTh+NqXf4nngMyfswUgfmiSiX4ziUftDwcSn//BCHTQI
TwkPs63M6e/D+95PXeyNPk+qoifteGb1jpc7tDZa9QdqH+kQSC2eI7EevPpYs9e+E77BHqHhlKs/
OugoQMAaCTKgDIbyKdygfHaG0LND7r1P6JiUkQnciPnA9LhmgcL+dIeB+Vrja8puKF/bMoIkjVdG
GkhnIf6RvBXEZx0JEswE4H+siD/9Luvd+OR2kbBj45D/LNL80QWuFZRdc7IV9FY+mYRQIitBbAdD
1/L9Oww1xj04YqtzqFT1Z26Pz+ZH8d1R9rYXNwM9K+Ne5WHxr4lN4SxyOADFC1wpCOsyUF14p9Hm
VSLhyGdmAWpDRP/NLLxPtUifvVyoG655AwmQ1iAlCnJTMH3J5/7CWjHkzWgjvupGBVjsmVgk7FQz
dJCW25+F8QrNA7JN8isj0MLNwOQg81pZzLiRcGNO3pnKhAIeWChz33NjvUhD+gXzn2A+A2RLi5Di
vJrdRhK1Elvw2tGl3i8knzAufb1acBLW5qCm41mxnls9BZvyVoHmpn8jN/TSxOIAKVnv6mJO6LnX
dh02MWsw35jtpjQulYcuaCEM67Mf0y5l/9yPMn+7wDd7KvNPlGXRRlkO3ICYDQxqZjaeOyNyqiDZ
keql3pfqYw0dPt1PXtU+UtmvDasyj7q1CkEiOU0LtZHFXeMqatIYBLFN+zkfbGAfUt/8pkamEefp
oQwS9U3jTyCEH09mdR6Jr4R6QMuNB+bK5S27OP/7IxYBlhFIUmc23MmtRhZlGAsLWG7g2WJ3H/fX
u+pBcgAMhUIXo8MLS146e3rbWWiAgLaifVYHGtw3cMOSBgeS6Y6cmwKA/0Zwu2jQ825A2nym/TOu
5MwedlbxZTC/DL3Y0zlq23PX+16FWhym+9U9MOUQpPczNGPah6FOMH7X7NsmhojK/V+25tpXv0yW
Ey4i08gGQ4OGDMrhxV7vHy1U/ae3TP/alKEpXhIl7r/SZ/FQFT/uG75xMQ1dOtRWJfQQIXlZGRzc
jNGxN/ojul9eGXd2oJvp+8jfoHwSaSwBnmerPn2b26M6KMco8QWAXsUXuV5rnhJzNu2OHDPlNeXH
xFPC2XxtqONjmI1/gL7MsJ/aMTYYlBNDjCSp4+/7q77pzbv4CXj3mxhuBD0dKkHXP6Ht3CzLPUqO
owOQg6/QgKvfKugVZ60aa5YS2A7u5ZecH6r+4GRhX7/pyh/BAYqf+lcP+rS/UsU3oPSmbHyQZVXz
7y9D5wf8U+hdGjf5pUXHAV1qcjRIFk7mU6/8oeTM+Ce1vb2RbI1S3JxuuRG2CdVylFBR0l/cxSDi
V4DWw1gTqGsDM3v05jywydv97b717oUVmRFceHcLYHbFwf15ZPUfh04+pU7oTX0I7RBbgVh0GRf6
vknqoB/3jfgy5/nG+Vr/4BfrXIRSTNBYVgqwxRFMp0XW7ByFgserCRyFH4hoQy0PzLKDWqFfl1+/
zv2TWX6j9AtQl1GShUn7YEJD0yve0PPT0mbjUbH6EaQUEJqQFghoFweiBSNRbheCHAVqNGO6nxMS
VFtKemtGkJij2YaxbFC7L4yMrpsP1EnIcXKVHyCwH/alIyqM+3lbwK7bNxI+N3TbUf2ShwvNgOvP
TYwxo5ASoMdJpd/sPInS+VnkJKTmTk+hP2UinX3UjH1Th8R4n8Z3Y36wxn3+1j8WCd91NX0SYK2F
yDy6I9/yoIgYuu+gNJj6QzvtWsdnQP2BD7/fKmmt+om8bGV1GMqqS8qgdi5tV3gOPZaK9lgyK1IY
pIIz/p6ntm+2ZlC7bwr5k+BDZRg/rJ0fyDV9kr+xHG2HuvLLKtY/xzT0aBdWphoq8Or7p2klZMsJ
SqiQo64MNoRF7KJakVr2wOgxC6b6eUTtUJnfDX6c7EBrvrPNnql0jKssBF9Tlu3RlECJ7IZuJ0ew
wkshHY/jH0oBi7F9771O3vkbmwcfWcA+t/7lyDBiIArZGgYiQZAra2bX/jMbqJ03FlhB8IAQIFlj
WeSlehmQbR0jmTIuFicjrYPXCPBNSF+vTamtN2QaF/MRCImw0yGa5qVB2+/HdGPCaeX4XRmSf34R
ArVJT4eOqvNxojun6nxaPIx8CxF8k0HJjbtYzSJBdgnBfUewGlZ+pMWPLtnIg293C3AiebRVTMTa
sHS9CFMfq9IB89KxbfN2l1ld+UgZXmqu4C36OXoa3nf128sQNQpAEPBaAxjBXVaYBQikp1If5mOa
O3v6WgFhnyQkqsEeBm7XwU+LLUjK7Q6iCgwpGwyQQxYCh+x6hZMJPPWk6vOxcr00Au0DMP0NtCHu
r+svNdu12+mahtcMqs1Sp2EZITnGmDM3t7CRU+8chqp2YxSD9YCpXRmOkCPdz4pS7qsBQBTCmz+T
O/Ion53JT+s5jQBuTv1pKKcYxf00csu52hkpRnLu/0y52JtfKUdd5WMSRB4Ld8onK/d6I+NHr2O+
5+WBWoNIjrmhy+Jikx1wbesRYv7X2mLrCeQBLJ0jIZz6NkyJtTdJs9F5X1sQqOBACeyAThbs0Ndf
l+NlPDKz5EcD/YTkS27BjZ5t4x9Ve7+/c385jpZbBwYkcLuAagIIo0UIK6sEJCT1yI9Z18ZZ9U0d
Ylfp/IIG8+vw5qRz7LkfmcvCftaCjH/Li/c63RXQ5dFCyAlU00/ra5M7viuhcfNGjnkbiwCH+1sm
xUg2KiKLbWCOU3u8Z/zYl+lTbqGe7vWYms2aauOqWvuk6Eq6eHGhKoAjfL3fdjs6OlMoPwqXvqTm
sNfr7Mv9nV41AbwEthn1JBi6NuEo5khMhrVkWoZcvtEsLEYVGwu5LQBIBCG6aLghJPBlOZ/KW1vr
B9vixzYBlV+CuLBLHY2GAybzg0xOXls5mfaNkg1BzTmJ7NmqH+gwkKCmhb4RP9Y+IB4ujg6ZF6Bw
lhQxVcXabig0frSI82rBcaqxfgXKeHd/b1fCPZ6EwKYDpA6g9LIvVlUOfMNW+TGHKHEDiF4pmmgY
vvMtEP7auZSUUrhcoBJlLxNgiKLZem+U4kim4vdQemGDf4FosA514Z2hDblVm7vNofDYvTC4OAGU
6qnhshQGR7pjWhFo3U+zOVfqIe983f1pTNH9rVx1IPAVwYts9JsR9K/9VGASqa7R7TnWxYMGjkRd
e0igU+JP1E/x3kzNXxwUH1ykr6D6O5Am3d//AWvnBJQomP1BNRKM9HJHLvIPVmi9gaErcXScSgSD
kXY7RTe2tOhumD+Br9YcNO0kqZWDp8biOPIhU+o+d/Cqd8q91oUTD4fc12mY1LZfnAxnh3EmgOF3
nYJBzrEPDaE/AmBLUN/Oy2/M3hd1/zBQ43R/+bfFWPnDgI/AzJkG8N/N5JlO6NBY+GGz8mp376hP
BJkS6RCk/WJ0cW59Y1vlrLVDio1ApwjINUkjcr3jugkWhNI0BE5PGimJEaMxcmiqLWKCtUMqQVeY
9gI3A2hOF2b0xpsrVYjjPE8VwGSFhrpEP4BGHDhmlv26v48rGRkyYUCqUbqBIy+JgmnWld5MU/Wo
tVTdtXn5xa0UC5yzBvr/TVHv6kFzogkCMRsReGU3YRijbiZggGDFWmQHtVobWlfAsAfhit6yY6j9
xRl33v79+lBtlVMCEhv09xhfHBMOXiUzaVt+HMrYs3+jbxkM6rEEnE11z2RrkHQlDIHBSTqIARqz
m2GANOtUVngDPzpqFTlZil4g9NzckGOQXVXfmw717OT871eIBF72fiX59xJbow8Cc5YQiD0OUNs1
j1zBvEVkNZhxiqdiA7yxFg4wfQBYBbT/JNZm4ZzgBXFqtzf5kXtO5Izta8ua0JqLOCnsQ1k9FUo0
oBnF3qyc7RpB/1HwiE1+efaLagU5qq9H7v4axc/7W7ByZK5+1SKvhSgEU5Qcl/mcAu3mTge9YCED
5B4c2Bsp9Np5udyAhdsmLpxWHfE6T3Wz8kkz+rqe/kIR3ffgUwXD5g8bJlcuU8kGjJkuA9M5N7c2
b1JoO4occYeqxyTddYkaedlhqn5YdnR/I9cOpZza0RF6EIGWglCJJsppMFpxRJ933LPE5bFi4kFT
GKI/3De1UjVGdx9rggYi1gXW2us413KbZKroxLGEoI/+T13+rpyf9NUtwly80OGfSvloukdah2i4
s0da7O7bX1sqrk80zYG2Q4NrEc1VVyEM7GjYVXMud2AA+enmIo0EgR7jfUtrQQG1M8Q4+ehCXf56
oXrm9B7XcG+wOajfjVPLX41HoecAt8ZptuWgq+u6sLZw0GEWXaq0tjhaPfMpxqSFm0f9mG68vPS1
M4cXPIY00adH0WqRf1CONDMFLerRnELQdYDRy+uOnve1GTroWea+6KLC2k/KELDi10DCBG/88i0x
/KJ86Mmh1wu/eEohJqOLF2s+550Lqh/n2d7Srlk7sKiuQYcD0EM8zxffOZl7c3atRBwBKFF9YzDe
RgzfB1M5aIGXQYWMYNI5aF36H2odgBuh7oBSGzhV/27gxc3Tc9IRB+MoR+ezxIi/TkI3BYIFGt5z
WH/cd7GVj45cAbyZyIgAlVli6ktlTDmeMOoRlBZepGU1SHZom0fDWG2xR/19Uy9ewuhiWCaixF85
HLnhF+sqCo8x22Ha0XXSs12pddgmyP+qWdMDwQcVeo2Akc6DUsRC2HUkLKHF46DW+xSB7H3I5+ap
tHMQ8Ix2+egih4udaWKxkeepP1Te+FzoZhO6lTY8dWXrRs0wdpUv7ET7NCbo1KGAaURoXtZvFVez
9zlLXV+tpjasxjTbiFIrXg5cs3yWoRKHvsrCy7uR9kU2NsaxHZ9qOjzX/M2FDgWeyBsvwLVweGlp
GY/Abtb2UFkyjrUTi6EBlkQgRxmirGn3Wv7iVBgwmfKgzECOl8bFN548jhA2dWbl631fWnlYyJFG
vGxUcLGi3H/9fUe0dgbPww9RtSYkJmq2W8iCG9Q4zsSVCenOFy5ElVrMXlMax9J6tNsXZ2h9BbmE
pH5xZkgdvjhqqKE0WPEnaoP4cfCrQorSJ8X7f1krknqkNLj0lvBKrSQloXZvHC1VeTKUKXDKfOOh
sr6d/2ti+V31CcDHqoaJfBoDC4pKwCXdX8TKU8gANtiTjV9Iht04qTEPnXAbxTyS+TDbf4j5QX2T
/x6TuP7Zg3kmvm/vNtjAHMCcKLDLILCkiSBUF0NmNdYRjhLnzetc79Vqi0DrdtsgK606BqAZqCEC
SnntItD7IHaJWbUjy2zq84Zi4hp9g/D+UuTxvY5lAHIjlsluAf61ZP1USA2RQ8W2jjS2e3C3iycl
ADHbYH1+0Yqt+ZaVfcMAl5QKBvQDRAiLm7kqJ5CZ5ql1tPv6qQf0QgkbY9qYUl9pzWLaEBUJ1LqB
xbopvQyzozLDIVhS0g0x0ejwbv0Pad/V2zaztfuLCLAM2+0Mi6hmS6ZLckO4hb13/vrvoYGDbVGC
iL0P8gJBkLweTl+z1lOiBlxHfoz32RCEpkImzSrjXtj0hZqypFWDoyo1uV2K8LHr5ThaWTBzx5aj
DDwsshS4g3FDLW6MaopAEukK+VSbmvoGi8SSfPbyRubs+7N5fVgD+YqVoQA1CD7WFaGnmRTQzWvh
NAWGzEs0/1QGSx7XcH/X8wh3DrwpESQDSowU5eXSDGYmypgqAp5aZWKDhpVTsZJ0E0maanO/R1eW
nz9OIDiEcaWh0gNgw2VbOm40Xq5l4SRMr5DNwxPLqILBkYbInD641opjWD7XZqeGrC3drjhrggVo
caNNgLzYWVcYOviIiWDGhEK7MeS+QuE4lmZFjDgwuOClXIlEfqgWl5ONXIyMJT7PAeLdeZJ+ne2l
ArJ/iFLJqQfTqfFgXbPrudzi8EVa+lmUb4SpVWgL1bDpoPVSImWWyTEysCCxiSoVJ6A3H4L+awi/
ax+9sqr2oSpfRYCY+/Ar5wpbGY/lHhqutJDCXVwcUNxiQa6/g110f/SvTweAWQjGHYcrstHLM0jo
+r6CKrh4Eritmua0H3Oa1UyrAiufXgaOFuPb/RZ/slbL0UMcB81EjN98SV6O3tD7mRDhb07pueD+
aEXA0sTIZABWpmd94j+Quyi6cwaLejySeMBc+Eij3VE4Zy9yPbGgGJygN3lYyXud6uQjiyDD1MYr
x+ZPcvPyM2F1Ab7tDDwGI3W507Qyj7t+DMiprzwdNk8QySsh5LjpxrI+5aTgaZFzHlBApKOelisb
jvgZsOh99+/+gN1Iw+JLcLAIMmI0QMwWr8i4qlPF50JyUgX4gwemyv1pwMKoNZhRxWaTHDFEuzKy
CtW83/L14rhseL7Afq1zvolVqSYYgliHIaYxgtXfpHjCslTfcvFjHaw8uG72FJkl7C4ky7DB5mPp
V4OexgkAt1TKKdjngQtpVJDpbe4UIXXHYQ81GVRraa1LFl+slO9vZH3kOUOIwpc+sxqWuMVYSj3O
71rlBPVqGqYS1cnf3qsgnMgbEFFlYcJR0aoKU4IbzKda07wyi2Sje8VmJIcwcnw/MXVtWPmu63tl
/ixcKyAsabOjz+WIwJq2ySLSKydOFjdS7RQ+KOaTYGS5bMGA6v5837hYYX0KURPQceD2AijJZWtd
IJBekkf11CbUK/cVaL1zgi8arSh6GgOaPlT9ISdOEI07VViJIm+EzJDPxsGAlAnmH+DRy9bbPkOG
X+/UUyOZPYi4igc/iX3UPiXdV1Ke1ZfBbGg2RPY0Y8FfgcgZhxUKzXyvLTb9xScsQjI+gKDDEPbq
CdakAmeJ8QswhchnHrRmF4Fzf3+8r2/Zyw4vNrakCVPGcZN6wrtXYX0BIS61GEGj0fK1l/rNqUV9
AxEn4lnkUheD22fNFDQpUU9DULCxeAlQOVJ2wkS7HckbB2mJCLgB1Ui8Q9w+3u/nddCCfv5qezGq
UIiKGr6R1JOu2mHxmHsw2dz3K4fHzw5dzB2ACRK2CZiyYLssDg9U4OWsTqToTDgeK6RMPKiZ+qrX
gQuV1VGJMEFAHbQpJUASwiaO80NZC8NrWPhFCWFQrvE2A1+H7yVkj145XYc2EWoE2TFKBzC6unyE
4pWOfwy3QT4BgroLg8zbNHHEQyd2SiYNkivAaBqd36vfbdeGBQO5PU9ZOAjVswbB7TcSjFAAneY0
AHbBpNqRlCI6kPtJVbZx6yPcIaRAflAIgfViXEbmH9pwCevjJnlvphoKV2D9ZdtB8iC2lVSygKpJ
PLz2fOv1RhYqHagakpAy6A3DQi9vSjVjsZLmb5E6tB5sm3IOxn69KNIa9T2ZjZBQ1B6HCq+Eb6HO
IVYAx1WkLoDsHT+qtK8zOqSenB0nnHWvLeQ3J0oAsN7HQpKUrKi81FDyqI8NudXgQdWXDbefeMmP
aY/UWm0oGJvYgI1i/6EoQQ033LRDfa0VxVy3uUkm/nuqQyWf8q2cl1aYE5CqxzTvpGeY0yX70QPa
aSXJf2PnzQYIUImaxeSBDro8anAD1YEIh5QzNAYeI2QP/fidU4ev++t+PpwXKxLlA/x86BkpwEku
9lwqp6CC+np05mT5lfOao9aHysoZcmNvoeozOymBv4StvYhFPUnofDJwSDqlEesgZd5vNX0wqs69
35eb7aCl2V8Y8lpLIxJO8hpw7ZP43ETIfPmBpYU74gFovEaevTlovxqag5JfMcAwIDyEMyQIUc2H
lz1P1fP9jqz8fLK848ICjMwxj8+6Gn/oPEd1pf2vcXNwR/pPF5YBm69wnYKVG58H0Op4mAnRJmyt
QYf+zf2+3FjGaGiGGyJvN9tNX46VHxLEm1wZn1tS7Mep3BSpWNK49Zz77dy4FpHTR3iERz36tRS+
8coClVlP1U449h4nEU+ZQoaknrIdm1OT/oGy0ErHbk0SSqfzywRhiLAkRoKSl3lIdeonqX8StC2k
uf+XBtARrGagD6XlI0TkO8A3/A4ENn1PtIfJX3tY3RoyCLLMHjLKrNyzWMat3AxJpXreKW9E5gkP
3DTSsE6tVoI64DMp+bWkyI1IcS7xIBMPAj/MzhcNChBUlcQy4ObYLR2hK0qMNnyp+peiGx3I+w6l
0bZPem5p4wuP1CtJqadbclmwaM0F4npZIv8zFwRmFjRKEostluddnINmz50A7mBSNQD8CFJXtELy
mTt0ebpCw/Wn4qGhQMP/RDy/DgqVjBkJ5CQ8Kw1e+lA1Lic7e0z+BaFg+ZkV8itL5kYOUsXZhyrl
T/pFWh7nKsfD2CrGpQEtHFYHqU30V/0TD1doCLVCsp3U4DDhmXB/791qFnIFeJYgqhEBN1qc8JEq
5bkCk8dzDXEDA1Dv1EoRJZueVPVnIE8yR9X7AZFJHzjQchae9ThbM7O7ntHZBAWpUEBxAKJdyv9w
XYpMUT2F5yIcNTA6VSzmJuecQvbW2LHX0zor8M2GFRAjgZfY4tKEDJSXZF2UnVUB9rPQBKbI9NFM
O01TsoOgGciL5v0RvtXi/NgBjwHvDpxxl6do54epFvJJdq5E1K/opNNM2vu6kbesI/C2V1dmdK29
+e9/LVxJzgQpltEe0YyUn6BqZIqyCelMHKNa4orn+927UXaBHOZ/+rcE9XhJMYVxiPY4gWnNuwID
+nYXABbXFJsUpDiPdaHTlDm2KmHBqQkZRNruf8M1iw1hFnAbOM4RCAGHMy+wX31O64TvAMPOznMO
Wt5X47Hj3j3/ILRumu/a4rMuPnQYbf4bBBTmNbNoaNv/iUueSQMyYDlCXT/dTtUau/zGXOC7cIWq
8pyEXyY6oyYRSlWJ8rMAQaYGtmI4q+yhwA0X78vkoK68L6+jKAzD7MWDYimQZssnbta2kVJBtegc
ALkXn0UNt3b67BdrwgI3wNoIO3W8ZUFrhwzJUqWwrqtmjOAxc+6bd0KA3PB2vYG1nZp//pWm/i/0
YHLo1vJeDXPg+nflSoB9nT4TcVKAZgF9kpkwvcSuydowlEggkzMkoGlXP4VlSOEGVAgqfntUYUmh
RA/6mFGl81YW2/WJObcNHgz0Q/EYROrscrH1wNIGnI+2FeFAincibiUupxLvIB0v5edGtvDCWdnU
V9cvSEq47mYhE1jIopxz2WYM4GvsJ7F+FqFE3zkJtysJA0tPWgM/3GwI6GQgQedrbzmw8ZgAB+Yl
+nkM/nknMOcHv6LgZwSVdX/PXp8bc5d+tbS4eNK28mvYbennAmbo+SuUR+VNqdD2XPH7gTB9fBGD
v4FMMLKbNgXnYE1q5Gq3zHRX/NI14DMxpouDUsnjLJy4OIZxVUyHr7x7GiEYNa4Ki15FmwRFDlQe
kF+bdeEl8XLuggEw3t6P+yeNC6KHFpQ7QyxRn70/ntetoAczYw54oBlWthhOrq9Vf/Qz8hQ2MLzX
Hrzavd/AfIZeBESwVcRQ/QC+EX4tuchEHpMk4loCqeC90OCFzbFQ+3O/jeuD/KcRcPUBN8Fw/Sya
Xwd5BiABBCMn8tRYQ/yX/M06ijNclz5T7zGOHbkYaBLv+pQBHU2FE5BjtJrlSHWZKshZ71eFfa72
w+KDFsOKvIIQjYlAnsqXdDRz6GREZN8nogUL8vt9v5pAZM0UbDgBKXgwBJdPYBI3A4pSRIFpPWRI
ilckse43cPVmkAG7Q/EQ+VfQaIFgv1yH0ERD8RxK/W6N2olb5Tgdq36AonOgRpYG+UoGagQ5d3qw
Jl52tdPmlrEJYNCJuwkl6cuWAyn0uwksHVfNHQ1CFuVBf/wfWHk/reA2wnWAIHq5zzwP4NEoQv/k
MgAWxoTJOm1QbIpsUk+OosZGYguNb//3ozobPgAwhmcR4EqXfZOQt2gABfFd5GPYpEA2T2JFBm3a
wBaiTwnprPvtXW1DyLQi3QkWKQru0DBbPMo5MWzGuoHGYybv6+hxlL+88b9+H6MNXDPY44Ayoiqw
WPSj3vgSvDwTVwE+ZpA6Gq854VyvxcsW5m33a58nbRSVkVglbqfFUJo+plrGoDDLzZqHZ1TSVwbt
yq0KT2TY3kO6CuQeQC/0xSxFohq1tUxit5ZOQ8saDs850+/PnLQnmWDKiCK8lHdy4Gcq2YrqkWak
NfLqNBR7JYA+Tm7999OIHQH4Nr4LqqeLaazEtO1FhFCu4sH5FecpWJ0wHDKBHn2/39KVhPLcdyQh
oImIFI4ElM7lWBdx1BRNWKYuksgjNKRzv/gmfRtyrA24/FttAEk2ArWZ9pKq1m+jOIwKfCK9/qAI
DVwnNA4VcICSueQTZMq2XNlA17WDxfcthgI879H3yyZ143w3ZCM8cDgaTMTx+dAQk69csAAUz+jo
gxrxHAwItfrT/SG6PnoxQgpQ58jUgOW8TNfIfMj16ZTM8rYQHBo6mMCRNXnxG22AIYCkE9DtMC1Z
RnAFqC4+/MNSV+OLwkb07DNILuory+rWZCMAUGeHTAFPzuVLSPcGNRurInO9uu0fdK4S34DfqE5c
0bYsmL+PCnynaFQc1AIjW9RCQEW866EFr+D4tBsthcdqDYtLJJYCvQ5WvvD6iod+HJBCKBQh34CE
3+Kt1njq6Bea2rl8wTQEl0EV9qycTqX/3URWn1uifu47JxLDJy7QadkGxli7fhsw+Nb4niFxJiyT
aIEC4pqp3c8kXMQ487fh+kVgKGLwllkufuJLCARWvctB5NgXrML7gOst1LHO8Ldh3rQZs9qM5RIs
dyvkQsfrEhuqgllaUi5n6dugv6E8gZg1TyxFNoN0kwT/WljGaA+wKzbxr9vqANuQEDUIHehEmJgq
Y0PzwuRUk+MRGBZvHLFq+VAWNezrPjM+N4Nj+J120K36UKI3HRVq5Nbur//r0xgwbvKT7vpBvy5O
CBwFTdQJcu+mZZ/RTOkUk28T3iJR+K8m5ey1oX11LRevPKV+LpLFeON9DNGT+eZEwLe4BoTQUwDJ
13pXHl49Gdg73sp9J8/OY37mw0dJpaH3og8vIScxxOWFLpjFg/ShOCK3Tff8U6QakQbLkOMAAzWf
ycJDUOOd7ZAd0SxZMYTDGKqGMJxgnVKY4aOoW2rU0KKiwyFXbKBBS+lZ/xZ14/6AXtf7cdMgpYVt
qIHaBvXsyzM3k+te9Squd/kYmgRQUq3Ig05g9cZUYgfToS0LqoSGepIZfHX8J0U9lNVA1cjWjmlA
g3gtzyfNd/ZyqH9/0eK1M1QA6Y+B17sdZBkEqy+hyPcY61Cab1ihQ35N2Y++QZC63SuOErx3L15A
K+5R5kHXfOM6Q82Zp22wGA9jYE6qIaaHjOByMGBNInmbOCmxcuBQsIO0VrBS4r0KepAcBFsNmjyo
6YGAuXhyx6IakiLrYzfyONkZADVm1TRoRg8M0MpeuDqn56YATEEwCQQWiBWXM1drcGFHMi+GAQMy
dLgVWyZqTcTuL5BrQRA0A57xzN2Y323LME5MolTKURCFXVaSfqLSEkPZmQ+92BZKJZdZPqpIoycN
qewpaduKJSQJNdRpR0DhuxIIRcpNoVawDATgkWXeCD8EL1B7cAkaTg3sUMm40iKB1OAG9+BjTQfk
zMGEkzzxqSwkHdMJHauOpcpYJ7RopzFjYNH3OJkASQotwEb790TnIs9qpyyQGNAE3d8wj6DKHuga
qIL3h+Q6DpiPXtQxgUXBWYDfL0e+Hau4kPxgDomOjdXXFrIqfU9bq+7MJnshu/oLSBkAaVZm/EcQ
8WJrgLyMmBDCcBrKttBNvGzYR9zEDwpSZmnAkq/KCI26MDvABO3U9MmmrXZ5yTqAU7bwm4b6wGB0
EuNNKJP6dPiTp1SdTbwnKLv/S7eqWW4lC4hGraLpQTuIWwAH/e8yphWUdD4qCcBiGr31+wzuNh5U
NSBheEhSnQob/t3TbNggkFctZsHwjosjrNxmsrvMjBKnUWjnrwCArjFRKOVAlAb4PIw+RFTm7fAr
EJc58NSCsgH5H3gvue8sSfoeyUkHfSDjjQq6iRVMeJ709r0supUH6XzkLMZ9Ph5n9jjkea/4HViD
Q87DB92VNLuuX4r2UWts+ZlPnvnWStcKLDdbg3Y2ThBoSQF/dNnTEbmeTM9I7iK4B5MCqo/Uax/6
euP3xzVq1A9w6rJrOD9Q/QfyERA/iONfNpbFaRPqvgzRT6acawD88udTcm6sBIp0+699u9HYuNtL
L43M1EPwAcdcQJFWF/aNLXXxGcvHaS/qk9pDWcMtqWPo1BkM7iOmX7GZs3rDUaeyOsMCjKOkBEWu
48EIqOxwphNYO2dkvoH0ivTxIB/fmoy14s4dDNpZ+SY1DzLlId1u+oW5mTat/VbbDxpvSp/KScB5
YxN/69n6XsLDiQYaDZlmDNvSPqAEcRDOwGRSH3JBj4mDcmLzqPyDAK7hYCfhH8C8azdQOLzR0k72
r/9gRTUY2rEyhKc6M6LHznPK4znbF42Zv6hWzhp8LvepvcsRhU8bjTLa25I1noea5Xtvq9LUFuzA
Ojzmmh2w7wPvNJZdWN86lY2cOljijN+W5gHaaiyMN4MRtYAjMo/JH7w57YaHknZPD5oZMCOzTJ0p
LDAKC6jRN6eksB+lkL2FhgU84yzkDx1LtqF1q0O/nAKcS2EW8763N9jWZ8CTTFNFmjM+6Cd/V2TU
pydtm5ox/dtbBe0YCIl4lUG61IAGhv6t7kSHoKCR0sI+PgZGPlBHCVGxQtAAkekTkJnn3jO+ZNZT
jZY927/zH6m9fS13x9KQXx7Ezuzok29iO6duxiSHM07etnhWXVhtmT396i1c4SZ38ky7p5AhhtvL
sesNOD2ZTrt9zmGVwmQ7MJjWOqETWuoxocxsACRjAeBcMOegWCMRJGEmo2OeYxabp55KDk+zf1+9
IT5svp77V1miNNgaKOg72nkw/S2hwYZW30pP7a1CRToB+nlgFAbyPow4mPSJgMlVJWpVlmdH3yrT
nehIICpJzSdQWczSiI19bnVMYq8ddBeZuo2Nf60Af7xNRZ2tdGDT6RhaPBXO1XNAE+qmmF+Bdcej
g//Z6ikU9HtKkXXAtxg+w+hvlK+jTAvKNPxQjATH3gIj+5hsS6HHDH8UzF1KLUQ+r1xibr48M//o
LSQkaUoJ7Y2wMPXEPG5eWfJN7Id8d2wZelomTGWJYYe1qbqFrT8Kwg5+WUb8/O1ASAsrf+/tWbMt
Dl/2BrSTgn7xG8CnNpNqbe1km9Oz/uVnNPgXGuObZz2rj++5VTy3uZFt84ZGBjYaTwdzYOOGSvbW
4TIDvgoaC8yWZYejSG0mf73H7AyK2BlwLbptjbpmdJNQDO2nFTPOOSZIfT/Uu8SsYko3jgktMUM3
TJX5pvgITocRPxR0MzIPY/PvO6CxjUh79/z1lj68wOD7FByidyMbrGnDYzO0yWGroP8rIcIcAiyP
1bnaOKszzqJLi9tqhKCHUEta5wqoUo9Grpqix/74Dl+b+svoGeq89u63efU2wk0BPgLSAiLyR+pS
jzwBw0X0CHBvI6uf2/YFIYBfGEpgdt6/+y39vHYWvQPCEIwxsFxB3FkmarKgE4sk8HtXG4wwfA0l
rFLYGqu9lXebQLFbEDIkI0REKNNIeAhHOsksgHQFz5LU9CLMMkB7kCKJAiOatlVxqkubL55WPvPG
JEAtFIUMFO3BmVIWj7YuRqm8inM82sA4lWpTgmggWG5pIdGOfx80S+F0mDfkDLZw3PjgJX9SbjOq
71EAUGOxzcFLk7KuowpoeYFvaPzaKpk/YDmOvz9w8dRRoqyTkFnoXemJeyi3SY09VEPmFyGz96Yo
znE66BmDUl6H4WsMfu05fQ011kB1AMMT/4FLBpm4y9tfCZM4zWsRpl128wU6XnAUVafOLfwqzWCT
HIZn2Z7MkfZrWNgb8RyaBsYaDBKUavAKvWxaihWoZKl4eMKSCjtZa7luAgkynh6UVCZ4OrS53hhF
qo4S3qVlWNImqQSwa0etVUyvFZt/wF8In/fXjHQdfOGzEHlBnEeGc+YPS+dXmMlPMZcLfTy4iQgF
cia0SDNuE4kOLYrHAVBDcJiEJFRszCSESDtH0ydk4UvpBKvZInmT3/UEl5JcfiQo+mRUHF/1KTfr
6pBL/wBKY2BBh+IHGC0xiBMDioUMQrZj7UR4UysrYeuNEwF9QQ4PhQaEzMu+5HLEq70UDW6RsEj5
7p6yPKDSe/wkPd8ftduT+Z+WlmdPqQp+JYpoKXJ0wpAVD/yPcdjGIuMxe3/DwI4mVvQrJ550a/8A
fzTX16EuciWMo6GcHSNsHFCuoTF0WqgymqNZQVr6KdxO+0GnnQNbacLkNzFwksD2CsRzMpxOaDts
8I6omQiBf2B9h/7At9CQwCRPgIU7mm9zW7wwO+WYaEZbbPQ1YNx1pgCLfmYcCeAlwlhuEXg3XFyk
Y0d6l3Regqw2jqJhrohyE54z96fn1pr+3dTiHOxHD46BLZJXvC29AURUqoaKGIhLIcFtTWSltetc
GQ4VlH1mT1jQbMEludzZVdnXEiehZwnkLaeGCSQwEmiDBHY7AdxtFFliJl9DeoASIWtbozH76S0C
OrSPH6NsK5GDDkkPL6HZNqwd2fcp8NUVbLRgjPS31d0k33kKUpSfTfBWFwc9+JrijZRtxtgK4kfi
w4q5p5Un73vywNfHaNh4yQrK8Fojbu4jCk6AdMx1kSsXokSuSl5Dkmp8lgLacI6y5UKYGDCQIxT+
LX+ED1z4p3lp/pUjmCN4H1u6O0Ep/whLgIxVa1rQ13m8nw+Cyjk8npAUXt51laKkOkTrsdcNTjY9
lccTvKOD6AgqItynIdhkJS228CGA9mKJGBxePCGrtn5kqWslo1uvOYwOdMdx/SJXsUwqKlPLq6TE
xwyVob0P7a56BKSqrFhjKm5+ki1YbhCxW1l4t5udK7fIwMGq5+e4+HV2Q/9V6uoY6zyON7V/Upun
6Cv1JVtKzayDKs9eDlDnZEQunLXCzK2jdnYu+X9NL9KoWpGFFRmxHnr9yLUo5dJhNHR5NxaGsEZK
vcb1zHMNhAbiPNgr4di93GBxCyDkNOdscXFLERti1jyQ0W7S7Tju1fwZ4L37B8itcxawehiPILCE
FqB02eAY8LHXzSnZRv6CHsRz8TebWPesN+VKyHbrUISCE1YM0FIw+V4MYy80tYQM4+g2fCeZMe9V
RhdCrrQren2lT8Icgi+DL4Xgmod6NoKwpaCkrIxhrRfp4Lb5jkx/Ew/XgjHCNN7UPCPmHxUIOcfO
DIExeGLfH9BbbaO8i7Iq6ksodC6CH74SpBZziN0anKVZNhI35f0W5utj2TsU+nG1AF+A0VxcL34e
FyQa4FyR9WBEtj2T8er2lQ0UNlYG8kYKCTUymAErECQQgR9cTJrQ15XkgaToKrbMU28L+iego0+T
gb2mU/0DjrdQwmfFPtPxJKHNu/+ZAQ1TU1IeupdojSp4Ixi5/J7F4HLN1PDJhGAkj3W5w9ur1B2h
leGtwhd4tNaCitJsJZSlq4+ddpw59CHl+1YMqUdgx0d7ksI54P583PoqAn1wMMOBBQcra7GH5JEH
TrurRleGZos1kOy97GT1hcQloXI9DjawX/uEF1r49tae1fFpZZOiIBuvj9ckMW/cFuBJ/PqYeX3+
Oimh5Bp2fqkNeHhEupNkDMLuHWGd1cpgRlneH3VkYFwlrHhJDXgqxJasocrH5DVlc+E6Nrn8kkVK
uwUWB1UDFSFcaXB7MrBcstV8Q2KmGPywPUSopo5H1XfCZpcw0ebZ+KFKazfH9fF9+RWLJQxvib6M
BR3jIVIE+6JQ0L4zQ6dW2YisSRpTMj0K+murf0WdpYRn2E4DhF42p1RuVwh8P5v/cuviY4DExQsb
cRkeZpeTw/Vj3EIgAEOCRKGK9Ke+UZ/U7G+jQ04WCsOWnFhdZ3NWGoNTD1kdS9JoJT5LwpaLqJS+
ItwIagsFWH7aqQXSk82hiZ2iYv7KcX1j2IACw8sCkGZoPP+gb38to1iQRrkah9FtxVPG1TTRj6QS
aNtsMh+WzMUKn+jGWrlobjFLZe3jSRihOQkDw2kqJdmpnauqQo405qunt6wIX+7v2+uTGnoh/+ni
MpgF0DLVk7gf3cCvgPsIjGoMNv9/TSwe4QRa4qOYoIm0DVlWfaCC8j80gHcGAkPAEjFdlwtKV/Pa
b+dp0mLkZPFWqvOVDXR9b2OUfrWwWLKJpLUSQIGjG4p/OTE28OalIdKi9/txHYZctrI4K2quLXx1
HigZ1qhai9e1h9An05mefMr1yjZc69Li0eRx4pBHoTC6/ASrJ+mz72RwZr2Va/rm8vo1cIslXSdy
ppQJP7oIivAu9ZGmVcSP+8N2s40ZJj3D8XCqLKafhGmLyhZ64uFlrElfQbtWJL45Vr9aWEw/arGl
HKnohV69yeVrlpmrxuU3jxp8/kyHgbnKMjKEV6kMD/ZwckVx/BSj0Gj1gflD/dWWfGMKKErXXj+u
zM7NfgFdA7UgKAFA4fhy45ASgnLgjExuVR68+Fg1jwK3Jvm41sZiBbR5I4R5nUxupH3kbUd1ccut
svDWGlmERERPvITXo8lNAJ6VJKcrBLMELfr+Qrs5R7MqFWAHeAwt50ibOG5o+WqCOM2J+E99Vu75
4tmTwevpcCt4a4SlmwsbdVkkfmZHqKUoREN6P0jHDO2J3zl3roh7vz9rP38e1V/Xmx/2hCu6HFOT
/o21Z4VbIYfc+vkwZcDLClqFvL7MvlaRCN59o0yuquRvUlC96fl/Lb0L1iUoNuCBADWgonh92YU+
7qaphPamiwwq1UenlV/y0bg/TDfe3WiE4GkIizeAiZZhAK9GqZi3OGD6CAxs1usQUYcLr448IOlJ
6VGVLzSE+7kGhEHaJ2NkK6OuQy1EUFFVHTriUagEJFaZ5NMaeeL60gC5FYV7lLiBp0W6+XIEIFzW
JK2Ywf2pZYn3p6HV+IC0VyCt0DBvjMLcEPqPag8Ytcs33VjooVTwOYKh1ODB1IMctrxJhn2iP0ml
QQ4lsbMGeDGKitbKBFxvbzQNzo0EciS8wJYY3T5Kei7GgehGCSif8O/roCAo22LnEBQWhW1oSMrO
a96euekRWsG9thJgXNOsQD39/QGLQZ5SOFhAVHFwSehoPGBbMWtt8bN6aYE/AYqwpIO9Fb+G3WTK
wRtU3lYGYF7GlyHzRfvLhBPetwm8k/GeqYxWNUZoJ54BX6s8s0PS60U/1AFtN/na+XN93qFVFehQ
5GGgd7ZcWsmAh2IvJqMLcaZENsvclPF8iJyo2KVr/ne3lrEK3CFQGjMUlcxnya+zCBPP5V5PRreU
7LCxOc8cHf5Vb1YSmzeyIuA+zPA1GDhDY3SJqFej2K9AWeNd7zTiFZTO9VnvX2ogTxjk771H/cnA
KwPQPH07kpUA/0YnFYhqK8hpzfSdZdKCa7kWcEQ0noyWTpP+qHjv/E79r/Wc4L8EKh701hEMgSi+
GEuUDdKqTFTerfDGFczxHA6nRnz3OcZXtr7GdbyG9M/NgSmEAUWFDVN4OXVlwYtVD41Tt2U9vLM2
xWORsqIElFY3gnQ3TGaHfDUs/AxsUbHAtEqRma8V3G4sVkjiQrtg5p9iahdbVG0EfhywXN2q3fZ2
KFoNJHJtLd5r6gpI/UaqQ4WUI4quwPL/UMkuO5xzaZ3DUF505cbkq5c4stWBBhyrgGIFHhIunIZo
FIN7/xC4znhBGQxBADCKc71rGQ34JAM0MawkVxcgZ2/mAIn0/FO5hpi9kX0FBhhpbUjwgiyEwtNl
7+ANovteN/Hu6NWTmeDo++PHTRHQqOB12k+huM81fdyEOjyV4D0iHut6rFZum+sTHx+BuBRUbagq
INi6/IgqgVkKx4m8CyvGKJnr1KaWv94f0HkbXB6qGi4yHHDYjxDWWIpPqBDE4fO6FN0hdqFhR8OW
rFxcN1sATBYoAlQJrljHcS6GctYWIszowafELSnXayjZGwOFOi5ISMgJznWaReTra6JP2kqUXIkA
lNBtOoCtVt8/N1Y84osZKDvXIueK9uV0RDLfTCOfEleqnEjftL3C+H1cs+gMHI2yb0fWQu9wLd6+
Pi4hiIZ3IVyo5oCbXxwsQksGPoH0hDt2RhYYYbIbdsQJ5ZUUyDxEi3Vw0cxirUUNSf0WboEo7raT
qbcAT0AH+r0ZZuTZyia+kfyC8BnU7+GQA1ACWeYquBrsnbz3dFcyJJrZ2T4djMme/o+z89ptHAvW
9RMRYA63pLKcLbnDDeHu6WbOmU9/PnpjY1uUYKLPYKYxmAG0uHKtqj843ll4rPftN21bnUPUkjXb
0O7xvdRThDEdr3Ga/fiS/4ztssbH7+RpW/fP19vh+gBFWxypUWK7SRNXnc2xWPdekvm+exoLwLV3
tZHsMxU0LLoBTRxvDH31dXvXm4P2yKZT34Edwya8XFMJ+NBoLC33pAKeDnUe1gtnyPW8IivBCQaI
RxVF2ESXDaguEtttJaqnyAasmFIHcTTDRtU70h/1JR7d9VqlsUm1Q0Q3xKQ8d9lYOSho/wBBOUX+
s5zctc1qEBxNsBfW6jXfni3xuZ1pVD/FSUmdZXLrauqpxoQofzT/tskZeTm7T9fVaTg25mFREOX6
4rlscnazWubQphXR7yn4+72K3zLh0JgLV+qNtUDgwM0GrxW47sf586lXnljkOCop2knVUaDVkM7p
dl+vthurG7o+LPPp+QLbb3ZOiqji13jXaSdoBGbxkLiH8d2Pt9ZqSVL6RoRpcXNxWnJxAY+bC4ry
2NNkF6LcaQCj957kG/nU7kTf8ZJ3FUSebmeh/ToUWyXYft3FG2iny5Zna8MMO0+PfU075b9RdCxP
qrzXuTsbnApSIKA/zB+W5YjuEeF1Czjja7fwTLkWzGXP8jwmcuC9RHQ0G+QqM8ze6irhZGJ73gPG
NE7mr1LYlsGTltmulB865Uc2GjbFqiTbRM0z5iaB1duBiASuDLL9XgtLO2SY4kOl7qLwDoxKkj62
ptP2e2x1oICcSuHBH9c4xsd/0EJbGMNpn15eBhddUGen0pBnQ53rpXAC5PxXqfcyXoLJvrHuye7k
z8KeDGnbnBYanX70q0Znh0fsJ4YfWzSaNhz4r1EsrrwnXXmhup4VpZ0LL3K6xDe4sSE+z9U8c1Jg
xISbRC6cNNkpqo1rOuDFreZPe4Tdtlb+FOW++e3avw3NHlU7WhWYNy10e7pRLrrNOiHGpEINy4fU
/eyA1sSs13VXdk/FmxXYJuIP7S/RqX8Vyaq0XgWxsZf1+q+GelqbcFqIlTBVJby8PD8HFOYFt2GJ
VvFOq7/1ItqNx+7Vk2wQat2dsP+6j1fXAo8iSu+8THTqEkh6XzaXiIgtW7rg8lSg0vaWp0fB5DZ/
sJaW0I2xtEgRElrwB4reUwbh0wmamQUWRmkknAq8gB9C66C7a9npTVzEf9cOumB5989P6alv09MP
7js3xBwjJElZ1LSFJpxib93kb5l+FL1HBH18a9NYWzN29P4h+EEau2u31RK/9urGmBrnH/BlSDkB
xLrsbxqiF4KFo3DKpMcWfKuYpQtHwXURmZ9H1RE6DOxBspizpSLlrtcPTeOfZfOB689Jwr0SPefC
d13FyCHdCE6yxjjccb23VPlhHpXRobNDftDko4aoueUuHPDXwePUYY2lSyhOyP9RbP40ybIllVng
Gv55FJ79et8Xz2p37vtvFZcKHN7MkYs3GRqrUn1vZZDHuJ2N9vgWdu+G4bSgAhH/xNXOzuM/QucE
uKaO2abT7yk4tx3P18W81VXoMH3w5JvKYw57hbnIl2fkLmy51jvjMOeupE38XTUcw0bgeWzIlzqm
giXKtvCcgSMHExTv79fb7yMlPzti0GCBTDYBYShzzoJao+6QpCo0/4w0rJ0/4V1Wr3yYtfvuHTW5
7n2soblUb2N+LxU/6jy3AfIRev/KMlh2NtIIK22TqHa6MWsH1Dd0GHWdCe/jS3FOLAcAtai/ECQH
azQTRG0NGxlAqLR17yzTsVBO2evf8tEZH4J946JEgYXzKjv4+saNN8F/Lnfbqb6Ha8HjOrEVgSzx
yn/vvFXo/vf1QFzjEBBzY/xlAMnIXsOwu9wvieyryNKoLObxnrxXAFz1qQFFp5XergCnch8AZozt
7NWEzSDsNPcVFmz7UutOswQOugbUTN8CaAcwn0WQNIeGDlSE03EIg3PNsyLfD9Iqfmcoiz9auBmi
3s6jU+k5sgTS7zCdyjCtw8np3M69YC3HGwGVGSeN1lL7rVuqWdzY9ZAe+YtFy5FNrDgbqDwsgNQn
wdnfC99Rx3efqnAn/sVQ3XtwybbyIgKMK/we/yTRz1C8BzgrPMMTWXi8XAdzDNIEL6U6P4kcz0Vi
sr7Xy7org3M8PFmvrFPtLjkTRjbDszAR2ccNtB2Cu3Elmtvi1WgXjvdrEgQfgLPqxCwQJ1Hb2UAE
ONuUki+EZ/x3+9ZBkj8znOxP5X7L1sJw7IoUmZ/WLpsHLk+hfOmzTeGtO9POfnmPkXbvCtx4myp8
DF/q0tGevl7Q08V5ubEvv252/pe9X43K9HUUYSAQ4AwhZpx1EAqyFxdwaL36ur3rEgA8F1wQFTgv
OimJuV1gUY7NgLZ2cg7lu9xf6e+iu27CVSEes3vX3bCXg5NY7iTF9s9Z6IyF7S0RJ6c+zfrMk5k3
LY7FZOSvlqae170bRuk5Ff9aHPM8Lxc6eRX9IibHZJNx4TpHpmQ2qpIbhJHulem5NffNc39UNvXR
OhCSe+UuW6lHoVlYZdMdOu8SMhxU7oD1wsOenc9ortSCovjZ2S3/Aprt67c2+1eWAH3CDfRDAJoC
uzXrk2slnly3dXbmysGpXB7tNDyp1Vp6E5YAHNd5sllbs5Ahb4sw1sYqOxu/O6QNIK8dff8uCt+E
+lH/XjUONp1xtv561j7eJPNBpERD1hshDwkBicsjK2wKJbUCIz/7UPBG7hls2tJ9K2zy1vGVu7Za
JdFafFL+FoggEcbXESoeO+HZs+4E7WeA2Ygs2QWSm5mtI1IeoijgxOnOMNDQeGuq/YjZTbVvA+iU
h4ELDI+ygXAidLLm1V1y1LpeESRLOXqnRUjUNTfjy/ER8oOuK85+sNK0n1l6rzabrwfs+uygCRhk
5H0BdF5ZzMVp5QquNRZnr6rtvn8t4T0GLyI+PsM+fdZfvm7tuj6Cei27Sp8kbSY9v9migByhDKJY
FWfFhfVjo/fe7v1y6zcPcFZX5Yv0oq1z24oiwpL/9GIrLGyAW921pgCMPUB1bb4B8qpFPbyri7M2
rnLX7npzG/XKKrbwsn4Pakerlohf2vUriy5TqOXtg+YGOfzLFRlbSu0WzVCc25XSbzJe9ymqgZK8
Nv8Wbw2JVXi561RwXHEVp2sp2DQoDKjO+BLLeC0fkT2atKDei9Cu1zJA8xBuZ+SUJp5xThk7o+dU
T/2fNHd6xOeafZ7/grfUjPfQAMpkp/+SK6cVdpSgcsK5p2whl3TNyyH2BuXKQ5IiHjnxqfuf4nCp
lwNzbDUIrYotwmmJy29h4njFpowGR+nQZtiKyKX4m+jHoL306krtXpU/BnkPbdWFTmrZ1QiocW0l
uxA3kcq01XJPKXeUVyLRu+yExg5xd984NtIqszb8R61euk0+cMuXx8ZlL2Znr1TEOeKaenlGayCw
Vsb4qhj3yFZb4131d/xFFppHuLtN/2Sx7f0YzX0YbiRj6w6OYe6qEMf1gyxuh9Wgr8J616Vba3yK
xTtVQJ1vU7qO/6Ipj9mT8TN4UdB8Ub55nU+gYIfD2ntUf9fu2sjuYhwIvvXCsdwiM65bzwZx8J8i
3OKvLgRvkbWtosdI2ozCzo02suaUDxnPlPxhCHMkugoHeahxS9bT51f8gwAfU3cwzS7vqoLa3EZq
naF78n+hXVRYMi9R/n7qyDH6S3qd15lZFgUMgumCngyF5tmMocyUqBKM8ixCC0+rv5gZ2fpr+qJt
+UaoOwuPwRsB4kV7c06akop6wjosz/Jz9OYdW+1l/KHed6ZTVUgw/hiHPed6tsKjNNN4X8ivXx9r
HzWf+fLRJzAUld8JETVLbWixnHZJQn+tY/GuP1dOf0xX5biRdWLCI0JM0DnRWdjDnG3+it9yKEOr
gof6Q/2fGDrWb2OXJImtIUaQtWsc6lwbhK1VONC2LOwxGLPoEf0naduNd65Tr5JV++DJdvMrfG5Z
EPDM3SXF5uva5zSHaMBg8AamBvHe2cbuhthKjKA6Y0nk91yKf/XMcsw03jXynSgWDporD6Xxz7Es
rXI3EOnjAk/Ef9mqKbaJFmhueZbUNbSw5q3v4fT/9I9e+6ovITKv89NTH81JBtIklL1ykihUmSSn
EFZnnzdX9cev5Y1e35fZN1Ktar4bw99ai14jMAzvAGcwjZeoG1eZx9kHTDmzT6cnJqR+J2ZRdVaj
fSxNqhQIQUS4TR8XZcT4pasl+qmrsyVKsUQZEpWuitFeQgQ7ROW7X7jebzwYueF4VhNKUPu52gd6
qouuXnsfayasfhTaKdZ22mMSURE1zvpwLJqtkG+MwQaAweu7QGbMX9f9j55i3rAVgwVg742XyvRB
BtEgn0N6bnY7FaYXD63O+BoceI3/0G+wVZC4YyBBxHi25I6AlpQJAKWEh/0Uw1aPD6nmfH0+3Jpl
glJKiWipEnfMgtLGrfW80GpmWaUiXWxc/23MfrvVgYTHP9s5saKouRlglUjpqvOHUZFHEUa+fn0O
Eff+zbEvkELhkUyCi9TK1/26EePTGFlBqlR4FJMXvFy+vlG1fTYW9Vnpjqb03fwrtDKo841Eltzb
KhpCp966qKKDHC08lm5FkhdNz3aOpOdJHiBzei5/S78iRXGUYaUiUVWbNubfTmU36ip71bVt/1Cp
YO2DCPuyo7kUot88Qj4PwWxftSruSKJU1WcXvZZuFcn3hUDaJiTF9lzjG984SNyLkmO0O+NktQsr
6+ZNa6HL+yE7zpE5mwFLGd1MqJv63OBBm+THXF2rheP293mtrUsrdCrJHpB+cfXTwtxPvzw/UD63
PJuAIYW4UlFJPIcVeliTd5mROAkCpiKp3z9RtRrr97T4nQyvVXOUrb03fAMp1/9Y+IypmavPIJmp
kgdQAH3Mrik/ChqlyDjX2ujncN8iZbDpzelhMXSHdD2+C9kxUveG7wTfpUcTd718KQKerqSrL6Bw
z5sC9Bcb73ITyHoUKHKVVGfpO6jAp473dC0jmCWuxeAYrlN161ZbCn1VvxmOrl1u3RidmvBPTYB2
KEtbXAXfhW1/j+2c1jtGsKXm0/4zaZVjYUIX/O9HTkfUp4smdwvZCjWGCVPmAb4yBKHkWOQkwz1n
UWvi5tJAWHQSh2eJzDVDGiONfA14xxmjMCcj7vTdhzRchcZC3HXrXAVqB+gZNfPJyfCyU3Eat0be
tNXZPEiPnRejv7dOnbB5jJeAfdMJfTXHn1qahSXS2OVW7NNSnYL36VJB23hV8W1hLU9r9atWZmvZ
U0KpVcFpnHmVnoVf+t+w2KXdRlbu9NQWs71/X7mrr9u8kWIAQ4zQJSwzDavs2fnRdIGnGq0G0Kb2
1yEbNMp/aMq/zxNTNMkKow49+aBezpNVakmXhEJ1jrtvgYH6UPuM6ihyfgrxedf2/z99+tTcbLK6
wI+LUXCrc5H+abAVzMxfeRQsnLw3Bw48KXcfTx0YcZd9IgYKx1qnT43lRKBmkQaIo3+G9LNl8Z/i
WBPBWHKfXzaSS30jDGHYnD0X0T/N7mswUkvqFLeuUvKNFimgCSZ7VXs2otFqUjVtzob0EuhOFh+F
7oB9ygpqu6ciowVVRag2Cfq8SncYv8tb3Qk2b/qwkJy5sclABMONwH4WuOM8rewqhdlGYtace9LF
o3Rfw939erXfuCwmlYKpEgdBCtTq5XgOo1rlydg0ZwUJMS7JOj+6zS6unlR383VL86OJjAiCH2TW
AAjyvpiL9rZx42ZxKDcntOTkLjnknXjvhxa69vVziDlVtIS1mQ/e/zQIxGsqlGDBNVsqeiDKYV2a
zUmQeWm3xqlVq4V9dbOJCSwwUQ8odM+XvDjGaWQFLWIfZEdlH5jCP26qj04gMzWJFE2J6lkwpVu+
kCZBiZTWqG8E66lQIhsZ7oV+fGQZP5+zUzNIG2BkTdIK1ZJZM9JoViP3SnsiDRLsdHVlFjaKfMI6
ko6+uBPv5Gzf/MqO1XoxYp4fGzSNndyUKoBEM7m9Xa7ARoxDs7TQHNLJjATr4T4TnSx8aF4i9VWr
Tmqzb+V7XX7SUNd8KNE/+3pZzjfAR/MUP1FB4MgCvTpr3sr9IsyK/hQEvlPAZWjMM7miSoX+vBCZ
KQq/NRtlAHpQtswJGo42wWVbJoyqzvMa2qK2Wrq4oT2rLeY0toWH9FSgIjdltMkKwXlix22ion1V
/+dWa10p7aH85leHKH/rkH8DM6YcI2mbpQiK2Xnt6NIBXMGrVB/0DEKgDIxNXTiMriLr/xmq//v8
2UxppdsJpcFQ1cZeHogobfJx3ktk/Y0j21IgQDvxAifi1sJkyEAJoDwKUnp+agS+6ka+3/anyFzV
1Q4Zs+aYH9uDrK7zb5n0OsROY+3b6EH70VCF/Xpt3G4dKC5xLDcBWIHLCQvLvjbEsUYlo3xRMSQo
q6M/uEizG7ZLeVmRbDnfpZOEbL4XwjVialn3JplLDo/XxwxOMbzXycigrgxa4fIzIBtaxI29iBZ7
JDi5jLJ4HA3pwiEwj1Gp5FI1BAFA1poLYZ4yFLxIyQ3BFE/huFHXiZ+vgr6CufDy9aBebbiPZiYv
dcyppifyZWdaoxUBmljiSbvz+vuyAkggKbb2ATsY11+3dZUG/egT5CwA2phxUKe+bGxo9J7Ih8ak
/FRIO6PYVdBzlcSBQx+gb1CP+c5XR6dK8vuwad6DonoHU+6Ew3aRO3FzfKkOI080VTPnKVFljNJM
mr6lRyXA6+PtGN6j3B0pi72+umoZYqrAUN6RUuBwnQ3xqBUqCeBAOuELBQtxeE5PauqYwkvyIk/Z
b5+IqRxWXvM4GnCv3yp87rqsO6Lv+fX43/wQfEkJcnmLqB8ogk9vrDaO4maMIP8MydFqhA1IIhRG
wvp3WD7J3VLl7tYAM7goQUJrYrvMup0olWx5mCec4v6hqd7KYwGYB13mr/t0RXWc1hRbZOKJIYDF
v16uqbSj1t9HlXQyqnV1TkCyxnrpKKQVQlSmZFzjZa7r53b8kRjpwXpaaH7qxcUl8tH8x4UNUpmb
67J5ZNM8ODGldFJ8hExBT5S70o8pIj1b7c++S2yetD1WgrWGXVa0UtAYTCaWwNefMQUEV18BnF1m
W2EwNy9yGcDrIl/tpZOsbzKUXjvS0+/5mxxt2u4ccId93dxHbn3eHkgXdg/sJpKGswClbDSzyiNJ
OunZQyTtJv93BO7c9mH0V3UHwGbUdgqexO7GcldVfg7fCEZtPdr2+gmqt+7d6ZrTp4EdjmvU1OFO
JOUvCm7xPuvvR+yth2SdZwuDdHVuk7PnzW+xCUmncwxdTlXRGaWSF6PK6dPmzgQndGCM5Qub7Kou
wSLAlBcOOFRwqEpzLE5ZodQwmsZ4yqvC1oZvYf0KybhQte23Pg4ccdKNTJcWwM1WEY6SIayw4aiJ
XHYuVuu8lYuW60L7670j+9WaW2PcxP1/w3+1WzmGvzScV8lVYmyW2wRv4Q6EDjoLt6OkjQ1lZEXn
I4XBWNlY41vlc5aRvvZSJ2/LV57OlYpk/tmXF94vNzp82fqsw3ldNH3RSggJtquR5E0BmdjNAjtX
93mtOrqxKyP5CLTn66V/lbH/6DWKnKChYd6Ic8ImjPHGHMyMsGvYxO1BMCp7zMadRI1TjR784W9p
bUIPGFp/1LSKSqbxwtt1W+Mc0P5XNws78fYkgNqcamAT4HQWxKqeJxuRVSLQ8xs52bF8LsZdJvxs
/+otRd9XZD2bXb906F1fJIz9p0annfbpIglUYASSSugpoHdhStUaIa+2vysMeC7hbhi+CzWAnb2Z
db+y1RA+dhI4UjQJx/R9UO/r9LwwJ/MM58ecfPqe2c4Wi7YLWP39RIca0qMRSbaVrfWU4smzJz0N
thxmq8U48Aob+T/NAhehiMybcF7KGOMuK6S260/iAWMiQ30xqn7rydDC8p+h+UMxNoWePIT4RAiv
Fvn9PrvPq3007pX2Hj2ypHjqpc6u/ZMybHX10QyKhRPv+nKa5un/PnA2Ty2OE2Il8sIJO+V7bgkY
XDT+UUjlcWE3XhXW5kMxmwEDlxQB/HV/8uDYuq8GVg6SXFM5jvKNoJ8Mkv/DSiGwZAiSQ1k4snsv
VC+h9FzGrxLGgN6PhTUhX12J2qRcNaUOuahIK1+uUS0Yc1PxpP5kYQHSr9Mkh5qnRuq7NZjjJtWK
PzWZmMdSK9y1KPVHAdEYxM/U9y42k4W32vXNM33LlHpnmfCAmZ2UoSX0aVghsRdHKbOtpSqirnq8
cBbc2pWfW5mdiOS040CJ6bH2Pey2Le6yki0qPNzfhe77wujeWlmf2prXLfWwVBIBxZBTJNwJyQ8z
+TO6P/WfcnoXKI5H8dKPduFD1r/KwwNxrLbQ1RsBCCMKDUUinIVXMI+pW/6nXmlyfzLFH7H5WIuF
naXtOgt3MFO68Gjo6ERLwWMT1asy+6HX7wOeUGO6Fwk8TEou/h9UpfVko/bHOqfKO76M6TaqtAdT
cHeV2Tm58FTVBf4h0qFTO4wnvh7B63cXHQCyw8MDgDU5q8vlmQ+WFmmygCwpgA11lWdFuDYBfYMW
zusQuMSA39E4lAsDJ9/cFp/anf7/p6O7L7xaVyO9P1V4IbjtKiB/r+WKo7pPRuxEKir/wjcp33rt
PS/5zsP/Gcg8zsCdtvL170mUIVoMH4Htmx6XpLuucxqEFAZ0NHILpKCu/N5ikw04tijwlSq+FMF/
cf6gxauYxG64x7vU6AS7PLhI8H49GfKtC2QSEyW1B0GbT7gclVhQOy30mA3NbzehDihHN4+6O9i5
iS2ABRzAi5GQRNb5WEL4le7z/BRWKwnpiZHadTIqR8PbpPrTkJFJXQwpb3we2VoVPd0paUtO//Lz
Wr1LQd+SOy37ByoVdh68yL7TUzaOWgwqhpOHRuBwp+2/HpYbaxQbREqWgFA4tOYp29go0tishPY0
im+VlG1HfVtlxaZPk7XSLUzBdDhdvihgFyBMQdoRYim80ssuWlZidp6KSYHaI5Lt2233Rgpal+9a
8wikUH35umu3wkdeLxNmlRIG8fIsbmpVIcWlVsGhAAnb17735HVOuxtWCcobZI8Uuv8cMJmvstcZ
hzhNlwLoG+e1iQYnQrZ8BAa2sy7nahzLZWC1pxcTkf+mUW0x22bCf/GIcdWSuc6HXex8gHUkIvBl
mCglc2RpTA2F3LWOILE+pA+jqgkvsVEjn1JEHhVD7EMPfcOKV/IpF1HjY5bC4kgHq1kHwyjfCaNZ
/BF0ZXAGt0nIfAIcbIzQdBoi8WMTmOdI9pWVIQMIHY1I37Vujl8AIokrKkf1WinNd3wo8q3Q+NJG
6OJgrQ61ajekgTeqOGiFXTUK542mFOO/H7bIzsIGQHoKcpE62969LxZekETdqY3Tb5pcP6vCL6N7
bouHSjkvLKwbB6zJq3iS5Cblc7WwYrMGmOZn3Ul115a6DzN3b5GJTH1Ys93fNs5WVZJ8G6rOSQzB
HsbYXviA67wLyUlo+oRkbCNIIZc7KW8bbzSEgkSDunHBDzcY+8rcjzl0sm48luM+DQ6JAB5C/S02
r1kDYarQ0Yj+nobewkvh1hLHvZtUk4awINCiy2/R0lFrVS0HGuj+LJrfg/WI20Cp20b2kKULHb91
glBq512mwvmgIHnZ1mBQxPXTpjvJdfhrRMwrMnRbGoNH/Xcr5HizOo28BN+6Odmf2pyNNfJEcg7H
H+lrV/iNIVfobrOcK9Q7ZHG1FUYAt02/CbBncNNxJWMAvjDZN+IwOswQs65RNPjIuH66zse8rptY
qjGhxL0x3BfNnRbfR82jeC/V6wAFW6ykyvwohRyh4yq9H5doFDdn+NMHzLZW2SSFOkyrDYLPWosT
u9fSjfuE0tq2CaIHI1UXQs+lHk8f9KnHXOF6GOpMczhID71U7YvEutMafYnTdevO/Tyys2haAEOR
WSEjOwjVTooQ3i64ePV9AHoqNSAODqNttv4m1OxE2349rbcHFYkFbl9SVXNFHcEtTaGt6KOR/CjE
XR29pgauMC8KQPWFgPBWyIUuH4kMZWqNF8rleAa+B0JeLLtTl/7pgnvdNxx3MuOGh3IXV3bmbv5m
9d+v+3crazGJAWIEQv8mTvllo21Wp2Ldsm9QoxnMbq1sNHUbYyfVOAJGGdrObOo90r3+n68b/khx
X92CnxqeXft5YZlxpnXsl3Ev+S+B259HMbInNmnJ0eTrOY4hoS0GSGd4xxjuaQdSzdxZxFsdhpZj
kO9D9eQXT4X4KmNR2stb8HO9S55FxvJb3Znt29fffPM8//TJszChKrq6bzLGSm/Jj5owo7xuVwtL
pe1bQ0NtYmKcQkyfbOcv58Tvu6wZlYpkgXWvbfw1+gZKheram6ttIS/GGGd4bIDkOf5Vna3yJCCt
CrrPziz3SRbueevp2T38mUP5oDdP/bjtlF3PS/Dr0bixNeDmU8PggEeXbS7LBj3Nl3JhGo1tMh56
91lT9kWAz436WGhLcvK3GwO8CDSIC0ycnTVuMPaRkGjsQ2jI6c5TcEPD7C36LeLqkbZLghYLzX3E
rJ+OtrDXtHwsRBKqceUUor4e0nfv4G016M0xLpNfj+StTOYkc/C/vZsHCmqu1FHaqlyY4auLGZhs
VFu8U/cpgIZSrVdV/Yg1n1HvTRab24tA7Cl1GuVj6ZYHOajvsVVdmN1bYTnfhOUuNWaAD/NChpa2
MobffJMuZk+W4eZkVGMcc9taNhwTNfIfWC7jC+oZB8CCaAhrIDsXgpYbzx5eIKywDyCEOKc8g5ht
LF9h1vPi2ZdfRKdzMaT0MNmTFx5Yt87Bi6Zmt2dY9JlVKjoLrDAei3RXfy8mNaKguhOFQ/C71FYh
CGz4FkvV5enQmJ2D0yuLtPF0YXL6X252JXLdspSw7UCJwrQFq1Ntqw+XhCKvK/ZQrz43M4v/qj7N
w2GyphGHnRkMm7Y64vqYl3bzw2u2ZfPYHPHaibEDHJpVmb5LSwN8cy5VlRoVNR+AC7PbzXOHpBkM
4Cxy/NCjjInjkDhAbFrF5Xd82wkl7Ep9Kb7XFVyuEbPyB6t5AXXi/vh6s822NipdlNhNjCkoz5k8
CmbjjVqXUVt+J98ZjylniW8Tm3Xfs3wFNf7rlmbXxVVLs2O8l0ZPjJVWRhTs0S7MfRuv3EVI3lUj
GtTIiQIzUQYpqM2GdRi9UoxkCP2y/JwMh7acYB+itoChv9HK1ADPQ9zlSZ3Ojl/2oRmJvubfSd/1
/h0TBLXA6eDlH8eLzAaIEviWCpE0WkiXOyHrVT1EXMe/UwycHraBIxlHFuTXjcyWIUqpyIDA05am
iiAVullPTJykC3Z2cJevVPk+ldeFsDOHP5W0kEWZbWvaUbEa4pWLZQ081jnos/OHJM69wr+zhrtG
XElLOiuz4Hv6fVRkJjcIkz8AfF4OlhLjTKEYfnAX1utBh31IbLowVLeagLQBswvjOwvkxGUTUuFC
dg2q4A6cFUKSw2apWnRjjFBghvs3oQUmDPhlA5YU5D4VueAubbewVPt/n2swxDx5MTGc7G7meyOO
ragphzq4oxbeR++n1FwV1an/RzHJaSo4TWSiIGA7vK9n3ahVMx5NIQ/vAMmp3r1ovi9qOd+Yigm7
wUxwHeokNGYj1YeWEitZeFdRtxbeCli85kJl5Hpj8MJRJw4UPExCutlplYVtllZIt9z15j5tD11/
iNE7ewjrzdcb8GZXSJ8qQHc5U+ajpcttE/dlEt4ZdkRGy2oaqCALWaalNmZ9qUU11PWKNhT3YHbv
0iqK8n/f34qCSd9k5ipNOJ7LGcmiIOoNHijAJzaBYZviwqv3Vhc+//7seaRQyWdz8PtN+TDAedZX
nbCUp7nVhjollAEhcSdaszYSNwpFIerCO1986F+kZEXS4N8nm7yXKAM/0mGYzaKqyhrdPAzL6E49
SK6T/vxHMdqPrYemOmlUyqtcHLPbr2yFrNY8K7xLk8cyeKz89T9/P8rB1G3BuhOgz1lr7tCZhRe6
fP9wrnexdgrPXzcwJ4VNPeCzDc6n6UQHNjJbR33id55WxHeR3eCEV27/5JUzyLYS28OrkSNDuPrr
vi80enWd0yzAAGBSJAKn0/2y0Tj1/GgwDApu39VDdy/g8BycvXN0rz6FD8KhxDi7+jW8fN3q1Wqj
0Sl04P1GmIvw7mWjvp9pxqCbEJue5dfgTvnv65+/0Sf0UMiog9UE1j7XRMmTis2aKuMRHcxkPbrr
ehsuwfZudGHiKhG9gl1iVcyWWxJWKRjzZjx2B/F5+M9d2C3zDBCjI6JEh+AUhTdosR8CEZ+enV3Z
AGFN2/GoHozvxVsfTBJauGZDDcz2SwYw152h0sFoTUkfUsLzgHz0ClMPdcyg3OyhE/6ibbkoUHoV
a1NQndLNE5WMBuaHZN0AXI68ADkXwZkMoCkvYDj1ADRDf/569pdamt3BatQE0tDSUigc/gB38BRH
G9a5sP26melnPj3WmCA6hKayCpmHC2xeq+rEtKZoa41HAJu7cuEsuF7Blz8+60OiypU3mvx4LRyi
7CX370cUPdr11124uuenLhD5TjQuaSrBXG5D2RP8Pg/c8ZiWOxdtX+GIsEPIs6HbfN3Qre4QDlE/
ltB+gjJ22VBq+XVR+Ll4DNK11qIDeAzTdRq9fd3KlPydzwixBA8TMkPU0mZb0rMiBVZBKR69XSw9
UJnWeduuXWGVbhdJzLd6ZMEMJ3XGggZvedkjfHhjqkaieMT8ecBZU3TcBhzPws0/z7xMiwx1T5g5
k9Kbqs5De3GoKqvX3faYvbf7ePUybofND2xKFx7C171BpGxKOECInWTWZ3ezn5PJVPSkO/5U90/K
09fTcr3KSA0S1sOe4tnIQXM5VCQbUi3L+u7Y9WvEUaCH9dp20NbtUox/vfGnhuDJTNkTWL2zWpMb
m27CO7s7BgBOnOw399geHMDXvbleZDSCYAdaoZzQxK6z3qjJmGc+jcR7HKF1x3ysoDXgRFwtBK43
5v6ypenQ/nQDNFWsJ4Y5dkfle7Jt/rg/Ekf5q+4C066WpGxnZRWW2WVT0/r41FQsjzXvDZoKn8on
RbSFdbNJVvoG99/UNlZfj+CNxXYxgrPFNnKu5UZPY4OTvKjhqnvslpR55vjzqw7NopoQpznXKKex
e/Sf2tquf7XfmpV/EDfNHrWu5tvXXbpxW18O4LRqPg0gxOWyylLaqzdlsEHacqtsxTvEevaQKNxx
YQ3OuZfz7s1FOYO2qa1AlLojPMEicJIduStKmeNRxjn6wGEHnnD7/0j7sh3HcWXbH7oCNA+vmm0r
B+dUmfUiZFZWaZ5nff1ddJ+726Z1TNS+6O5CNxpwiGQwSEasWEt3edPWRif+yfJM4uOXgRajJQ9Q
gENOELrL0RppUSQchz0QHVbJrn73lT1XMOWOk2ugIX1psMtjZ4GWh397oq8vKpeWqXXVOBFF0wyW
5czRUy9WPH1dWLO76aA4pwCgBpgeRESXw6uLIUr7UUQ0LHeyh5fjAfxNqpU+QDlAHcwKAsA8eluP
cmvdHh2dmT2tK7Db/7B+IM9CnWCpmMR9K6XzIQ0U1ddjy80P8T1gAD53Jx3VZ3PaSd5tm1tBE0kw
3P0BOyU4yMvBakhKNoORz4fwFfRhfm8a9/M+ZoVmmj31n5GhrQ89YgAUASJ4aUasp6JcRZjJA9Wp
/MjpoFx639wpe8Nq/XE/77XH5Gt1VS96kHa3h7i1ngAw/cc2tZ5aUerKupbzQfVGcJFDQW+vvt42
cf12QwRF3gedBVCnQKmEslHkwEPKHWy0tmCuvr5LvN7PPM2qPfkJQqyuzrgakFOT3oPnBqlzqOAz
ee5rGJwsEIcwtoC4OWVnw6G8Ym7DJZxH/Dr37DZP9UvnRJ+Vue5GU9+tfrJv7Gyv7prd7OW++J7e
ax/h/XLoHlkH01akQUaNUPGgJoZ8/aXb6Ora1RIZpeEmr/2zvNedzB/9JGjvu93wt8W3f7z0zBwV
XqRUzaqqrOdD96fzjeceviq5iSMcan96nN7j+/zzuXhmseHR8E/a7Ol0OTs9lpVQlWrVfBgbUHrZ
ulfv1MY0S1u3VVvYd8+yiWaO7BEKYpZ0HPfCXv8v4uqprxHQO2RnaEKYeMVdp+r6+dCsnj5auDMv
vMPYImQLXHks6Z38HxvU5FZJPaLsBBvFEXRK5YcCKbTyrhyfoB39W+VNyBEnLO1MGgL/P1P7r1Hq
YFa1SBXyvoNR1YQI0tcaLJ+61/qcCVThHf8Lp4f6K/X30gdOTa42K9ZZeXvUeNBferDcD3NmdC0+
YHkAgnXfWeo3upm7CbdgEwD8z6FmbBqyN//3eb6GXHXtyCcgukX2w9E5L0mcrmcEn837DlwSuFBN
g29eiYGEzdSFXTMfsjcQ5uyAZdvVfujXVutlLsNvyB6/Gg+OKAD1kWK9almEhlbMq+hiOICR/UEa
0dhjSu/T/frDiEw10PbTtzpY4S9C1GeWEetI3oxAZ9ZJpDzbm1GIsgTaiXAkF5YGLsk/RGhhF/3O
RFPMLf25+UZjHAvjS/fk/uO2Z1Ypt60SJGRXYcT8hg5UrwSEosbajYf2MKUm0N6lH9SFnbwYjKNy
+xz71zB9sxw4I4kBsJoP/DG8I5yEmmNYtTPZutnY8741WTTdm/ePM4PUSYOoB5hpPkH40e0zy7gP
Xd0HM3PDuKGTCaOdSCHKNSAmh0gOTfw/tRPSW4II+avM1CG2VTpc7ajNrkE5qLIgxHXbabdOZ9Qz
0CSAFCGeipTXpHUnDEIFc+h5t0pGJN3a4Oc/Th2Kc6ykaC3Fj2c+qFrfOcZ7ffMWev77VKAm92II
POL3xbvCPM4Psw0QWHNMP4Vj9NJbf/AfrD2+8QAFDECDKgO4IwEhoq5PjSLXgElL4mEovaVzGy9+
6z6M1UzAtvutfjHXZ+uBeGGQbPuzbd33vDCIIQziqWhGhSN8cZmZf6rPEECXPqPHSLKJ3gBrnBvR
BKT9wP8qYBZEhZC6Bst1pgntqImHKXwcgd16yO7UYJRdKLUI94pnvA2PLYt4fcP1gVlEWRi9keD2
E6kdJrVVrPctJxyEbr+8QTmCwEp+qIHa75POu+33G0kLgg0AWM1AhRJNCpRvrq2qGCv+/2GATMXz
uLgCb43Sbhp99IcUtd2mf3/AwmeQWiYCd+A/pwH7IyeoQ1/rymGO7OgJPBNoKavBBBSZ/WI2hdX+
/APantvDvN7eJxYYkKGAQY8w1l56j5IkyzAVi37gZZDUvS0saloyS5fRSgY4AX6CPBMeS/SY5mFq
Za7n9cPMrWb4HeqAwXh9DTwmIxdz7RswdMrI4zkPQgvKH8siUwqwRaGbo/oIS3A2WUNk54tjlVCN
UP76YoJyDNKLiItAkoEc4HLWUGJY217scJtOnmp1j2ZDJWVdTMh1ipo5dHD9Dzs5gdBe2hAnHo0U
SDzgOGmDFVyZkh/nppe98LHJksK9ProwEFRLUWkizA20mrlQD2oTt7DVCjZa42cX5Tr5u8ELUGW8
xzaW6dwSXdCK5mnKuhGWFFMHlt0bNOe+X63he8oZ6J6rswV0DaQ4Cx4BABlQDr6cv2UohbFBz0iQ
8Ls4cSKQI+jvf7l5KBNkc52FXq4x+DKbljhQ96XbPt3+8evvRxWb3EjxagRIkJaLiuO+wrs1SQIj
DmpFM9XOa1bGpiGH94WP6TKKtIChn9ImV3geoUtA8jPkVVAA+w0A5PvUtRBkY+yWLSvgQIEeMC4t
uGcTnzibJiELOyFrqyroTIhQ5bwZx7427m5P11WgQa8TQcBJ6EFCZoZ+X6thSPqo0yIwZjfi7xYL
2hgQ/+ZZgHbaDupMIGkjDz/yZoC03+VgJkkZpgV02wGRUPJxcZ/BbdqaE/MpTe9/wN/Qcg6cD5aH
SI1QMWZVm5oTubAIVM2WoShkcQ+Dg8QkaLTjR30/7qSnCojw0exyt67u18xsWHCQqzOQ/gZqD9VS
1yZtxBVBb79PTmxljjm89/essZ58+dwPaTvUKZS0PccVvVEEjTM4gjsG/U52hBfDrfYF/sqOyX49
jIfe15xHQAhczlN9qCbs0Uf68McvnkEkb+r+6EGvyCncxGUl+mk1Q9R6TpRQQL8B3KNAaIxadbVv
jKbUIdH6BA7z3UMERoo3tbJ+t6ZglaZuAvvpiMhe/fiIrNbKbNFUrBosgRA/xL9ntmGHTujcdnk6
ahPxT7DdoQwJyCf6SulZa/SuDPmpCqaj1u8bq4Y8X2yF71nMCNrXPn9piPJ5XWzKVFtgCEKj8mBz
tTeqrvLCs7LG9OFwGtBpfkHrQ1QjLmc5HVpODvW5ChbNipArHl0QgkNHCP2Czvy3DB9YU4xKNXDj
goI34E6UtSIyRi6cDAS/++QArnm0wLxmj8MztItX1kNkawYJJRWa5nhcX3VqI/GrXIcSB42Daf8A
vQuT/ANCE/O9Ml0Ryhb7+jN5Z70Ur3KfZITwDXSAQnVaxp3ycj6FzFDVVkuagBiL/H4X+ZHf7iZs
sagzIeewq3f6Pjr0u8wHjQqYhe6iPODt2ZmCmAUoPLEQXG5ydKGiHQedg9hHyGJffo0Rab3MqXUT
HDQyA299MNoKxOArX8F///xCttmM7QgExv/8lVm/R2u1FltwQhPcwBYAp9bsLNhPkHNnrBB9RmGq
0M2oClgjwAcAWbr8uFSbxHoc1w5YRFP0UIAqwPLG2EZX+xVKYqgXgCAeSAsA7CiHC+VumCE0EAcx
ul8UB31BmuGGrpz/jFikzFf+Rpkin3J25FbiUAxIIcQAoZoRWozfo+9w3Ot/SadI1NGgIoOQCJA2
8mc0gnPs+lZTOCEOKs2uOhev+DuNe+QY9wcSXi4cB1aAEMW9Xke5FTN3ORgdayPm3ZoEiRnaLFXO
6zOO+nVq5XHLj0t1JL/emusPqPf5v3Q3d1TTvx2t6WaM02ShbxdQKHKkY0teDmMV5UapIwCD40cO
W04Gb8tzflhs3O0ESL2aI6sB/PQMoScOGw0EdIRFF5jIS4tZW3Zt0/FJIB5V9KoeeLByv0YOMEtO
dih+KkfZzU10On5q+zQyd03qstocryI6JlfFNRaCzoTJ8AorFWaCGqZGEkBGgkMIipw10B9BUZZb
t2f3Kj1OXBHwO5Q8cHaQbO7lWDndyLsZOb9gceZn+a086qjBDU/RcXpSd7Kr+auX21kwHlsIAXwx
yb+uKh+0fWp1EzByGZwE+6CmwXPQVn7Nj7MNuo0j8hTJT8FbD4bDOWjsGsN7FJYP5S73WcW7rW0P
3wIvDWm9QTy7nAQjmVC0ztI0WPaJnz4PIiadWVQmI6G9CvJ3YKglD3r8cWmkqqM27FroMS9EFzM7
VqldPqfva29O3vTYRm7yAAr8j+qZ++A+Jtb9+yphf5poFfqd4K5FLzZNs6aJA1pQFMCg1eO8S6D8
8ga1rOY9fAzNpnz/vu1Wm/5LkvWYTdwVaIZ1rRNRszNGAJY/NX94zazqAVj17sC6YG5GISJ09v8M
UUe1Kg5cBa6UFDftP7NsvYT2EKz34/3ECtlXBx3ZJ0CWAdEPVjUIyF6uXsmtU1gTeLQ7f0keMIVf
t2eMfraeluff39cp7xiFGbjpAjMmuVmwVxlX3u1tdvbz1FlQlUmKag0+f3QXJ/zsXRk38F33xr0b
qDZGe6RI8MBcfoUf2k9ZMPEQdHPFFBvv9iivqgunYaKYSWDyuDnQw+TSGF5I1mu1o/2H5i+Wcuh/
JBYIXI7Jc+Ow+DW23f7MIOUgCteOhqQvaWCvogkJ1OIoe2ttN4GWWUr92DIlncm5d7XNzwxS5yKa
FFNejjBCMEk4y9Fwo30XfK8WXrxOtwsZ8Xtzo51Zo54YlaSO2H0na3UgWjKgAOMfxfpze9k2nf/M
CnUgSgN0b/V2ToPC1x+hl3JgvWSvyl20X1ARGKTuZRlLsDB8oqphDncolzq1k9oSyom9N9iztzxl
rJ6HUzLg1mJRu3otSijUxfAO2YPcRPYTMsV2Z3dmhqtztjccNFo3L4sd2z84j/elD5Bfe5XPH3AR
8EG8ZIbW4rKSipsfBcpftGGgXYxgrC5DDS4mtZwl6GPQ3JHD4QBUPhS+xu/cy4P5OTqUgYH7RwfU
TBfUXv+neu+84kVyemfYDXZ9H/2qPdaFZPMWdv5RxBHPbsZSKCZRPuOjuIfWBSmP3Vk9NJvjT/Je
l93b/nZVnCHucGaNZllexKQG+DEk4Uq2EivBw+9XaRZIGeQe+kTt2+ZoyvHTFfPcHBUdV3HBWhQY
3OCU9uTP79+CG8MR4ofpU3rgnf5r/dE6xV7xBD98qBEc0zuweYvm5Ede/6oTeJZX4EXG+K6tG/z5
d1HBK8khUhPy+C6bv+MeuJ1sSTsJLVJQvQIW5yXxM9RzJL/85Bxhr4LrytSOsQPI0W/wp3a4RL1E
vySLf+QDYBDvWTWKzWB+/nlUqOvWQuGqDKsk4SH61pC/NetjxbV8/ztjrBHLAelWXT2q80ZOYYzf
g/nMlDz3XTBlM3U+mTe1rXB3Pi4qGA0cn8qZTrwPoSB+4MwRebLYXdzInpGjkszUe/tze6k3A+C5
TWrTz8uQGt0Cm8Zzhuf94kj+4BQe5MQtzhodwHHey33NmlRyq6Dj37lValcPEImNpxUOxnvJ0+oP
VnKU7cJt7P7n7fFtnVNnhmhkPujyQ5UfMLzJUQK0tJiGlzqTGR9vm9m4RRF5AlIFBFYMd8/LKCUA
pqEJ1ZQE8mT36mcWfoWsTbnxVkC6nJD64LEAlgayZ88CoRC3HcflchIIvcXHdyDbQn3BBaf17ZFs
vBZQWwRiXsMbVAY84tKMWnXi1PQqntfCDpgv3mrA/rKi7s5UC2ZZouaMk9VF6iB+HEDiUohe28iE
cFDqLP2hZNz+NqfubExUONMhHFENgn6ylJVOl+z10gqz1+kv1YlIPEcDI+E+BlshUnjUsQ4CsylR
hQwgQeMuy3634t/2fp0MoJEYhGISEgT0W67tmqUf1SYJMmm2MGNsCxuhH4Uf1OrRxIYmdQqGc9uX
NuYdghoAVSCNikzdCUx+5rJSZPRFLsGXOM5OVkc5NONLIdkxK0ZvxM1zO/Srj0e7gjINWhKA03eC
GFloh+G+YZXeWVYof+00rS6WGF5UmHz4+J5pb6HEOHi3TZyaSLHAV0WxJtbibMyxJdDMO0NvJTAy
p2G1KGzEKrIewCsQljDscmqHo6twydsEIbG2uvqx+5hY/aTbFgBhR0kA6Wy6szPWm2ytQXod1PFk
1/FocxEjxbj1/sYg0NUFBj9RQq84NYgh19KKR1JD3ReGk0OAVrFC+X4YQJPC7SQWfGZzV5yZIwt3
5snVmupGrCFREz+aA6PnfXPRz36bChroyO3FEM0FQYXsl/zQ7teP29uQZYA6bMtckkCPjrkK8z16
e/XZS7o7Xnz9/7JCd3IO1cALhYRhhK/Dvf6YvMwMgMDGeXG+5FRk+j8aN1Z5g2wZLstCYkL4XI/8
+GvqHSN9uz2Uzbj174oY9HmhxZK4FrAk5C4wn4PuINSCipdnpf03Nwq6xgHnQVEQzbaXbtVxUVmV
4IIOZN7LdVwuIVfRsHIwm/OGVx0uJ+Cpv0JhGU0YFlWFBFxXOGnioEpXQTStsJbYqVlZiM19cmaL
GlAyjVPKDbAFNBTwbDFj22/Nl4imRyDy8EBFt93lfKVKR8oaFTrt1+80eplZxYWtqUI2WkDHIKTA
sSCXvx8LelFrPLnGvQ4ZOI5N/Zv/CNOHjJXV27iWgkLsX0PUWTKPkgL+lwXn+J/2A6ay2XxaOUcN
bVaifWvKcJ8jVVpQY1/hG/WkI1MpJMFD+zzsJgYG7vrXCdU9lkRBmwRg0tR6rwCbdnWK7GHxpuao
ZpuS6N3ei+QXLl8KpJkekKCTxMDVHYIrxEld1y4NUuNVUO4ytCM5TPDG1jAIBQUuPchRXylJVZGk
hx3JnZXIBuZeCb0Ulutedc7hGoReVFU/lXaBQ6QerWpeT03b9WmQvf0GFH/f2krwFX7Ebv1m7BuX
26uPxbP2Etm3528jEXlpl2zZs6OraRZhUUCqEkRvEVqfZUuWTdAb8rta3EOuAbmtksXZs/GohE1S
zwDqjtBBkfk+s6m2/bgWAsZamVxlPoyqF9vyY/M68+aomv1To0PzBZzw5vRj+bo93i1/gVXwxaGj
DA3Z1HChgLbG6SDiPfuAUZYPUumwkGrXQQ6YO1yNURwHWw1W9HJ0DdpwM65PskD7ISCb/fdlZ1RN
QQ9FVJpJ2YaKDYpagRQjwc8PfyTUa2ZzmUwoJiEPeXumtpz+3A51yvGdliWLHmeB6HzwJiM/vJGj
AYMPlL1x7hC2K1oasY3UWk2kmZCWmMAlImViGT+EF+1H9pv/VXwLmo12/04zb49p414Is1h/2MYS
gfXqcm30MZUbTpayYEG5NtC+IsEVf42fvDlA8aNjWLu+J8AYtCtBrgzFwKu2727plLJuBziC+YX8
t7XPGcFvexbPLFBrtAztgF44WCje0MBeHHt/tWpfcr5j6Gdwto7M0O0JvD4BL4dE+XYeDcoykyFN
yIHrdrkDBRroTRkTd1KspKP6+cxRAQIMwUWYdjAzk65FBdgWcCZ4iRn9RHgw3S7YT3Zi/4gcaDgg
7drsoofRef29MjFZW5sA0k7ofMX9CHU2arxLW5QGTuI8ELrjXO9lfWd0jBTUhglQvYEwC6BgSKte
9bl2a5431QSgjqP8QFctS3R3wwtBbYA2WhA3Qqrg1FRxFmwR3Yc6qeYcwFkPWuqj34x32Fsiixhm
cxxoXcB9gXTS0gDnODI4Ph/UPJgET+nuptTRWGwQLBNU6Iv0XJ/bFCbm1unKPUxwrEzdRj5XxNUO
3bIEQA1kF2VjzdSeywdciEJPOYRu6kIrAXDAxf9+ZZ2D0sZhdGGLOvOTaCi5htgCvbrxSwcU8hDd
jwH/uroKEqz54UvwexsMSE7iDvbwnFq539jV6+CVtnRYXNlvnZGUIVDCe17cmrkPr/Owl5NBuX+p
tjWkhfGBb4LNOzP6bKEwi2S6arZWaP+oHnkk494Mk0VpdVIGpQLAxcwQpz5z2jnRKxmCC8hm2oPZ
3A97wdV3qiXhmKis2Ep3gp/d1+5qawfVbizh/me3b3cxctKeZKOib/O27FYukOjPfGWKbn4UgD2L
fTRV4mMlIDgTtD6zcrBkOuivRiILis8arqTYz5dfXRvh0ohyjHsNUKP+woJ3b+1kUQBJGQ4TMIPS
SY2la1NOlPB6qh9nrENkZZOfSWZff94O8ltuCYpAwoiDBjFc0i6HIXFzs2RQOAnqLIiVHSBgQCPr
LOTH1mQRngZg1pEQx4Xm0kq2FFkYNRqqGYHxBWHk22PY+nXQUpMsK6AzCKuXv67kmSBWDY8sFi5I
z5N/+9e3VgI9dEBdEIoyME5c/vpYFOMiZg1O9sXN2k9NDsrIRsrOZvaDbYW8c0vUDpxGAIU5EQsh
duYujk2Aum4PZWuxZTxs8MpD9QDv/8uhqDnHD/xQZUHdOWHmVNFeK711ZCRntqyg4ddANxRoyaCH
e2klW6sQdWUlC9rYkec7I7QM+ZiJzu2xbE3WmZWr9LdQ1wDqwco0BkLjQZtVUB9vm9jyKySrkVZE
dlQEn9PlQFooDc1QsEe2xNEcVoVv43aF+jIuG2iHA/qN5jqME1Wd1BRbQi89HuATzpQEx+jcdLGg
mXl7IFsrggIBmtPQl4A3LTWQFMzwrS5g3RvQK092CDo6Zd+zGJW3pksFmzJQfOh7wU68nK547kok
xrFR1sQ0rOHl9hi27r+Ih4gewI4B/kRHxLXnwlVZifOuLm707/rdYo6RJa5+m0Bl+Unx+SK1+MFT
XhmWSXSiQ72mIhLjmMIr7wp3xU8g/o5GDMwwhfEeUjbNvi0dldsPqte/+wZjqFuujdyAgZob4JAY
6uVEglm16vFyyYIeIgKxhzwHi6x3yyHwDoNLnORB6FJoViek6KplgS7sm888PAi5w3o+bNogpIQg
JkPyX6HiZjVAxqvPCtx1fyJfM9wDGZDJLOHvramCapEKSCE2O46Ay6mSIe+ZFgaeluhHQzK7ae+0
5O328m9sVPCFgpKQZMxQXaBOl6nipXyIOKx+9YEMBlgjFOTOeSvP7T+3LW0MBrwUsICcBa7vKpnR
s4tQxFdNkZV9HqAlBLQJYLyNR8YDZGNRSEYBBjS8x68AoDPaYrl5wZu4H6zyu+4PkeFHrJL+1jgE
IKV1QEyRu6BhEkqK+neUV3lQaIf6C/TfrO6ZjUiDvfivAfIBZxOlTvUiQ6M7DyQAdiVzYknmbs2S
AKoXdL4Bl3xFSaiqoRDLRnl6e6zDXqn2Zb5H/e3vlxvoaiJOLaHCTvsup8lpG61gWoWJcDpyMDEd
b5vYHsh/TNAYpkwzuIjXW5C5luTALyZrbVyDJfSzZQV3VUwVyNJJy/XlctRjr1dKLuWB7KCmlCFV
LlmJxhjKllMRcm5002G6QH53aSQXqraP0EwQrHDe8a3jkcNhZLC3Mkak15HwQEMyF8WFSxtxpCWi
XOY5ueGF0X4B9O+ovKqiuQADttjtxLi4Xqf+wdeESQMeG7dvBJlLe80il/GgY0zju/onfy5x9fZB
49e1P/6LI4VQBSL7BhpHNH5QluaprUcjKgsUzMLG+mp1+7ajba3O+e9TO7IuR05vi7wIeO0wVAGu
ldHIuI1tmVDRhIE4j55KhU619omiQHIOQ+AGT6v2YLoc57+uKWHZz0wQRz+PK42URjNfFCQDhIRD
ntxpM+MqxhoFdZqoeRwarQ4TGAXu3xiFXP03o8B7CMATHFk8nZyp80RNFa1B9yn/E6MAuOW/G4Wu
QX4KFR90IFMbJQ+RRVsKpSBxpRczE7FLY+XKts5dTQZyGKcUggtdJEnK1dA6TjrZ4ERTbsz4WX8Z
47uJxVW0VRfBGxg5IFIoADsSFcAmUcllOBxM/QHJ3hp0Ivh0H0FyvIRm/lNlkZCTNabuk3iAiQQQ
gWsLULaXbgZSv6aKBenUb9Jyh2YH6ZrfdcoILqfyBm0GXXHg00MTOgqMlKsJaV6LUQFwR+PI3hhw
PvrjIFm6qx8ra/LKFFRUaF8iuSezQN9e5ny8/mgtaf86OoofPSIlD3DpTvNKK0MKKNtl9hsKRFbq
5bvx9+3wsVUlQl/Vf76Vhu2EUxaV8oBsinjU3rXEHFaz+wkGx+xVfxg/w/f+c75vwCh5RHhkmN5a
Daw8xD41UHiAGOVyNdQ6iQROQN2yWq0J9E4mDsnuLjITyNm+9H+M2RZ+puYSmctL96Jbt61vnAA4
zPBgAn8HSK9peAyK/Io+iFEWGKKt9+762edmNFrJLx32GMfbxoYi/WRIcwI8qAh0trPLprWIeqAy
ZsUR52PcONJnFQeDbg6s2svWnJ6bouJDqopZnYJoHw0I1ZsQ5M81Lpqshdt4ll2Mh9q1chWvGbph
gFEX7Z/DZNYF6i7pCkFgAPqYsM4tF0XLCIoDeILi7URrP01RUi+KgttHrT4lZmJVdvaS7XgzfKiC
2hpdZc+BFJ0FQ9iYyQur1CZe5znlCh5WF6RCNfO35rEQcxsnEkj3QIBPsCcgsKGuBhKnZlOU4klQ
S2b3MTZWnzq3nXzTAgR1CSYW5TgaRzo0NXRra7w2wb08VoSDp/77Zw3uUf9aoPawLtVRhwZlvGcX
68vo3fBQsFyaNQjKpcN1aIYoxiBC8QOCre34uf5XK3E2Csqhx3Up46KFibVG26NiOIZ/eyG2nAlY
UZF0/BIuUqoiqtZLbCwJXssREKNDbYbNXRbuJv34fdsOcRnq5JFJHhaFcXCPQVb4MqTqoWJU2iwi
AyjYGpjUpLfbv7/RngJ+GIJNxdMJrX06dYLW4VpVtahjve/A3xLwvn4n2b2rHEZftJVjhrYn9Tm5
6x/WL6S1baAc0IvOeZELQRxgyzUPUn21d/ujthJU5x9FHyQoFvRhJ8MJuYfC51CzKPahK/wIfT4Q
g9QbdsnzbYsbAV1GDzfgxXjTowmecsmCwI+5GLMwj89iYyWVg/2V+dGu7p9uW9pyHLwb0FBNeoFk
OlmJ3GjfzyrQu/FO3ykop1jtkSlPtuU150bIDjy7fa/xiLuZqiSBy+rfPrGL0Q55/tPUxX6oAXCo
yU8vTm4XZnaQvBTdKT9luw/4392xfFwPwrvkpmhvKSyUXNDbIcyvPdDhAiMYbjT6iBD6+ncuqc1h
8C2CrYFvMcCYcIi/Y0t5V1B7nHFY5k64lwLBLQoIbYDIoT/MHhTPs0f5UHzMTvUQ/ioe+vvMha7o
q4Grgn17nU+X6lsTRVzubA3GeOXDOMJCw3sd5DnhVU6ExJ2zgOA7MvV9/WH0JuCJhrXskt3M3U/f
qFiiDcHXdre/heVz1B7X0BCVrMTnChys+Vtip7v47ysVZ0txRYvK8XUfA8gG7Rd7uAPR/B1jOm97
9BUJaqJAnEHhsNS847A4QW9PD5IHlytVyuFUKWSl1NUC7egKig3Wu+jEk/e/e8OVoqoA1tVo1GHD
hiSLaP0B5edHamf3ovMSHabXpDF/gxJYdLNH8bCAmdTL3sfX3GdJ1229zy7WifLKVeCjthnQ7yLj
/UIKusJb72V3wwM3mVBN9G473tZJ/+8GBenL5cxOkGqU2hwtBCUarX8MLGFwxs/TtyFJjbs2IoPp
v5d7zpqfMy/HzWsxRat+nnIz8dv6fqruFtazc/MGezaw0zSfbW4xbqtFaDCwyqxtA38EaEaOfPGj
A4n25Bn3pWpOAVOOjszXDS86NVqemW20GTT9Jcy2NjIF76Of7SJLsFg4gk0zUPgg4B1U62jAbq4N
Ri2t6MloEVfBL1WYkgOATfEDAk+Ml9QWcIRw8vzHFnVT0+RlCvkQGyO8y+0VDBW8KwV6gLiYgOWL
lTPa3Opn1kiYOZtAfZFmFZ1gCFPAfeHxvdPQSqG5t72eNX3UHqtyNeU7MqTiT7IvvBp849yrzKND
/7adrUsLYAbgecN7V0evzuVg4hGvK1yjsEygz5lxorS16UTi4zwxDG3OGsrPoJ4R0NxCVyGqBBVW
fQbY1dVQXJ09UXRS2YxYeelTmp52b6TvkSBCigiPG2p1kiGuxoVo+4nHOVh8dR970130c3rSJnM4
FkfowpvJF9q/VhC4l8fFrXAXHZ6bwYSsmQ0RGvP2BF8x5wJdDDLIfz+Iukf1U6pnEfmgxdJcw8nQ
jFt57SF1s1fZzR6kj/S4MrMoZNluzQJ1w4rzRZrQXEBaY2MvffwK7dbhvNUSgl/FIytCby3t+QjJ
/z/bEFrbF1rLnaa8dH+Dwc1ksRtvkFVcTiK1HdZOBr/qBBO1Xd0bwGLcG50VyHZ2EB/bpwYk4wOI
IzJX2Icf0a7dDzv+B2MdNwBZF+tIduzZKPMC0AOVNFDkO8WWvWzfm6Cuw+nKipxbJ9LZdNLnQlck
qziFOTJgDlDZksWSVT2pKt5wjlM4PRvJGK2trpYYifTQoKV4xlMttOoPeQ/1jepe3oFaaD970rNi
Te5iJ15emrJTfqXuer/Y830cABsO3m+Q8X3Ffmkxic43MknnM3162Z1939xF6j9tMaI1WbyZWhq6
g3W72Imm7txe1a3wdz7X1OZcy7EpihpTMTjKrn3E+Q9q84UR+lgh4HQTOBtQJPfSyBNN07v5+zHb
zWZnjs6Ipf2NAvnOeCgYlxrWqKgNOQr90iQx7PW26hjAL5JxsZoVSQi55UXUlpT5Wk+MEUZWweTu
130GG7cXZ4OJ6mLX0wTtypgIGAaasFCBx3OnfsCzp9qLjmorb/UDD7EPa7wr7+e3CuFt+P7UWHF0
68WARgUNtQHUzUFveLnnQaXZzJBGB1ReRIETQs2VzRjihgXlJAQNZV2A2mgoHhSohT5TAGoiTTqQ
9fwIvRCaFz6EoZ/rlwipd08/CrHDGSbfWOBcV2KH5x/LsLD80ow+WGT/G8GHKDJCDR5lHvSYU8en
VBponxhiwNpN0HMCz8MIo9dMiuCuPTdA7bhI4iZhrtBDoQIuWnyCk9IT3gtfc+NfPW96LxVyxs4S
KF78pFiSZDZOdp/uMqQHHnJGZW7r3njxLdQ+mdeRK4EtyII70pPwfre29rI6ZWJPj32XmV1M/r69
4FtpKdgE4zkpbhFO9EuXqlpOUrOY9JBYsTuDnQUKBwKukm4CojEDHA9daCZLwjC7tawopaJ9DizF
PEgGL61ygI2PSUbADQkS8245/5R7RkGY/AQVD1ByBi2xBgpk8QpMr+iT3GgV4DJ9dWzMObSFFDz2
VUDafxmM3mRdKFNQHUd96tQ4CRrIy9FMVVc2sVAXQdvYSLNlYGv9wfd7oKYYi7URSAmVGKIQBCKA
P6ES2Ukuh2MbojzcpX6ZmOKf+jFEkiq2dOjUPEVYvB+rN/9RE3DU+nlqz4w53Yix4GpEKQB6jwpw
FtRmyVTIJI7hUgQ/q8oyCjNKzZxF974xmRc2qBinlqi4NTNsoAkVVcgCuJTSglIyz2rOYhmiDgy+
G5cirGAItXY0dJDGXQhHVUiUMvY1yxDl7KGoNtwkw9C0eCsPgcT657TY6srYUxuLQ/RLAVAACAbI
EWo8NdeqcyMYRRA1qQmsc9Xth/aOmYfdMgN8sADcHthFDPo6WEdCXabgzgsa4a6ajpJmw8+ZlB9b
sRDgQJGwmBBeWRouqvWxEus6KluIEGJqq58c2LihjsSbOjokQATHmWXuNaDYvL3HNrbYhV3K/ZZ+
DSM+5LOgi1EGR/5KRQtBt2NhezbO2QszxGfOrmCgJMzTOBJQ9Nq7LJzK9m+DQRGdydCdoMsflTF3
wFgvWYCOQDFgYYVOwAAq2uHT//PzdPt+1amjEOYo3+S75VX2it/F3rDyZ7AtP7TOvuKsxTF2vcUC
pW7Bry7sipdTVhhd3uYF7HYmOh3s2STMQ7KZO6xG6I2TAx4HRC+QK0hD0NwsXMn3QpQBOx7edaXN
ETXorLPRjqrfs0xtLtW/puiSWyTGHPYAsLzolMp6j5us2968ldQDdAFEhjg1wIVNBwWo5nZhGaJ8
q0mWETzVh2zPOdpX5XXmL6lBgy3vy25i37a6cbpfGKUCnl5CemDUYLQF6fNTzxjTRgAi0rbA3CIR
pKKQeOkHoRYLQpwCcauhASqZza8Gu1Qu3NtjuLYCcQZRItAi3Dsxg5dWZDFRB73EDWUUjP9L2nf1
yG4r3f4iAcrhVamTOkzee16EmT0zyjnr19/F9j2fu9lCE7ZtH9g+BrpEslistFaByRtDS6XYZlUY
bo8fyWLS/6yAaRJzB6j3XK/FEuP8agDloi892/sT4yBujRl+H8MywM+DhvubpoRZHooMU8nQCdub
UbCBsRQeG7u1quH7/m7dPnHXgihz1sccxgYpQC7W43cvW6qH2dlNZ6YIGP6bIOrw42wau7nFimLg
4cMJ2NbInlmmZuns0UkKkIoGSlO0KF+fvV5g5LiRofGycThQ+gkWK45b3K4LAUQvLqx/j3RCMpJu
1XIj2Eiyg0CQZyShz82712YaR3Ihg/LVOF5Lx0KCjGKrmi8yyCIBFNueDKdcY7ZBavlmZzZObX3l
sASWpVsocFYOhjdzjC85X5V7X0IpR1IWddwU+JLaEyez2VW75CP8I/00I9CKtVO6vaVgJNIj96QD
08iqqCxUVK83glKZLtHDTMBcV+RUNHAmg9vYzLYgf8pKi9C8cQAxFm7mwbmIX0unNiOoFLDGx8gV
VvnH/Cp+Zp+CIyDbw7KTi9dTg5oZZETTDXagyxIp7jh0RoPD0VbgtHvCWt1o0fr+nVl4OcmcHBBE
4ilBTxTdUUiCLb8JNTSs/+neEd8Vq7IChFN4nF+ZfZlLd+dCFg2rL9pYjhJRP2N/84o0xyvChlcY
pdmFmh+WhPUAJg3kDYYpXd+gAl3lcy8kGRKw/GSmXvgsgjWg/www9Hiwexb89fZFI+IAucEjik2k
Ax9Rr+QiIK2/WbpG6DOR9pv7h7QkAS4HplaglIPpypTNKfMUvd6SkHlTsi1ks+Y30b940S4lUEan
7fIWtSIx88JmXyROX1uZv8lZfFsLpg0BMHRMAuE1kDFEPy5MW5AqoyJxiELQ+9vV1tTvddSFKy9n
TZ1YUDSAvdDtDRkkGqHsmyhOGRf7HKIqYQXwQlxse93+F2hF6UoKtRytVBKhmSElE7ZKbiIlJGLK
IEu9FjYNo/bQ4onjJ2BCykIGo1yHRokkTJFu+dHkpA/S3qWdOsbrubBn6OFDjx3gCxDGU7cmkOdI
l8s68X61xmqoDqX6a2Klyxd8GvSQwgSgv4tAPClzm/Ol0ooqnL9pVa4Zrt/SPgFtiduhgrblZhSA
IvTN3PoIAdpmi6gddLfGrtZ3P/ev4tIuKUhuoGcKWVDkWq5VWBrrzK/6BDQJj8BZTbIp1ltWUWVp
JYoMlBWaipE1oqn1uKSsxcmHDOGXpn9Wj1r3UgUeAOr3l7IgxgB1AQGrgBENXf/XS8lTo2/GzkfC
OLcxIkIClZedGf/Yy8SkQYJUwtGALEGlAjMuFedZrKFV4irC9OcArNiClX7fX8ltUAYhhIYQM1ZI
9olSq8xPRz4OQqCI0Gsyk+QT9xFzDmEne5ZZSQCGMBo9nNV6oaOBOPV8kC/M5ox0w2D6qYV8V43u
+IBxSre2H6QcwL4jpsEQFDQtXp+SHGQqxl9WuWdzzfpTSDb3t27x55GzQ+UACXTwclz/fG8M6ObE
zHCCuAYxFtA3/wJUghUQMAZMC/wMOlpSUzTwNoGQe1PhGDIR0ecf91dxa1cwNQ8RmQEcP2Hmp+x9
J3DlHHRq7gnmb1Y25vbGX/82+e8Xj1akZrMcllru4b5z8h7Zxibbg1nk/goWzkFEMyboUjH0j7QD
XEuZuSZROz7OvbFd9U+csH24//sLq0B3CxI+IO+D+aLLeo3YzYVKIDGu+CP/+s349aWvBwgDtMUA
QWFWHvVGZSr4i6o2wR71itl8x3yH+aUMTV1cAfIu8LMAertBohttJ2WA2OVeGdjtsIrkw1y/6H/u
b9PyQv4SQlDv1HWIgeSdgBfMSRWvNdxoeGpjhoh76yAiqBeEV2MgVjKsA04QUsu5vC+BAWDdCNZC
KLOhxJykDQORIj7AShnCdp6d+3t1+34gy0LOAgRp5/Ei1yqbBjHmYBrYq5H3BDBJAQ0Eqqd32X++
L2dpw8jsLFSiQDGIZ+RajjQUs1ZWde7N+rqMj+mum90kYQhZ2C80m8O9hmKBt+HMNHNxy2tVnStt
QF406ltT3PiAgcQMpMGiCLgNGDCMjBuIG6l1TF2H8SF4bxtT820Zvql1f6MWBMDhRQCClBG6o2gM
Kh+Mpd4FBpJf4cqIj2qzyf3X+yIWzgIikPFCRRCwI7qalXRinXdDhJeWX6kZQOYf7QvPokhesOZX
QiifIW2KMB+KmKRY+hP3899WQJ0Cn7dGmHN4vmdMDBX387oHC4TEqOosngTyg6j7wcNCIeT6qNUA
NfpJxEnYOX8Q+lPBGvm0uEUEb4pyDkDNNOVrKBZcn6rIcyb8OrHUbnV/k5Z/ngQbcKcAA6VOoAu7
0UiEAF4uTMe+e/pvv07Zpg6Toed0hBJVaN1h5DOWdh7IeELeJ8BnormVhLAdwkxp4DujWy46ZM8J
C+q9tDeoTqPECXJ7oO8pBcqTSfbLGkkMfrCQk2K12i5YVYRfKE6jvAB+SI3ael6BLxvJQeGFxkvt
m3O2iTEaY1hLrDzjwk6R+Xpk6iGQ3Tejs8cY8aYoJZjPO1t4T7XMNAZGb8+CtVDQN0AGAMD5R7L0
+hqUQRarWV4XaEbZTuI2e29Apsm4zwvLwMwENGrC+Qes58YiKX6cF1pcexI8WG1+6fuXmnPuKyxL
BnWdgewWGylOakx5k6xVBfSEkDAsxq1WoaKEMXbnshKoIygPqok1tZ2kvgDJlTCZLeuwWT9PgpqL
502u1CgIO/z84DRWx/DMFhJu8MsMZJTBcYOZtHRRrByHbFTxTnt1b+kI7TFe56WvQHcNPtoo3wv/
dOoz0K7n3Dug/IS5nWZnFXo99wNf670ErQ6pO5TuoFhzsOdUxotKtuUqO40JCSBDxGuHMaEkGKe2
LWzQcQ/2CC9NXaVav0/Jyl83kjXITsQq990oGUox4LXB2w03BMzR1GXhc7WIx2aWPENx1MFq/NXA
si03WoCqGOh0cd1xXlA3SgumKAo7qcpFz50Ba7t/R27sFvltMu6BsISp0IXrrermIPPzoRXhfDgl
Z8eYq3sK093LfSlkEy4PBAehKoQoVUcHNmEFvpZSxrwPSqpc3QWvWum4mGjk9Pv+930h9FIgBNlc
AdYPbzca6YhZu7gsnJZ0nVho+i7BsKbA3nP147plMZ/crASYdcRLSOwjuU/IEK6FZJI8zkqscBjG
1VQvPSa9r3nB4uKVz+KXvUnxA8Cv4CGBKT6PiKTz4WWD1hwdniGhU2/d6lCZ+edU29vsyKLvuSkp
QxShiEcEDica4T6lYTL6WbJoAHFA6JuCvBECIMY3vGxmJ2MrYDLQR/Pl+7brP+TfQnK6f2z0Zf1L
NlIAMKJkMjYlW839sBFkgLq7zOZ8qym8+aEQTCNejYNZsQpXJBK80kTQSsAIEe4V7Uz0fn1+uh8F
YqwBBA/4NvA31T41KytUAY9hORw35hXqIcHiYX3ICIKWg9LHGEnmeqiDCMZ79Pytaj2qMji3OFSi
WHRv51ICvSyEdToOEewCcG+ul6XGUxMVeYPhsavqUfrFO3FomrXmPlSfKZLPJ1aD9+2hER/kb3nE
ZF3ctUSZmphrIA+TXSLHzRTMfa4fjG+ZMR7jpmeIbCKeVdAAgdsPOkoJqjAZs9QytABrR+Govupf
qg3sG7+urQB/3tfEmyZqIgzJYfIU4o9b2Pqg8EHezKSpWX+IT+o2QF3xMXvsnwWvAiVqAb70ad2x
dJL4IfThIQMDCiLQTaJaQGUvtJgMNiBAHKBC1QmokeGUAhjabCSHhaNY3M9LWZRPVM7xKKQcZA2W
QQZ5N+Ybon/ADFqLlYGjny2ym5eiKJ1sal5sW4IlbBwFU7funxX97OLHZTyHSE9i4ARSDNQ6JqUt
4W3zqBKmluSIOZPCfMFQ4FEnRHNkAjyO5VrDiybtMA0Cjbt6YuZflW6r3/rvEqUJOyycf8xLjOUQ
kkOCE0C6Hfj2a2lp1tXTPAhYDuFD8YzO5Ff5Uc8/RLv76hNzYrXW375j1wIpq1vycS33CRH4LAIh
zb2gKdmRNvcPaeEJw3QIMj+eBBNkFtT1suJYLyq1RzVcV83M0fPHxMUEQ+11/g4SCwQrDHHkTKiL
dCWOMhZzEQihwsmEX203a+l6fA/QtDY4LUaeJFaf7KLYbUq7q7aJe1/0je+B87tcKOVGlWBKy0YD
DQnqvgw9EDZ/oVVG//xvQqgHBaCaOQo07ObYrN7jj+Q3Olv9x/syFlwBuIF4tfBMIhmFFOH1kYWA
kc34XwbIqIQxmLP9mW1H8xtIksDKHQWTCFmDMG/61aH8VyIpLZmTYErkIcrwePUuvx0c3sH0mNY8
gapyM4KNSLHvL5Js1LWeIN5R0XatgdsFrBWUQLkz0pbrCvBlTZbQOlp3mMuD2jFayG9tLQIQJNcR
pSPAJek9aiv1QsgxSKL3+j+y+CBbG0Ezg03+WPQmeL3BtsS4bjd3+iwPaoiYFHUVuhihZ4WaVLrQ
Qz+s4ht0wmZhl509c+b97bt9JylBlCJKnRyLvgFBRWpXr5klb6JvwwFYzYmslx/eTlxG/HBzvSiB
lNcdBFFY9TwE7uc/p9AWtqyn/0YjiABMrEA1DR7FTQc0r8pBM1Ri781/ighc4oVoO4xNu3kOKRHU
g8IXiE4qReq9MHqMGzuqT7JstmvP780yNfvX4G3E2GHli3P/o2DKKpZKFcxpAMHKUTQw+wWQu7Cy
3gZX4tfK9nf9ATguQ+TN40mtlTqvAq5vlpHtTEJM5MtsI7TkXyUmHNvto5GvfJGhkeQmXV1oyJOQ
T0UpEbUNXLrrm9aEaPyLg2jwRMwA3Kg7VlfXrYmiBFDPZSgJXFPJ4eD546YsN8XoVOFB+hie0Qtz
4Hcv0RHs/Q/3d3FxUcjMoFsFwblMFx7KKBezNMei/NESTbg4NcvfXVJJYD/QPkZKAze1uTBPfbFH
0t6bhHeeZDBcwarN0PxJ0Tsov2NJDIlkm27O6X8CSRXt+pzCPhnbWiMCrRIjgiNL+2w1cwa4fUZR
nmHll8zh/60OwqiXjFe7ZNDjYsBLNv0Ypjn+fDAs/IIENJDBSdTQGYWwgbrSaREPUSQVI4KT/rkB
ekFwyspqMLcnY5j2W0/KQB+ZAT8UviHgQvRcIC7Ey69E/ei1mMgKdhG/WPHcelTNGYiJTcGaUc6U
RxmNehwHY5La0RPrg4CxdJZmWP2Bz/ZhY3KYDMyKgRYs/NX6yGW4CCgHX1CHQelGIJJ7t7HiY/Gi
HSrbB9JbICN7za8Mrdr/lB6LFEEJIzY4LXmk1+hszlzVSdrlA3bVrval+bFlKfxtYH4t4ZwkuFjX
FIA5s5Rxbmg/dSX047afnrKdfrWY9e5bxdt9k3FDe/TXgs5ADnQlgHPhehvbWm4zecA2DlZ4Glb9
Blca86qVVYOkm2yD2mfXrGqn8A7zCD3idsomswv36/5nLNwLbOv/vgINJNdfMaV8nQQ9viLdlM+D
4//uvBKohPtCFszjlRDq8vnINFYKOuG955PFaqpb0Eb8Nrr3SVEZ3CKUg4Mqaj+1BvSi41fNaIO2
tTHMFozKLG4oliDy3y/Uo1ZjvS6HCerhDpy52XZrVu/e0tN1tRZyWBciuFHshyQciY6LVgx1EFxg
Buzwo09BmYip3zHDyN8mvojOo/sZXUMwjvina4nSFIr13Amjpzxx62cfbjyQ/KfKNjYRQ9+XF3ch
ivLkxSxKw2qEKCALBffZt4HbXh0cmMVVevBYLORLVvFqZZTO5VWUx/C9R48TAOO1hNlWPe6Hy+zy
IbdYk+5vbxFKb2jSQBIFITTs0/U2Fk05SkEhTN6v1G0dC9wiDK9pUQCaiuD4Aq6CiOFagD/x6LgO
pMmTfgFbOMYW8uan7hizprXccIwB6Q3S278FUQoh8q3MTxME4fESrfYzANvaenqVMP0r2mrgsIs2
jftdO5pqVnBzbOM0fD6p//ixJh+hK+guRjse2FCvV2uAXn5UamynqCKUrS15x9k+Q/VvaArPK0UL
Myml4Adl6hnjhDQqW16bvBGEbbrTui3h8TCHrW5NB3O2FAdNwOB/qJ0cGIUEpDuquc3NbQ08iobP
+RdHTEp8SC2ihxNoe0qHJiGTpbKpkH8Go++zD2zvzseQYeN03xbfAAhR/UIDMtpw0AYH2AM9MEMb
xFlL8mQGPSNnHvNN6/JO4cywNpzz3blSaE2ewET1LbyuV2LpEkmQqNyQt9nstX/0l0G14mLNae66
tWrC/DiaEYdpIYxbc5shIWtFOE9K/fBZDOpxmNNZLKc2nUGNWDhtaBfhuoTf7PhP4aOx9a2n7il/
CL8Tlq27jVHPuFk0zAIGiqQFZchLTcoKrSxmlC56V3X29TEByAh/bmTTN78wCYXJDnhrIa5FUuqj
dxKYUoZy9nhL2Mm2tsW8KJOVyr1h3jkrDzby/y+MnllQa0ECGkJI6Zz8KFrPsxla8/r4+NmbvwNb
sPKVZKWrAhgeyWJ4Kjf8H0Q2KsSkSoy5Xjzd6JzXig8MKmSPLmLU13k9muW6Xae25h5zU9oKmIam
uvlWAUn/G8vCLxjGa+nUezIEXdNzMaSrW6T+rQpUlKEb7eu1hkzKaOEDLN+qbXkf77mNvANTtcly
vMkRXodk+AQUp/BsYQoC+EGuzWIGdooiaCpcIRfQuOPo6k7gKnbjlBsguwQbNW2EaHB/RFTszRwZ
R4dhO5aUDD2uKCYJaLBDIH/9BYkiTU0f9rNXvGJGSfJYP+cn8UPr7fwwvIm71pKsHuYy3w1HJu6U
/Pbt6v+WTYU5mpLqucx3MxjTK3NaiasaFD3jxv/pveYBz7tslyAGDayP36X1qsBEd9bXZMbOy+rw
8qKDE9qwHlPzI7B+r54xwguTyQE+ayznwwvAVeMd6oPoKla7enoZduojy7ovWYTLnaNem25ONbHI
sHMZcGbtLvNSFiKHnP71/qDpAFAcjMIiAS5t61JMWvXlUNG9VrZOIBTx8i2Ls2Hh7UDxl0zThQbA
zznPUbxwUCOxkVNtiH1Pf6leeScEXVpjpe5o8a64AamC6YRAhA8Mc7pw8yEWTQnoNkNTBZLd12qn
hHyfN2Lte24ZOvNbVpmb/lN+hilPG2tVmtNGfptak/dtcKdxJxbvxoLVg3xgA4B/wHBQ8MFfy+ey
QBq6rPW9nZFiIrT4yh2S9/wL+P6N8W7sB7t4rk7tKl43a7DUnPgDCxJ7Jv6hDhdNjuBOJAVP7Dv1
oAhtKRiFovkIFjFn9Rh9gDTPNY7ianAUN3pszNRNVipQ+bMZmc+Pqh2Yp8Obar4dBCs7DRsQPtmi
24NaOTZnR8TtYFiG2xAP2RUyjgegQNAd04FExJep346c4ckrzlV+NavipXTQo/SGHrtD8ZSvhFPI
clYXfPxroZSfCCoWHxD0wPeax3Y3r6AbDpmHkFusroslDTQASMLpa1gcwFvXGuAX7dAC+c552WT6
+/DUb6QdSBf2JW/KG37jr8MDWIpe5F1w9A+cx+qFoC0/UmIILcAfQMQjBqDs7jgFZQ2KtmBfPx/1
2I726iaBpmOxn4xzXJaE8j0pcpPRHtcLLYFgyMuQwxKQ6PbAeuqmdmzXO7i/YD/FCwvMsAnA7tE4
NWuGbNqCnVcJTClSnNAkGLJr2akw1hgBgVWC0g/O6dHfdvvkBdgfeQNsnhcf0kO3KfcRbzJzWvTD
RkSjvc4g0zgIPI96WtHTmoPmqgz2iinU+/hP+eb/Lo+YZWOhv2Y7Sy6onzhPeplcbsPqCDnzBl1e
blo4fbmHqpv0EsIrp3MyB2Nmj9kH6qBWso88JcQIkI9p1zv804E79ZzJbFqj3ybIB8oADT0SEpcI
i6gzl/IBzLOdHOybn347W4y+yxsoPPl5CVlxgk3DFA+6/h8CdwC3DbNh4o2+Kl19O9vZttkr6z3n
qF9Aw2JC4Naw5335EGNggw/Xcb1GDISALN0bSEXcV7MbTw7fQyb3ARuJ3ka0JVDLrbNQq4JijPYh
BsZZ4Nt6a9ErgmaO0IxktAMjj1k68nF04Mn9TDvexljtYuc3FkPfz0p1de4I55GPRr0RZLXYdkrp
BEWsyiStxn1mFvBGGgtkNyC8EdGTr1rzL/zf75+n35Od4CNn861GTSZE88fogDAfAapqfnNWb77N
KIIhRbnuTMMeYN8tm4cR3AV2Ca8UXEQm0+6eZ1/RXw4PlAfmDIPv0fNzfVO7lhtSIwyn/WS973e9
vbZ+1fb8p3OCNXxz0cKU9bfIfAeZu/lLdsyjm9srdaMA/X98PmJOo2lu3p83f3oztN961CKfHh4k
0956vfX7JzO3gyubqnnKrBYPWGqtSUblIKzwj7X901sfP52TmApYFAbrRz0CIepK+Ncv0ie2Haza
fdLN0dLNZJOaB7iCyhHhyMqTVm+D/Ts3X7zUdDrrvladm0fvbAkd33J9MXSyFkz73f59z1tgU34t
zM3+632zetzb++OmdvCX52y3Hyvvu179WjOe4DOZzL0voLykLBrjbBDwBep7a9eeam3ej+63654c
GwXf0nxyenOlmivTWTsHz3pde45pnsytufqwdWY648aYQ7kvVISGyqiTLAfajK9JQNr3SwON0/0N
P7c831su5VHnve9jLBEEuK85VGv/61igYLpLzL0BPXtGEcmysO5frvvY4kp7K+e0XXlPb2Db2L08
QA++WD7+GSlKfRL6B9DtRMY6EeK762uhcVo8KNyc7n9xZm/b7SbYgcHokB5HO9dNZQ16dquyhVW9
1jf4pHalB6aPS2LXSAdU7k+8b1/ykZEEuXna0NFzbtznMfsVRHmU71BpBgryRtzs1QRN9c8GALVg
WdNNlcVeedNrgHZUAAUUTJwH5BnOMrX8Ss21cjTKdo+QdIIVCJzE0m3fzvbZBo+qFbgsW74kEmVk
WFFIFTQM6rvecaWcQ1Hjim6ffSBjVrbIrigOnLLpS9kPrm/yayM2Q8ENDcau0uqNPD36D+AfAZcH
8MXZNb2IhARM7Gu5XoyPPd601qk7s1PXdbpuO4aeswRRx6eESTqi6RuoPNlquqMEaNvk1KKr1oz0
wo2Pi9ooEr+IdIDrQXcjPSkym0Khzvt+PtV/DHAt/J6/hCd+a2D6BbB0G3HTByY/mMYHKO6eu2dQ
9rn3b/QNU835A9AWS/ZTIV2D14cpc3M4yfo4n4Zt8CgjjYXnmDsoiGbmVfl6iE4ZvC9j06zjfaYw
zvN8YJd3F0k6VBYBdwCwCQ3jdEdO2RljxieccCrwaFXbYVUMTnzExK+4clNmWw5xZW+koZCvAruD
Xgg6lSNNQiiVsy+chNoeVDe2tXdEEKnLe/3LyJJG+/RkxCi6IwF4AAcNRtdSlhKDsutwzo3goQRp
Q4A3F1j3zs7QuFjaMtM5oCNBoBaRoENnEwoiZ8TN9SkqRuTzetLFD8Vr+LuoTP1UfVcvo9Nt0q2+
bl98wvTO0Jyb7URaDOU/NKZjij2cOsqT4iccaCWp876zOmcAiSySyRsBZELHjHFLbvYSkkjnNhme
jrZjjdrLTCkyLeoDfi+Zoz1uuENk6S6/ZnWx0C45ACpXYigfdTI0EDZzHBa0He1knYCFkeF93tTj
/hJhkK46DBdDcuP6nIxIy3hOjvh9u8EdR8JANxv7T3CytiCh9r7un9Dyev5PGO0dhYYUxcWMbUvW
oW1YoseaXHBjJs8b9rcA6u1J/XiUJv58LoMDRlZPtFlEGzcVe2rH6Mem4o25GYaQ32tPbWFmlUUG
gjyOHrbvzT9iTDxWNtjRKdyFh+GP8eCjwQmDHF0N7L73t5N+0+kvoR6FVgnEKhtift+A0JuINbaR
zczpkD27MlLUnlL2eEgVvcmIrrf2gJyr4uq2/McUAWxirWf5Vv19etStKgI/6/oY65msYBeDoFx7
ENccMrj3t+3WyFMroq4VlzZyXuc4QeCe7dkOkcYXN/lHv2Kp4xl4eW/vKIuEfu2hVHpI8h+MM6t+
shbM4CF5KXfGQdxIVuWKbz6PkI0Fe2LdBCo2C8omjCIRkkUMJSx3EnAszH1k6R9lO2bw81TZiPOa
XcPNxrX06Z8SKwefG+lKqy31YJzkxjI6O2Cu76Zn4az8JHxHupt4LFSaqMrBcaaEKVFLDEzepra4
qWxtpYNIk3mMxH+8OcYLWZRZEUV/anI94dHO1DmTk6y1tW/n63AtOYXNIpi+fTlh9C+EkY+58Clz
sBrMTYyFbR7XDwzNZy2Eshi1nDSVFOC3ezwnkZNB7wd7dNCtGNjMVo+l5xj+hoZ0KTLm4GO4Xogh
9RnH5RW/x1Ah1OdASbRLTuXet5j9KyxJlImSuR5OowRJ5JVsTN9Gn+I2R2WXdauWTcfFmigTJcSZ
xFdkTYPTbxoT7Vn7DhQT9ar4Nx7GhSDKRpU+L6bBVBIbNdqyRZ5Lbdv+962jLVTeTYWuYEG93W/G
TWyjfe/HwkjqR4bqsc6IMkjG2BsCKKuhDW5hVkh0GQck3Sx5zergW3xFLnaOskpdqqa5n2BFHV7F
FIEnfECrfeAZC1o0fn+LoTFgfsl1mHuJ9Yw2eXzFDUIhi2V5Fqy4gDhIVwG/1lSkT6+vUKn3mLVu
nBU7tGIImbzs7Z8fzJUM6mDmWFaCTj+rdGPGNjISJpmRy3otFvbrSgx1LKWRKJjcUZNjaYDg5PH4
DWumJSA3nbLUl1LoDqmAT6dojhp+X5G2eatF7UJA5SJfR9YkIg9A+qQZ+0fM2D2R1OPQJTU4dTos
TDqqD8Sucla+TlOzs3l7+8OyC0vvHtiwDUQ3KPEiWU/to+C3QVz0Gnn30NkOgNuIW6R9RHbK9Mdu
cwEAOF7IoksxgxEnWtmeZWWHvreCRyBj7QaxI1qhPPHJPwpW8YWxB1t+5z8yje3iYf69VDqTlGVN
bUjBWTwx66nd7P+6zZXb72srRJzHOMsFX5eU1xQCrCYYbuouoOInpHGvY3MjU4bbhAoAEogSms9S
ixVD3rQlwYMh0SoaxBGag0STeh+FsIqSSI0FvCWildqY7fcplubwm8yPKi0dBUT0G3/yPGORN4Um
Wi71Ws6jwuXSALmkfcQw0L4XIfM7e8MBj5onvpIxoquhwwg0/9h+kDa3hlEMus3xkKWT/m3Siw/X
gFLiXhAxS2XC8IJuqxzL0A6fo8fokZg4zWnAAzwVZoSywGN+IOUOlpVY1OsL8bTt5po0CNskEfYh
IDatva89edt60dp1hcNqtMIPwRJ+Zpw7E827pNKoraGAj5KThL9fG3RBGQqRnxqc+QOmS62bfYgH
11+TOyyaIqo1LJW+qbudT/tCIrXVvNpPgRS1mBMRWiqM72BpT8OK+BP5usGYAER1yJYIprQbMWCS
RJH+GtSOqun/8f8g8VW57ODkppWC+iiacj/morDlZmyDsVaO+gOyXw/ddnZF9JGEdsqDN6H5M9n9
qkR5q0c0XTHp8W9yxvQnUGZ78KO4K2R8wmindgg3odj7J3EzW6A62XO4ENwz6zW/wRfSMinXHrFS
o3JTB7V3QNCTrKVzlNvYk60ABvXEAksseatkaNP/tI22MFotKYOk18L+XdqFcIoJLKm0UExdM+zm
QlxxJYgyKe2M6Yopj4VJuE7FobE4FO0wwDw1gRRiekVLSasrcZQXXneZ4c9kXQNK5SPOLkYtucfy
spMPe4EWxM1/XCDljiPI0TCrjZwcLguJAdHAbmmP+XqyMfyZ5cIyFYXy+wxt9GXOh3KC9sLODob7
1+kNgNdwWxajzE0dl1ZLyiiNrTRxnQYT0eEh6jexbhrubLc2ZwYOKPrWPowA96DAvy0tDcoT2CkS
Tcw9JpaIdqQutZWyVHogRkGt4lS7bXtOyvgolPVHYqxkm9sLVnMidsCwOWYm7aZmR20B7TeqQCUY
GbmZ+oO/rQ4whY5kqofgrQUKqMSuH5FjO6LqsjYs4HT7bfqqotZttU7Vm9q2s1O0pQRW+S8TcJfa
TndOZNWgG0oPZSic1wa0Ur59WikPZAYiQ8mXvB8CKhTAjoSZXXSDW4nxETEgeMJeBWpXO1uMftuj
qSBeM7OoLFmUhtdcN6hN1BMnpLeFp9El2KfeJvY/Xwen1tSAByHPYowLrTHTR0Slb3Xt76VSKq/N
RRdFAcR3WwMtF8ja4tGL/ylB/l9a9bcUSqNjVfKjPMeGDhbcZis/Rg/ELILl4PivwpCLw6OfVNh6
YczBSIFsC0lq9s++3ZPXE8cnmvK/i7QwGwpcuuCcA58x9X6mUorsziT8dVtjwAhmgEMCB4e36XEf
dJfF1r3otcFlBF0euLUgkzqzbNBA5zpwAjqIpp/RFl+ldvNMCumVx01OVJrrcl+44b5AlMetFJbP
uqSxeEvRo4MKITKOVMKxm3zDyMpQ3Bu4GTo0lBAsRHhs4KUzkj+LD/elLGpzq07n01YFbea0Qri8
N6wR3Qvo5GUHIeSe0RfhUhLlkohRNjZyjFWBrsdtPvpnDf0JPuZatj/1R36oXMwiwQonRvZk0f26
lEsFP7AzcdX1WGFt+w/FoYdPquwwkfhHA1WA9M2bLVoF/oV9A+EYQeOq4Aqljbzv+0JSK52Idw6d
GcdiG6AzRFrNo8nvWMHrkoG5lEWdoKAWbVTNLbRlTSqR0Xez6Ves+uDSi3kphDq8XgE8KqmwIHLn
iemEW79S4ODd3ziWGOqslLoZ/KA471uCxHe/HWzR9B3VuS9mMbVxuRzKi6ynUtSyvBdRVe2PzYO0
C5wCaaJ+Jb9FDMZM1pIoD7IVB1Gb04GIgv+P2YYYLzdC21knxFwT5ThGeON0BZ0beFOJvx84xCyP
GPwj7Kt/k8m73D/qTU0yriqEAIuq7dEeDpETIrcfruG8/UeFoCxxkc8NYE1YFIjRPJIQInYfi2KZ
QXIKN8bp4sJS72cBWgrwfGBB3Za8acla/pgOJEhtUaTuEDbNxcr4YmjhQqIa7S//ZyVoolOp94W2
CSGU1Dt5JGYya95Odg1gz31JS343+k4xHAycBCCC06nz0rK5C1N5ElGjGw7JGp0EnmT/aVGCR4ei
b3684KI51dNTYD88sLZ2wT5dyaaOsOEwC5NXZnG/+1WeRCfZgc8BDaZovUTvFHiDYidz0xVrb4ml
oA70Sip1oK1WSaU4YsXA71higjjDxzk2XnYaDyqcTOn5/hYv5dguBdKZnqbVe1EB/m+vmXvBDnal
e9ycnPLQnF7WX4w9XbApV7Iokx/POmaqxlhc58jIZEVIkcYm8OGMy7fkB13Joay+MY5RK9dY06/K
LH/zFoea/LzZfJO+/N+/Rbewz9QjPtp/Gbu54AJh6gCYwQCDQZsfzQcboSNGAPaL3McRERoaGffl
rj2Q+jWz7UBeUJVLWZSFVppEyoWSyLLO+VGAAWJ0EbWYNtevUK20DY4dARFrTOsniCUAvwUsFvTr
1EvXZV2SCbEs7uVVj/AXdTdkpDaPCeI80UWCzubx7jE2dekmXsokG3FR71USOZdhBsS9cPQfsscO
fay8I9nPvXlGHb+mINduD5IzrBmCl/T1UjBlfnyMEAUUVxDRp+xvk91n4gQOvyf2rjcxAs4e7HA9
HsIBrQNMTWItmjI/vdjxGIgmiWewQ3IAkAYjRbgDeLYwUXQkIwVVV8JgPFwflklgiaZskCyUYt5q
xPJ97j8lmwClVqsTEs3j6gmQfZaRX7ozF7t8vs0XxwuKr0Iuc+zyZKkrkLNV5vE9tTeAOsPYqrD0
NYnPdoP59V83+VwIuBAdtpLWC5g2BjjLhKIbZ86b4/PqRKLqj8JWkAx8YIWhDJ06J34vRMq1qI2o
hRELAQZsMwYgsEP2luWR3kAQEVmLYJEkjaqEPlWnbK1Wc1FV5ArRn7QwYyCsj+4xMr/BSVA7qkAA
nj+M60LM6o1tuBBJmV2pFaQ4CrCbKLz9P9Kua0d2Y0l+EQF681okm+2m/dgXYiy99/z6jZq90E4X
e5sQLo4kSBDQySoWs9JERqBXnq0LlA3qdXlSl7k52yG55f7+LpDxRL0w1I1fYIG+jwrn4uHi/X4a
4gv/qaw5a2607eZF+dce426NFsyPmfufsyKb4N22MxO7Sc9nDPLWnwaMu/d39OaHCKCtIUClDCBq
xv9wSKiLmlPFh/TFg4x5a+XPQDgWkq3O8UzePJV/LDHeJmqyzpAKWJIEkmBkRkGGG8CZfzZfwRwR
080r5I8txr3walmWYqqLDwHGjrenLscw03+1b2yAWlXeKKsBVpM3Zi+SISLyl25QHfh8zoXMbBw7
z6kEXqxovkazlyAh1QNEuPKBSJ45LMW5l/R7uU4+MNBeYHAZ0+1g7L6+CNWqS41ED6WHqkA3Ui1I
4plFQPiFjj8oFO6757kjeKvQDl0Gg+c1TKWB/Ib5zBS+i3Mh8qWHbrCTZQd/LOParT4LcCSKyNGM
1zmTN7dUNqBYQmkLMWh3vcoqLEq5CSPpwSgsPSa8bKUKCb6GS/jYz6kR3Mo+wayPuQhMkYHTlWWX
yoJKB11WLj00P94pWbZLbift+qfoEi1kbSY6vLmwf2wB/n29sK5tRqUzUmwlpiczIlxUiXgX7yuz
/i2t6q/z/2OJcf6cB+p9rYMlXTcVkI999j95QWJxcf87u1Wj+rN7AOhfryiSS1WMqB2O8A/BG+JP
Fd9Ygo5kdBiW5WP1oa06EMo/3rc7t5FMQOiDXCh3Y5jNSuKWgOcvNHTBD+GpXHOH/84U88nxgYHB
wxDngztHpwj1MDcl2QXcxZn93xmiXvNPXOByIAP16ux3TfqT8OxyJAgIdxQ8U5grvd1oeVPJSAry
pRyTIEq6NiYBAFSDvRNzwvbgDGZiE3TqrHDhOZ4tWJxdWbqF5iQpnQQhPeY9HXUBosvFo/Clz3AY
3XBqYGqEg4EINCZcwbhz/Syy1npqXGnxjneUz8YZwU8Q2n26lB5G21DMBiJYuT3MfYs34iP4MjqX
RPUm4VGZ/daqKO90X813wfu4SA8fnNkdZIxH2jpWLG4QV8ePmjX3lm9UNK7NMhdt3Xu1DGrlfMct
eVPCzFD0KK4Cp98YdhSbdYiIaUTty8f0OB1JBaE04C26nT3L1Yw3ugExuX4Uxs+OQ+4NfI4dCFcj
tBigzYa7H5iH1uRfjIdiGy5/lqnJHXSoSt8/6zeq95ilAJsaZl/QSZugW0aJT4B0C4odyNrRwwSN
H8ZNvb040166dc7/2mGLG54qQecshJ12EV/qy4h6gEDCPWcXVgvyH87GgX/wgdd3wc3xPhDv7Nv6
MlmkTvPhnY3V3OjWb3R/fYODrQvHHcPMOsarWTItA4rQQlnU0LRdQakBdNTRkrdlW9n0BPQq6nK0
41NuPnbAaT/Gs/QMN/z1tXkmoJSVLimbEubFdXrhXgJg7Tm0SS0HMNMtgOEhyV5naj43oAiwKdKJ
do3imCTGgyqeUuh11Bc7Yymuw8+hIO6rapV2BfYsd6N+eFbyMXO86DImu/zHJPNtAzYjB1k1FDt/
pXxKL1juE7gZPtJNsBoCYqzDE22+AeUxlzlPK6OUjI2S64MkEAQJ7FrTytcjBDA7cKRhPn1xiJE1
r+fmZ2/6Lnw49ABBiBmCAdcuM4ZWLicNUEZGB94BcnzB2YAE+VAa2UpoBzcb6Yvyi/6EcxNyt5w1
WkP/WP79sP/cUmWSDlCph2UFs7olcnTlFG/k/Wi+G1az0Wb2c/IeFQnkSfhQIDaCZhTPHFchkKNQ
7oZyNzzJ0AU2y0Mh240xE8VMraBlCZQwIAQKel4aE03kKa9WYZODMX2BcSUpJR5yO/SE/Rk7k2wO
ruivHeZwgK5EqeQadvQBnp+39dAJE6cdiT43onrDEq52zN1SjqMpD1BVeN4IeGG7S60FrViHRJ65
tScRGPgA/1pgLu1GLYzQV2ABkeyiAAVHsNIXx7k4ZQrEhIfkoR9JDwD0dNnovAUKk8+TdsCHnIpE
eolO4aV5Au/noTIT8PjExDsEBx1tvRHaIiL5mu243dhKJAZQ1oGWN/IgtqDb1anK11U57gboBvRg
s8nPFPLTA3KX2sNmIMEBhZTQGc/3fRg9DFcuDCv/a5c5LEESNCnPFePuxTrMFNymOQ/z24x7lMUQ
c9IlftsgsvPRbmpUFBXzGIHf8f4iJhQiIJ6/WgXzAQ+lxkE6C5YG8yNxQiAI9ZW8SpejU71U1nu1
HMCCpO5w3YJhBH1uO1vef4Lp7YPZml9xNowHUFY8xlVyclp0ahIqu751tHW33YHOkDy+785f1n1L
Gt216zcG1gCFTkYrSM5Re7t2ylouqVrUSfKuvkQ9sYGLPhnm9uSRxZtBFp9OQFBGXuE/tR1nmba9
XT/b3+R9+/54bjYgKvnyyXp5tp3t63J5XC5fLj/HM6gxrI3l7V42GNXZHIe59zM93dfPzJwyz+Xz
vO41ebd5yUCUhUwAQwGjlRHRiUGLWBD0veye6ECzHzwi1utqi2OiWcpsvftX9YjdPsg8YgBZEMCa
yNY2BsNLQRgRq7vFasWZKzAmfquWTD41WzO/Xev7EIASAsRpoCkg56W2il+eQBFHhtPXXHb5G4Td
exTm1Faq5w+phkdJyLBOyMuLQT72H5jHIeX25WNxWenWd2KCkgJQ4MNn95KCTSEn8LNAjy7eKfVM
tDhuMrvZPDWzQh+/IwXM0+GzojIfsgSXxFYRmtz1GyHh1V2/SAi6dhp5Cp0nAIRtOjWE8qC598i3
Zjunw+H1oFsnMixSsgV82jI7VNKXP/NMN79J2uShwIZLdZFBY6QxW1ZLfNkEoBHaVethDQxegymS
Gs+ngOG3AVFA+bIBdcr6RQJdEY7a5TtDUw4PD+UcghwgM0/fK7AORisVGVhgyqj9a6brAwomg/Ym
WoVP0DMjz61ZLQhP0DE8zvqqaRgAPgPQVAhUNpBKtl5/v16sK2URJNruhZavSxz/pwBl+RgTZUiC
0eeKgW4EKgZ0Szow4i8iIOFgl1gmin3fk8i0pMZuJmQlQfSPBAkBJbOZZdfkFRdK2q4x20WPPwq8
4wBCO3yXSBqA/D+lq96CTCpe+B5vuycR+LdamzIcxeTgOd+eTbaBWYnEBxpzfTw2pjEjYyZRfzZ5
StDYUZl11CLZ2o8/xnk8JIaGEEAj8SoCk4uwoF0U8Mt4S8GizYaWfMZkm61ydOwpzq5DzK+YPsHz
zOzZ9L4EQ68E5khw3yO7YvcMrFoQVEnxNCX2JSMvqEFZGo5fQiSCF4Yih4FsSzXxVCd369nfnzr5
/KT0SQU2DlzU/Cc9YQMYjo+RlYLmB0MVcy3bafoH9UPoh/GQdISMHu6j6zMG2FXuql6m49sFmTCI
UX2zX3KQBurJQSfPKZ6AjnOAO2+HZNSaG6iZcAFh0hTcNrwMThbMm2KE9tq+yrXQK65CfZdTxb5V
uOJBP1OBDNEDdxwHl3YxsHm+iM3LyIj+7ocHPRd1e4BcKwVcPL67JFltH9GLi03Qg+NbRAUOvFKP
X/ffp3jra6T8nEg1eF0HT8b1k3Zll+J2UpUdbb7qaKZDZ2iZH6QFylPkTcaYvYr+GYqo5EIpg1ty
qcxRs/jaTufGjW/ES5SuBxKf0AJHjYolfOmk0KgTPtN28UvNWx+jRyQXqSsgnSfvKX67v/Ip0Brf
vE55NFGSBq8364eoQFvS1K62e3hRiDXCiYoOyLk08vL28BFaHxlO9Qv+6RG4S5N+WTL+OGpsto8z
j0Jd3vUnjjVjDAnjeRi/mrAGqUpel0FaGTsMe50uvinAUX9qporqIGdSDk2Uy22PvI0E/4m34JQn
a9hQdrUU/Q8z0mcyqGmIhecBMBETdyIVTmSOb1D6ihCWnLEbeluBekHi+P484HOSxINA+Y8VFsYq
j4McjTmsjK7pQlNQdjzJjB4/NZB/NIdBm1nUjSAZ9nQNsHKYpZnO9VFXtJCPhSFxdxHhzjz8lH8B
dhef5QX5dY13q4GNDG5UW+9axK333/E0kTPQ+wChDwbt8JIN5jtzsdIsKksXHgETXjn2lIyD6QqY
aFOamWCc/hZ7nCBoi7/AhQeGHcYW5PlSSLmH7i72ocprzVFPTwuacGhwrUBbo6qND4j5fVHvikrl
BW4XbmlRt8cYNUeEZYUmmYlZakdfBTaX2GK3SM1iOedcp8U1mMc2omRBhWdRuLh+j0ngil6Z58au
tQrQfVfwTQHR7Nx+fcwREfLLuUtv2pIGnB2NHNx4YNkC4IgJFNCYq7xGiv198iODLZLbxyt9ndjR
Q38CWaR79hCpoh8z2/aZXP2oxdCiHgoaNNVhS/bpMBR1PMBuZoPGdtkdobK78qud5Khzgk7GJBii
tjQRolE4qMgPmDV6nKJDuKT195uXN5B22/u9QECN+LUATm0B5whUAznZJyRW5HQKrcU3cAAZoiTf
unzbh8sb6H2/ayADtrhR1zvzdWcfRnPn218/xydjddwM5lJDiLpGgPy6PB+/kFoczfPRtNfW/S9t
cqMxC2GcV5zlKArThXg7+QBhuSU4NOfqc5Mo6NeGAaloENOC9IP9AopUbSOu9Pf8WrDS95lS7sT9
4uNBFQaHG1P9KJQx0YuaQdJQcHUctxM5UHDM/Q361TC/8g/095FE8DKEcdHlpkfhT3GxQwU5FlzD
34+fuFrIRbcuH3vwpUSAmIEpkMa5LanXz9tXuzftL91ck/el1Dv3H2Pa8QbgVIY3BMANFVbQV10/
RjRqGlcbTbzvBlIMiCBlyGDtQKYdAhNUPYuzcxsTEhyQhItwHVg1cFBQ8mBuAEEoubbRvWQPBIFu
1S5AyZJZ426nw2znr6+fZN/NUlGz5xH1EKhFSrTHDgJj5bfU+2e3hXFoVE9z6wcwGLtgLYIYNknU
1f3NpAfu7ytF+VEC0RnY4iCWglCCHqm/RhqvbaMx9MBkQf4tkgpTQ7i3gIP4ZVlHPnz920MuR5qX
a94u34qj/dAD9Jw4yqOOr12YuaMnvt1AywaS11CVQ3Ef/VLGt3NlUCdaq0coZBmLbA3liFXxjelk
Sj6MsBnyl4K/LmablGwARs0CZYlPGYUlHEumeqXFYjYkShTT0IDwdmrtT585iMnRoZpJoCal1l9T
0JBRQd4Om2wC5bvy2ChqFu/SVUHH3C1OQOKE8dFTuvf34qv30B1qewQeIyARqh1pbxbJjAcQ2NCL
PgSCO4zj4lyiG8x8CBVfBkOoJgB0AvwsoSuavCQiSTBe+YUZFG+WiZONfmAP3bhfNV8Q1QFodX2E
kiz2dbUosl2QWM+G3dKMFaWu3eOzPaA28dSgCavOLZK9PWEUQR5yCY3GXFNETc75UgL+lV0aL9IW
8gwGeCOtrFpCVyGxBDABzu0r67ghQ4Kcj64P1Ei4ShnHXRktyPgKHoKwkF32jnV4LAOz7Ga6rZM8
iZpBVotECamlBDaW690UMBUGpg8h35XbKPppQKQPaenos4JsMOgCHmeyk18Hde1bkB6BJkBF6KxD
64gxFymxm7m+Vuyikqgapo4zEn8qAUl9sso64jYkqKxxTitn4jYx+IkrCv1bEdzYyKSvFykGMUQz
E1hNBhUFDxBEdVieZM1EC+xNjr0UQNQq4xKnFPMs/0PQai5m08NyZwxPSrwMPt25dtQtC3At0OjG
u6JyCdcLUbnEhVZDW+50p4UQ+F5rP/6t76dlDojmQQNch9YnYwDAuLyrJKHcjbWT5Y4kvd7//Run
Gl0oiKXjuOEcsOxZlaaFUlbEzS4gI2h6g12cvc+8BcYE1EFQrEHbB3A7aH0j6rneo15q+kAby/Gh
ExcDuJ/8h7Z8m7vH2O/m1wqqCoJBWYdF6GpfW4nlpuwrbRwfUtGSnt2LbCWodIuWTsxwThWYOb6w
hfQLpTIV9Sd8PexFFkDWLPHjQX0IA7tDGr/bicNzltv/6tVQK3j3CgiOwW2KK5PZN02W06RBufVB
MEDi0GsP2lr3ZwqQzPn9XxsIRilRCEz9hnF/Qosib5Wkr2X1wQcC0uDNXmmJN86EvEz88h8j6OkA
poJSCKt3nQsq53uJoj6o8MzjcvbGYw+YgNPFQ3ILN4Gg0b7H9auXFE+NYtDAPEj+ux8/cr6pBL55
/2UwlxyU8JCYQi0Cd84vLIG55EDHGRkFhpl2QblQhXUFjFfQrcPUSe2Mn7nc2OMloMONOwa2ULmi
Sf71eqoy45UQt8OueS8iALeIu+llMpdqT1bEWGF2LZCTBDhzWOGPvNkemsc2hFiZ8V0IM1vHnjF2
OfR4/DljQi/WcjLCkJQR2fKf4u/7r4YFKKHXJVPoKXJp7BfeFHMzG73vRjkfDagZDHb+qhekB/4M
+atMGplEKmhCQEb/ihbhc+lw6/gNVJi1Eyx8aHp999/5MV/TWvX9p/olaP1zs9KnAukSut5wqrKq
sASuCpc0AS92aD6/PARk8YBmFnlD5Rx5d/LbYwIlzEBzbBRWPHsVgb8c/0L8xccH5a0TaEHZPpye
t5fsBfoCrU1Lxz6K6yIQhdkihwINKiIkwJDsEQoWHGajzjY5Odvt+ue4AXDl6+f+in5BRvdWxJyY
0tB7DZy0I5oVGUoGm027EMFREmIm2FgAtb2pl+HesN2tahlv1bZ2FMUM9vXRXHbA76DNv5TIjGth
sz66y5jvFuFVcL0jnmAOl1vrfOQqGQ8x4gztcXRzDECxAnRwnh/RReTJTj7NbMPE3TAm6Xn/c56T
QG7HzoBJWXpVTco5SWloEvOCfklB3gK8OpBLvUhOstqZP/pOWvkAIap2Qwe7FkIMMnwigmN58drV
M4eOjf2BlkL6C2Ek4JnQPwTb9/WzFSMIh5oxwreG0aon96fc90i3LV90Ch26wvd3YrIRMCbhZCO9
p30Qnv7/Pxuhdl4IAHrg7jTRigwLJcLE3+hzSPabawIaANc6KpNo5TGvuERY0cUazIzoyx7HZQ0B
gwT8SWiWxaZ3vr8mFutAdxCengJzkHJrQLVeL6oOYznCvCy3cx/Lg3CRhYUO/Ow3+hXDsFirJ6W1
BSBVlJm9ZMuQiG6p0B4Y4SCgAMFBdjN5veu0KhezvXLWKGNTbtW04tb/SGaPr3yVQcJhIcxlrLRe
dvVJwyrKn8jgNIyNSuzkhcD5igqK23wvQmX0KaxNQSNlYaaQVZw7m5P7hrpC0LCBhg5B+YRwP0YE
GLqxlu+jn3yVHyLooFoFeI4u/ixDO3VEzKoQkiM8w+UJgj02h4oyr629CKuqIF0DDafCzNEd3AZE
/XIv6UAyfRWiGzAHBr6xmehwoa2CdwgKfHYzMWDJxyi/5XsFAPBLLK8ksAlGyxDsGs3i/jGd3KnA
eaOWgWwQcQ/yROab8LgMoomCVkGXMdQf426bz9WMJ0EIZmzhU0FxD0eCrjDrSXq3H/1QqPfFj3es
5J3mLx5b8E3eX8fEhVArCKywZ/SuZPOnLqt6g0vkei87kqWdmm34eN/A9NRdG2AKxojlDHCAwICI
7rWK5psKdR5Ihs68DzaPxueLYgRSAUB0oasLYUTGbQy82sme2Oz9FWppq/aTX5cXz6nXEShO3JfW
ub+sqVNk7DGXEJ+4HCixhWYPKeGVtxYv8iq3JVtZ1d3MK7q5NABHoR2BuhawHczSmlGLO7+Sm32+
kNAvtGqd5GDXzRYN8LGxFWDCAWCP12p5f4m/urXXXzHgpCp8koFrBqJejN2kKYYg4rCl0jJ4qzCE
/vXhoxtkQ6dZxtQW3P+mXcZwkpiNeRE9Ui3z7+wDJTUVtzFkWXUCLfvwO5hzZLc3RENCAHnsX6jL
9bsWxtHQMgkbEmKkFuwCpPcBdfkU+0XTor4drcSZkOPGVwKRlP8zSP//n4s2kBohDVQYHNbxCqgH
s5Nmrp+pBVSBUUuDQLVuUNDrtQUhShVfU8ZxH9drlBmS/EGAtKZr3X+lkyQdirJ0Fg0pmqah8Kyy
C8napMm1kt+noN00DUzINNDSFa10XT+kb3OMc7/Z6/UJQrOLRx0WpBco1P+iDf/sm6HXogapUm4v
HlGf516Umqzc2vQu6RrMrg/c4v7y2CY0VXiTQREPzw9BGwRfzC5Wde3HVSUEhw7Y5HZp2DEIcwRL
Qqs/Bm0VhxCfMxcdzuar+JkcGsFUUrObuxum+RAQWChK0BkJBUk7z+SqwxD0Wppl2aGF2eixPCsf
0RHiQRjWoNK0maOayTZb8JsE1KvDFrMrduyMB/4knganXiirueLM5LaisF/cJBAz/S020fv673uo
CuBXsxHIExDS4EW8zX+TrJ/HPUhTZVCFofAORUfGWRRjgq4x+PMPg7wI98Gj+Kpegod27W7TH+gq
rgGVAwoOymCr2FuHs+0uehv+PWloFGKKAAR5NOuD6A1jHhUKjVOSUDqoa9VMwaN4KEFpGyyKGac4
OdLUECWNgcg45hOB67neSsnowJwnpdJBQq6R2AValOHiU1q7G+hznu+fZ/rQV4uiZxjVO9Q1oRSA
Vte1Lb0IuY4zdP+4t2eWMffL4vUv85wB+U00QY+AFphzKSF72lDNQh8QvgyMpMC5sI3A2tcNPzSS
7JhbXgUorqiSrDT5COk0vwJkOidZQ3xMPJJmZsNuWcZ1hVodROBpq+56Wa0+5vHIJfmxXwDcPscM
NzljWBfUkH8nRxBqsMR0QuxVWdSL+VF4iTYxIEs6uOFCLOP+W2cDP0Riv0VHVFJwxPD39SKAnOpy
QUqKo6puxnLdC45sOKFmSnNjw9PdwudCca5IWGnGwxjy5abJFaEpj+WLZMmH5nJ/HdMzhp+nPDJo
DFOpJsYLFo2nC0PT4+ctmczs0a1Hp5NYCsqOIAlkeSF8V9Wz3muqYxCTEd2SNvaJP8688IkRXMZI
5EWZFv7R+2VCV6PQq8hv3fwIAfroqxwviGv+5RahHo/hFoQWaMPAOTN+OUs5pa0DtTj2ooVR2aKw
7v8+CyZCd4cOoCMPgxAYxAVYb8WPfCZyqVoeRYjexJwFPUR5MWAKtgXuOwPcrSSQs3Oksz4vHz95
/7TZAIIdqmAM2qvfCPrPpZN7Fc5H4FdHRbCyt+Ixexwew70LhKYG5MPwIqJi1q7uL5gNo7CNSP1o
mQLpjIph3OtvRw5iUXbjqj/2nwE6oagMNZYwN9BzwwhqXSr8DJ38RLZxbUTB8HsGQUrl2DdO2mza
ClrQnX68v5Lp4UM76I8R5mig1JoEUQkjauKI/TLwT200M/50Yx0oHIEOgfobmvwx66gDvfK9Qj2W
4nbQtlqy6UBJJs28EvqVXF1iONaICYATpjgrKMVdW0mHyAMHd4aFyAvFfZdQrOObZdesw3om/Js4
TliC78SHikKKAdb1a0tGJUhapCbqUSDRA+pFSETmCGmmZxrqHMiKEAGAmGaibiwH6aDmgaseu8h2
4s6+/86nL+T615lbWXEVTlBj/LpHi11OZMajEz/+exvo0iBcQ2aHwi3j1IKh9zShKLRj6dtKaw7A
IwsPQTNztKanF7+uIQtHPE4hocxLH1Q3i6qhx9FSHR9R2Hn2+7jxshHw4Q5QAasDGIDu5V/vUjWt
3NSJcXzw6oXLL9vS1Dkrjq1/vV3AcdAwHh0hhDTMtx73eeuOta4du8z2+E2TmEZrx5zz31lh4pZR
4LsQiBbtKIC4fTzloHV0zTyb+T4mITqif0ieU9AGxRqwl2aVlErSdbVxLBtTjEm5gim3skdk9m+z
zdNbxgD+plRxCMgRml+/n7jMVKNtBePYBiTQTL+wd+EaqKbu7M11eiZZLUaqqCLsP7bos/w5C0Ok
l95Q8sZRAHPuevwQamKcghWkJWwusvU5jd0bhxtVKyTSKBSjBGgwbyuXa/AM8aV7LDH1j9o0+kna
5f6BuHG60bDClwNQA9ANLKTHDX0vazPOPXa9bVS2C29Tee/eXGn/xkoQFSBd/o1y8KauN85NdQBg
c8091iPofiLic94s/dN0KUCcAdmgYjAZK5rA3cE7jI5I6h61lCjohFiKYzh9/6+/Uw35NqQ24HaQ
mf2WjP4cASXVVA+hO3fsMJ5fPruNo1emMpdmTu8yWEGNETBAiqZgwdENV5dC6UXeyWtOQew4WvcY
ZtZwztSZ0HPSjYByKwa4gDsE1IiyQDIOVE18DwFU7Z2eAkz0gGOBqJ2VHJtNoBE/QjkdX5RZuubW
TIoZ2zdeGE1tZcq3hhjk92v7s5WFGOu+27beCaU1F93FyqnBHNg4/TDj9aanD2vEeBiKXthT/Mv1
6Rs5UdA5VfJOcbnPc1tvHL97vf8dsTcq8JQ8KoSURhwJKSScr024xpBy0ZB6p5pb4yPqebvPnEiZ
WQj9TP6GOEAGoRBJryN04ZB9MndRGbiQCQvc6JQd09Mc2wa7S/hx2tTQUK0TdIpWv15CII5Ca4CF
/VS+FM1eeJDnnn66R/A0cKCYLUZ0hvrytYFakBMR+5SddCc0m6cY80cz0QB7F9CDjCgTJTmDfpts
oFkURZLh/Zen7mmoCNiwxtaSG5L5JIxsv5hJqlgQKFo/v6MLSN4oZgtFmusFVY2BLF0Z6pMCtGnm
9GiKS1TKcc3b+QqERCLpGkfdnLMPMNApK0ubwfRMakT0AVQKMqflmykozS3b0M0jqTkNprCQ33XU
+zJIMOZPwEPv0tluG+uV4JOATaZKVhCuov+4Xm8kJLLgD01wljBs96PtW+sDa/4JzO41AwkRNKZI
bEPQIyT9wZ1DEk4u31/r6HYD7o5PGSHltXVR6tN28GG9fenRVAdbrGEHGWl/cpI/zm4tfXdXnxpd
6x9rjF/kgjgVW74OzlA4gmQ3hzEuyI6aQmNhsEm373sPFjANN0+tIaNAM08FDog5SZJrJI3XtcG5
Ivkq2nhH5JTrJgQWhLfKh27JXWpLyWfO76QDDquUKARTVPhYkGQya4wkX/SG1A/P2U+Xmz7mQFNL
f/0WvwRMrRHRIOqymgPXTs/sr1Fg6ZGUwxEojDMW0hGjBJChPo+SmfxkuwTjiZ0zrlQzj1ZJa+oz
VcKJT6D2NLhNQPeRfrLBaIKIuzJ42FPNcRn6AI+oJErJ8Px1/x1OvQFjiFlY4QKeKgowFDwNP/lZ
2+jfyXvjkc6O90JCR3ul9etWxKRob6YnCvG9/wC3d/bPSplMvuLlPhzqGK8T07CnoSegzlvwC6hd
XWpHW1kz5ujpYL6Qq41lvse0Qxep7WEO1M2y+SZ+H+Q9OpOY0XW2xsEKv+eIqm+/SYBdAIjENc7G
qpVc6iVmLMMzn2xEVN/7ZAVO40fvwM9VRv+frfzHFFvfzWTD1/MOpgzjUdTsaNti0FgiiaU/h2v/
e2Yn6YuZ7CQiE8xogg0DqunXnq2L5ThKxT48y4/ZW3yOjsVD4vR2d5Gf/WN05ubqSrdcKTCBKF6g
uIz7mL2JvUCFNAKP5VWpPaLRyr1rZg5xtP6hfZhjzfh/jKngCECtDN6bOZaeFFVJp7fYy3iL6Mt7
EE6aqQxEBYZLtoLzMNeiv3FNIYZBLoD5EzToeGY7R7eX205Uw/PgGL6VYNL3eI7n0Pv0R9h3JgHH
o6I4A7ZZhUk7xy4CrLMbgrMbPTX+T3LZcSpZ8zXxhi8OpFIfx5lDMome4F4oB6GMGgE8mki/jj/R
cihwWs4JRnBGX/6TO2e9hRmkQ4KS9LKwoi8JosutuRwPM2Zv3IN/zbKFzqjPR34sYLYxY9BR7L03
6cQvxjf+mZsbx7t1H2H46bcCjoOCpPR6icaQxEEhShFsFfbHCNLwb0gpkU/PBL2fGc05MBquMK8Q
BUMkV4jZqTthoulO7fJq4ILkDGSFQFKr5UzyLb2Pj8058cnMPt4yRnGrvzBf1PWYryBsEg3JPIyV
q/acOE1B2qd4bSb7cF3M3HjU8bLrwkWHaj9q4aj6M6bUPFU7wBaTc7oIjtkcH/Gk1I+ogd6j//w8
4/c1LxiG1C2SczCYWmaFpRNGlzAmwyb9Lj4Qa7ffY4j3xT8Py/RR33XguPdmtvPWZYswCUMzvzNm
E6qrvnCLUtf75AyC+5NsgyZp/CicAEhM7djaj4ZTm/yHgQQjW1abZmaDJ313ugUUDol0GdUgIL2u
D6pSSSBl5sfknKPt32HQLIhIvAC2yXQHjF02VnTg1pL9uqr3yra/OOmp3YH5fqn8IIkn8in4uH+6
WA4eGj9ePRDjjXz0rio9wwMpRFxX7/nigwoNhF+QLQZECYL2CsQgO9P9LpbHbAMcCyk33Omzgjyq
5xiPOto0wapeeg8xeZXs2sFYVT5ikr65hLNihL/BLHs+/+4e85nXWVF7YouHjRHGxyQ5BqoZn2uT
s8RnWzgpdrN0d/xzs6rN5f19mkYQVP0XUxYocSKGMJj3lktR2hZlXp/1RxhuV59I0cqnZFYN7kb8
gCkr8FGodIAMlWnGUOeVclwIMASA9+OI6epoi1IRGdcYWLD6GR89ve+ujTEvP6jTDKD7tD4P5gCG
tXfjrR7AUPZ0f++m4d61FeatJUaJZbqw0i/8i/80B4udOi1Q4+CYotVBB2CZDOjfPur1b7F5Kp+I
4I2Rh7N6lD5AkvR8/+dvRDTXv09jgz9XsSr6nssF+H3RN6O3aOOfV0ZFInAHPCZgZZprn9+yh1Yj
ygxonam0R3BtryiL0NO8TDgL5xjiiSGELUaNhE/FpdvLH7Ph6PRNY0oM5SVU75EdIke7NqdlPXKm
tBHOqm6KjysZligoeitCQy1GfGjyp5kNpRt27RGuLLIBsMj5Q9iVtXDmj9V7ahXOyf0ql5/hrohM
d87Y9CambVval0I1CsVHuvw/b0/0/LCmvBjn5Cn8KirSX5Rd95Ic+C1qJnMl/BuegFrD0Dha5AYO
NmPNKyKZ0wJOOOevfU3QMGjJaK5bJz2CXL8j7ev9rfwNA6+2ktYQgOxAukt5ZNlaJwY8pSoq3OqS
r7SP5DuwWwybJPYInbV6wx9KW4Lxalku6kW3bLalnZy7TW2Ne343LEP7/tNMYwXmaZhQhMvkiNMD
o7qI0B0s7Apjpx7Yb0IANShv8+f3AMaNH8+a8fMT4KYGZC6KmZgWxrzQlIOIC3tgIAtRP1vccrH6
CMDLh803TXUzY4nlHwIG4NoS87HEolIrQglLg5Nvy1Vq9eQ7BeB9BAGrbNYY/FkIGPWpwRPtL1s7
cHRLBVm4YAeWv04AzfMW42EuU2bpASdPxZy6TJEaWgrREUkPkAoNv/R1ukqhakIZnaWNABLcGLCM
bwJmDdCXd/jDQyGHc8SF5kACgsROhMGjeKbiP7l/mc1iIu4xlnjUYrBZnQmoBuAZlMKLzjPNHLvJ
jcjYYa5focqMLAt/7WRPlCOIhvdgOvl8fqcEXNXWBZjq677RaVhDjWIKASnF74A1cxIMnusSJVX0
87ig8qzSUlmOy8AU1uFuwIhqCWa8PQjxrDX21blv+8a+wmND9w2FaMSjrAZEJ7WqX4Y5h5CcZIXZ
88RD/S4nKDthRp6f6+aJE38NoQmIW6CziyiKUgJcu1A9irI8jLzwUoPCrnn4kNeD+QP5rH2CcSwP
eALMsPFW7aCmgOG1OWzEBBIPRDEmWSgXAOC+6DPTx/vjwXW55uteisOL+ghlD7CR58tqYTYz17xI
P5IrV8qYYZxXJxRhGaJSeUmI6yjgERvAo+abSEzFVYm4WSb+rgEzXADWQ4lQ2iIPVJ/336w4SfuZ
h2C2OgZGRKsCPET+4i058FpAURsJRmaiboMhyx78PJhIgyo6yR2d4HjHprKH4L15/zl+Ywx2M8BI
gAoV1HUotvt6z4umCbLOrcJL9R7ZKKksDDDeueDaF8GJpy0SG0+1yEHy2ENY8eNUg7QWYsFm4GRb
xSyhhwmJxVeVNCtw4Dm8g/vA/EFWDzFYZPbQe+upPvgsHvl3iGvy2Dq6QrSJig+TeWz/f0j7rh3H
dabbJxKgLOtWyTm7443Q3TOtnLOe/iz2f7DHpvWZmL3RwNwM4CWSVcVihVVh2JaRKIeX1pFAYr9E
qyUhMDqOaGgUQYEwmDyGg+fLYo5xDsdT43QOikiXvCOB5sX4SFCw3vfGObC4A5OA6/5oUUXGqyqu
IjDooDvrdkt7sc/Uko+iS+/oe+mtsJPv/BBaIjpEtXm9KG2wh4CklPFauMv4oqLgChYlk7ewHWro
vWwAbL1p5vIxO2L0paPb46pBsDhfaRbOdi9+Ppafux4PoMKX5OHfk/yfSmdv+ACBkdzj48u4qY6v
hCwX9jiwQ2fEY/Q0P2w2L/Pfh9+/3dduH+253GhZbjQx+reiQFw+9CUgZYYUIR0+ThI9RJK4SC/u
e+pwH4IdMbX13t/BKlEbhjgPPA9sM3WkQy4Ublv26WVYyc/NO9ir3n0yiXjBnYZftd2d3ReI1DbC
QJTcYo4HJwbpboWgECB1tiJakql3T9lJdVL4UnrJMflTtse1N38RkJRLYQ7guLNcHyIoj+AoMywM
URtH6CqEq5kskmMvmInJL/VduVaXaEdYSFbxpOwqp7YRjpkH5/RJv7g2iN1eNExe3HFv8RPLXE44
fjiAqy2gbDavByGX6+SbLCRhwWBazH1HwdQx0cocF9TZj8V6QqZwA5HmOQgUaU2+1aVeSfReVrPw
skdhs30SjYoxm+uu7Rl6c4Vwp61KnyWiOABBfvcKs3uOfmM45zr+7Cxva0iLIbTlZYA2yycUbrAG
XE8YKKwLOXWEuchjkLIUcppKjYTH5yVJjA5X36I8MiuT71QG8wpQJQgURPNIswN1waWNq9Ve4mWX
dNN9c18Aey6exY9k5Z+RWLaUVeQa4zc4jg7dhWeI8N3r7P/AUdlHKsdEBIduz68tuzKbDSHAL+Cq
f/FN/6xuYps7pPMARQOMpAHtlhI0ULRi5h8CdqjjoC6jsNXHopH5DMI5U53iKUrMfkTctGPEJ+8c
JBqIWlbR1UmSF2N2kVBYY3rr7CleC6t8N1uwjAATimjIlS+mjnw+E1H9feHW7jZfxnvMiNn4J4QN
GZs3eVYzpMfALwPzjTKVWyRwi0iRKwjZpVvJto8w82f+oj+FZPDQQQmZrBl3URdsIgIECDDDsUZK
WqY2scQjKycG9SLtESzsTtVxto8u/lr6DvYsTZuQjBssahfrkWs8n4uLS7QOVrXhYsZ288Ji96eN
Fb0gylj56qwHsQJA/GV8kBb8HtXYDIWaXAdCKujHgN8KcrLbMwrcNhKjvCgu41f3Ie38T6k0xBf3
47HVvYv+YyVIQSDMARoQEs+lDJMIjjc0A2fFJX5Funl9mjtOvzZwz+1c48U8LsiY5MeQE3v3UzyA
9i7w6aLV4XZhCbqxGo+vikty8sDzv69RL82qObl7tSPihtIP0oQFXiMQDVIgnCJkqp+p1YXwF3+C
aKP/9H6nlaliBoSM1fHgAMnnC63D8IHSOorGyjcaQ7HI24RMMD4T9vjH67576v180wzFp6Q3/D72
qI3D6M9mXI1H0AxEfsnJQldq6ghrTBqYI5IVL9Q1ogVgy9eXDDMmEtN/7WDQ2JQ/0xQt2ll0YIOZ
9gUkKiFGPJVLddXuKwfuuZMtPzInsZ55a+bENovr9+79R8NTBiduc0loPK+5jA64Iebo9ofXys/z
pRsbePA4Ciq+NLNDgUV+Ejf9Ll2x4iUT1hXuDGKVpNMUSUp68pzShaofNG1z8XIzyDeVZ6vcmltU
L+lW37BkfMLiEe60GTJJaKlDiRe14GqItJiLkwb3k2Jsw7OyXWBW/OL7sUj9UHLTx3oNQ/lo6DLX
Ui4EzDAPN+JKOStfwtpxME9dPZQLdzNX3o05+Glb47TU7fDD5pbHIwY2vR8bRKbOOaZ/fP/tM5uc
9fU3UapXJlWd1lXcXMRoXbVbKTcXQPFAHKmTORAdOG2+B8zSCDHIvpyb4sk6xizazJ/XAbUxoMzA
6xrdjPAo6ZdZpVetP6pNdXl9338iVsQZ9bIw0gOI5QOjwnufvPnxWuIwZMQDGw/5Q2/VD9Urh1ja
breyV7yx+ogXT5KNSWWwGBjR5iPWOOAJ8H9/HZlStzw+PtMpVSWN0PBpUMvL3zlShVTwpUgCvfr+
WTfyg4z5mWcMgHxSrQ4hRcnGQA2DW/KWAJ+OW1brdF4sfIaLMHEvYMwH3l0oAkc5G4Jht1ZazUNR
R0Fzc0EztlNi7Dmi+z9jFTCtAP1ZmFNdQoI8C7PMLNZEjLt3NUToBpy6XkXZS8fG95uLvJVX7TnH
ZCzbW4G7Gy3CtviKcH8/L5yBxXp6F3ekcak3ZwfqQ2/GufWlsksEUXxCfoHIY7RREGuXEtwbrpE5
KeY06BfNEBklt3dFGxQ8fRfrieu1mQR4bp1vuJ2200/9i7bTtv28+dQP/pZFZ/Y/TpkMH4PjjnJe
6pRLJI9Vrw+bi9sbyXN0ys++My50M/sCv73qG6iJ4d6ky7myeQ8lW+6OVa557+XgpEnXHwwyofOh
jIUu5Y0Wanx96TegGlgokYEG2ieVtbP0+/pnZ69gKAdUGMsUJUYCBiR9S1/ca/QbifqNfC72acaI
7k341rcrorZ0HNJ8DCRAjeCueh+xh9sYdGUIV6/5Tb/VO6N+e2wx6Kl8ZAQKcjP4RyXteqgnudVV
jR+FpEggN2DsKd/cpfqWrBRl1VkYJwzeBEzHS1681FBZ3D13IQIKmO6qlCueI5MX64uMq7zcqHP9
VV8XW2EwuO/ECQ7MOiNybd6YdYRM0WABtgBCIwLX7nal8jCERaJ09bHoLF9AYCRLMW0mdm0UFRZn
7ReibQPjPru/ysHrjwJbeA3gy9Pv2Z5dQQ1Cb+zRE2sI2qJtTH9wEKjF9BLVwoSx9rlliCs5r9tV
kulKaEogREJoxqZWCZd9Jg+Vzx+FswhGnG4uduYIuo9voWGIzhQS/GPE8ZBQRTCPcgvlJB511DwM
x9k2NktQhT2fMsVE4SmTn/FO0UlNJjrZ4JaTYg56mnfszWZurAsDeBNRSYQX58w3xHXG8HMnDkuE
OkDT0eoDB0CmVCEsG16o61w6DmYqWbE6T8wsNrV5uYpKu3Ct+JWhe3eONWQCwViQFyAnTZg6byUy
V4YMyaQEI5qN2bZEZhJ/wtp31A4BvB5DpcxChpvAQL2zZxQq5V66hRJzEpdFJ/Udw9N+uwd5GW2a
jfsy/rWAkOVhBgLKJWTUuFLLIx0TNcKwGH8YIzmBMdtiZ5Qgpt+kc1SmMVZFjP2t3N+CUatqfSUN
xxBg+WyffHQ7dLZVhRXrmNGrrGqU1KbzwbCYvjpxkm9hMZgIISv0vsJRRyru9ghjrtAKNw290/pz
OIWviroa50pvZ8vgS8Zk0xygjxd69wIm1frgRUU7Mmr377g3tXboWoEP05N29irD6TEWtmL1s0xg
QAvAHoC6E1IDRF2sTRlHwUzW0xP4Yzlvo842yZvwIZm+ZvCYMIxmhHKubLtl5Ygb5jSIe78CVPXQ
QdBVA13CMm+3dGgkPlBRRX8q7HyT7eKlfFSP6PID69ZsOR71d//UXZS568hI5upL1vDMu1Qfocq/
xqcsaJl7aY8TkE+imS5zJ1ol83qdLsC1iegGOvPn3lJ1woW3V5biUTpETuaIC4wenLPyu/fuAJlt
o4MEHXwaMHt0M3Kh5nlfBIVyQjnhd54heZ5svU2y8Q5wJfes7PW9/UPTPl7yGIwGU4QKcUqW+WGm
Vo3IqadXhA/fZVC0gkd+n29nozGGzCaxe88Dgy1Rl4LXCjF9AL4956otqrLJYv3ULkAs9pKei634
5jrdZraI9uG8sv1N+ps5QPzuLoE1whseLyQQW5JGxFtUN+dDbZB699QoRgDeRwxC8OY79emxlt5Z
IwqFskZC7OZJB27QU2I4L39twKkfJzbpKtY7azKO5wf8eLMbEKLaX7oDihpzA4Vh88fLuHfSCBRo
TdHGhxsYnHS3UEUcij3XSe4JnMWlwX3pTnp23/ilpBhhYLov+oFZ6U7U68aiorcf3VdopSMc0Jgk
cQvpDrwnN4rgnbmFtw5aC0PmdbtHjc65WfCf5Xa2y14Qa2N5ane3ImAhD+CuQOMHIWG6hVW6Qhl9
2ffPiezEnFGZYA2TkDBHsb1dOBXD15iQQtBngVoKyo2xUnSIEUXTetGlgX9OkfzVkNaRkLJyMcf0
/W8PkPREgE0SYzdhSaHct8sqM1ctvMqPzx4IjObq7xIBnBf/hYNF2YCQ+bfyq2ekyu6WRiFSG9mL
rodhC158Fr5SpI9fMJir2qQgD2TxJN7dUhQQJShy1xce72FpAZmxo5zgVIvS4vH+3ekxhUHZqEFs
MdwnwmLag24jdPD41+/Vi/p56qIFETw4vyT8vH/JdigUt7RdpC6aV9QpKYg6hShUZBkP8sU36kVB
Urdb60quV42A7OzP7ikW0VCpHO1ZjVG9v46uxDAgd28ECo2c4ZWp0vl21EqyQNABog/YPYSNg2Lv
casfZNZIuiks0IDh6kYDNemjvMUSxEYvhErEWWHmKMobQQ79NWCk64LDGCJm+wVRnNt9xN0M5wiG
EZcleoFu0ZJklIui6+Xza/SBxQUn34lf0mf1q/2IXh6LyX3wH81GKCMgnBcolgWTxy2WlI9NxUeK
fF53Jsb6egv0ao7ooPTBu92bb9Xl4wNRUaQdWB1q97p8C0y9iMAVlEa1L8ko1I9UVFOGH97SZ6jY
vZdzszpkuW9Xx8spZleNIkC2+TlffrrLaK6vuCVI0GxWT9qPYb07tn+2EqWCt2BoR/ADwcdWtuWC
z8x2r50kD2HuehVsVMxlb3eqa/19px+85asTRG3lLWycjfrIh9jI6Fm6iKhIDWzhqG25Lco97cfS
cnd/UlCUWdTzIhZCCO3ZKo7L9pljPQ5Yv0+ZRE3om6h2BfksHjHvKBQt/zAkVjOaHsYGVhgphT6O
lfo1DrYcsOzlhNJBvcEBi2wMmaNFyWMucV3vpb5yLjecoa3dTW27e8jJvFqzyCruvWESWvyDRVdd
hOjcKlTFlc/8vN+ElvGF4XGlnW1YbSN3pSWQjRsgSiQrPxhlLtDks3YuL44E2vE1/yYf0jUKwsAf
KpnlE4o3UaB7qFj9WxMX0C02JZdt0UuDnOjyGexQ3to9HIxxzr0r8xEs6J5vMAEnDMrNWinhLHzd
i8ByJqNBasQwYVC2zsno4McacB8Lp3aUEtEkx/yxoudk1DeHy/RQbJErdq0SGyqZ7ZO/al5Y3Mn3
vsjtPlK3AQrtSvTiQTBn88zY9DZDp+9tpIK3OGotQKgjKCDMp84p0OOEuMraOX/lvzUHvSeazVWY
kR7D90EFnc9yTe60HLFXEJ6jFgh3HHoyKTehlCS/lAbRR8cAj/QJ+gQYSaL7nCpBwIsCr00ddEQ0
VUvC9YEetDKamJbyqt/0qFarNuCStVnFEPcZIQqJ2jxXKgYtkhX/UjrcgltgAvKq2JYLsOrY7kI4
BkvUhq9KZkSK/OzNVUPBUrIe8WHQdCNgu5V/CBaymR6E4xuaaZYzh1syRP7u+UKBUSKf+s3IcShb
uES7ixcZ8nkE8WO4LRas6pUJUbw9N0rUC5H3XEwA8S/cYjbXHG/l/lJsZSWgotBnMjzf6RW1LEoM
u2Qm+XGKZQW7vfCSos7gP6+HclHVttflapT8S7jJN/VGXXmLfiHN3T13LJYho/Pi3thjQaQolJS/
wnWkpR5xnkyN1DK4ZDZqn1E1H1vKul2rVrQcTcIuS6jyO9TNPP+1gJD5hKjXR5s86Ito77jJMMfL
zcXwRwm8k4I4VvytzeU1q4ZqQrFvkagzk3tQZsUtkGqrRaE32gLsF8mu1hnLKBKZvlWwWyDq5Pwu
C9yRLAks+d7uvT18OTNL2Q6Of/LeEBpkeT73OnaLR7nh+RCOXF4Db4C9IqymjdNYCEwIf6/MAEK+
A1S9pBWTJjUI4kQuMK8qRC1mQ7pWhd1sL9g+slSs2Tr3xTXKLRTlUWUBykAQ2Q4vhV1uYqcwY+u9
xYDiZBHY/aLLjeEg7mf7YqmYPIYMD6f+61eBVDbjWcr6DpV6BIQJynuLGt/RgXFfgGbUm9kRIU/e
HOzUQQZ/Hiw7p3mNlvFzuNPnZNJs5GhLplAR6bwTqj97r1LemD8rZnAf8CGYB2MhTVeZ3Kl++XoL
jXJbYoaVa7s2qyD1PhSKU0C5OqhlMQIZFJeUykSJmLVKB8lqHbU0pI1vjmvMcZ9Z/L7Y1B8rMzzm
2+JFYFEP3ZvXW1xKgxKQK6EADrjeh4yqMlFARJ3VVUokiN7Q67VRWtPnfkBK7YjWcKic+VQt95w4
fz0KANFcjP0CuRCoyFG+TPPR566Ql82ADhN+Lq/cOb/CsDhkDConQJqimbvzal4uhNWIcjnVyVCF
3i1YzLf3TwZ8A9qCiZeGEj18D7biKtrRjbNZpnZ5cmm+qx2K9MyNtyy+hKdwKxwY5nzC9oHBlxBG
gaiatNTcQiGbiMbTMUkvJagPRkvAnTVbqpjImhr6CpHhBbMMgnw8dY6gdpfBvYroLIi/qHs/BesY
CPzS9FIZBZ6vnq2bB/uD1EEeWFfI5OIQdiavLzLMmnJmFK0t8trN0ktkHljP4/tDAqU7aMpRGUsq
SJGEvN25qIvyfhT7CNWdFugOBwwRsewzOvVRI/P4kO4knyAhfA6WAwQa0J1wi1S4szYuxjG6RIal
DU5rIupaEt6JxzD3zx3ggGIEyX7CCwd2rVscXi7TLtGFGA1MKFTbSVaFZguMyrXD3Ye8iEGEYTAQ
72SBQqSkT22bdmw9MUbjYb7ZBtIq6Uzwr5rF6BD+CPfETIXd3b1kLBKuQhQAoPUN3Li3axTymTsI
QZKgukoz5NUWFUbL2h4u1uOV3RlECoZaWKz5Q1I3MTTYTJ7ezt+smPW9c0QBUBa30nM/9nIAuHNt
XRubnWSHhvn32QwKhjK6vNaOeV6RdaBXMoTozYydjwgh49q+jx9QOJT7oASjW+kJjqV2egdLchzP
kJczwzO1VYgav8enM6W7GI6FAkfSY4ssLaVRbcnPykAicKB7qZfi78oCfw8GKbNY5O7iFGRdV0CU
uPn9GA5dHiSX18JA/xbqTROHIWr3DymCAUphJLnwGIBU34o0ylzwLB0yYDh7bNtyE23OR6YvOaGq
NyjklXp1J4WzokAVAVDAKygYjrBA6SpinU9ok/0+Pj6eqU1DMAtZJphuVLVQwtALM/QDBF564Xzj
NetRORN6xmLxGGTCqBL+PgXlY4T0neaoyEpdKmSpwd1guO/SPgX3HF/PzYr1UJsyONc4ZF+v9g3F
3hzHpcB5HV1D3xrepY6N1ZlJLj21adc4lEhnsdRLegAc9yiCK0jd4xFoM0SNWK2bqxuSdo1BSbNc
+Jj8odbpZe2SSaLxr57VgDepmdcQlF3jKi1r9abCdsVLhIxMzubeJfPMSJtOXXU3KyG7eXUq/FhL
SiBgJSH6D5xyoxjpbKmVJzlFhfUTKwg2dRtcL4oSaEEAn/lQYVGJEX1EgWGy6t3Jxj84GLoGMpZT
QS1BFHapl7IVrhjHPmmdr76fbkTNU5nU2uPn1ZWbG4qtGrvSXPwa0CZfvDxWS5YA0PlzrVS9tvTR
1juYjakZyYozCyvZCOgSYDq/DN2kmdX0nm/brC3JucARcMTQiJzA4SyGtDFUk3ZDw07tuXKEsGHa
3rklhYBmYHmsQ2LJAKWcWdwP3RBh44rv0JGXv/X1UgdfhB2dh4W4Ftee9fz4qFjLonycLuQULx8A
aAWn38lmtWAtiaE2NOtW5sa8K/EAeJVRAi9/gZZh+XgJLATKDHR5wTUjD8Wcbdej0xsof2HpPuOe
oS8zX/ZGdFXj8DvULhbz0kaTl28wbsxJH+CPhqLQ69aeDU3MiVrVEkkezHZTGMOvzlktZmgN+fV4
yxjGAO2vt1ClN8pJKUFp0JoQ6seN/QS+1s6QXyofTSmsApdJR/d6ZZTf0UiVJ/AcMW2OpcyQrM7B
4hCvcpO1hVMOzjUQdVF7oie4Xv5jDBTQuszM0hktZVGuZczONM3YZOwj2af/bbNRwHO7j141k7NS
IuoTGe+YGwweoc1TtGcp0eM7+26MTu0WYVcP2D/M05CXFfg6FoyFPLaiqKu+XQjf8b0YlJA9vBfr
8+zgr03bnLH6YpiCQHT56spO86ruOAEL4b8NzOkeTZPMVGdZ0ccWAdPHblHaVBIwqgduVGci/DMz
kZLe+2aAEYTtRwpKFO272XDz1GY96KZxSXYOIQXM3aI2MfLK3uM4H9YbXT/bijS9PD8+p2lD9AeB
2r9ECTqez+L0IpyzEwafryQEsML5YxDWMqjtEwqlK3kXIJBp/dQ5C+nw3wAoV4pX+wDBCwAkoxGj
F2r2FT49RvgfgvbPRtEhZIwdHrthAMS2A7mXOe5sKbVXmHjEeIWSvbg3AH9wKEPq+i38qjRKESPg
n0FCv3+KbYZuMs6c7gCFrM3kooZUdSDNQvfPS2+v8i0D5H+4bH8WQlnOMG+VodRCmBi01SZIyHNG
NK+scBcvWOpJrP2jPaOMZtyViZTUeBqGmzVYUJ2ZBFKit3GbmgtWcGracP5ZFeVPCUXddqESIE65
esUA8jNjKfeZip/H1J/fpzQ+1atAKBucjVCtNEMQLUExhB23qyzeSJzSAF2Qb51O0e/A1HpDhHfF
MAjTgg7Sa3RUIF3A07S3otIqud+Q8ChYqPqlYGgLJEjQW2Gy7joiAXfHdoVEmQUUlDZxriDKLP4u
wP6MkI4Pjqh1v0VfLsPZnn7aXWFRFkJL0jgJWqxqQB2WZ3abD9OOF6vvZwleisiQ/Umn+w8YXVmP
2Fg3phzA/KV/NgvnsSmatKZXv05ZiFmhZy4MRHp5Jj18p+Tr/Pj3J80DQqGkMwDztuiZbgXqGRQw
DePm7i0rWWDMYmLAs3oMQs727uyvQKjzyHMw9Ao9/JzZHBfp/AlFSP8NQaKc35JDTZzvwcX2X0HT
CNGq5/yC4R5OHvSfVdCzadEi+v+93tP8yJDYyVO++mnKwxWHALnnChskPoNaaoXR5AvGObMQJBzR
leuU17keoX4Wpgz5wNo+u6f/uATKLLvIzM04HQDxoUVDuM18Qk/bqqtNoqwxmqe6wdcgqo2dnD4z
8wCGy01pMtbBkNUf+rmrjYr1UgISUIbj66f+AQ/z139SBtrk+mC/EBoRAP4FLd1zDPMu548RJq+t
q42iTO0w1EmmIJNziZfeExhGmOHmyXfLFQClz7Ms54qYvJPk+XNpSWv0UMJmBGDz+E8LoU2rJndj
GBVQi2LnGdEFU7L/3v9CHTSY1mUJ3awane5KChcPilrK4LbgZZ6Zg2OkHkuippyjGxTqms9Rta7j
nwwJJ8n5FIxltOyRqhlY7v2Ejt/gkP+/El0hK9KeJ6vB+39JNmxgye6EZKEDGeOGwdODJwpd+RPJ
UuqDrC3DS9wBgxKI/grGkd9XVaNW8BqC2qwRY0xmAgcI9x1zmp73uVM95ZiZJDyb0S/fYGj7xPV3
g0ZtmZ5nwljnanZ5dbcOX5gymmdaeD/l78eSzMKhVBJswl0dVwQHdTEY47Mz3R3r4cXCoLQSdwin
qC12bjDVOeYy4kZHvQ8a0i+P1zJxD17vGR1pjmqt0yKCY5WtkbXMYMKEdQEJAx7AqH5AgQBP7ZVe
d4LAjdir4LkD3cdsGSwxZylEZIml/lOBrBsoastcrlPDTASUgrJsDY8WxwfjISTAtweDf2EFfCZP
6M/Kfm64KwWtQqmJQrIyxdAdzmzNXeR8M66XaWtzBUJ5jCAt6ZumB0hkhMv1YI87xEmeGL4QE4Xy
WAal1jWfB0phy/NttC5M70n4fhpeGECsLaP8FsyqiVCt8LNlzYewUM92+v79WJ7v6VYw7Qf0MmAy
Rf0L6OEo1yXrhK7sNJk8kd1ttMuXwyrZufOLawXbYIuKhM1b/zxsMgvlCPZj7AlvA4O6wXuGzm/U
+9C61KYpOvdLAS9AwcrXo2I8BZb13yAoeWg1PO8kvSNxYdF01M3HmVUwNeWZ3ayCEgaJE9VBrPn0
kpXGawH+YMkzUgXx4COri2hKY2+gKHloajmbqSVWU9nhMo/NV/Rxl2YRmyT3oC1ZzDQTtu4GjhIN
3ReF1ksAt+Z/d4EhvD0+myk1uvl9gn9lEUC8Edcj2jcv4x6Zbq00wdGSGovnbCGeHkNNOAc3SNS9
WiB7L3kCkIa5aG6r+exr8d8AqKtUjpQylNSRJFJ48xO8X4wFTFiCmwVQ10IPCvg0DaEqCI8uZbuM
jY/FN8MdYKkj+Yar4yi6QOyaCIIcoFbWGRp7kBasmMvjgwAzwi1GGbmlmmnAaL632Vy28mf3b3lb
SBvQP0YFY6ZvESIJU8ddHifhPoHh5NLphplZJuOeYS2D0nm3UFthVmAZ6xbB6qfub1t/qTVQeh4L
VQ8CMmQUMmMbGKF10u2INcGLtQRKuRs5T72+GhD74JGYi63CahllexP+8s1JUOrtcpjbJcTEfAQr
3QTHBXP2JjlLKrRyg0CpdR8Flei6QODW/GpLMgfoWO2dJzCiMWrWH+sGJozeShWPOPVYaTiRojBm
hukhG18smPZ9IpN0sx5Ky/MM47OjGmfyiveFaPK2ZhYb7XnFcCse23XQmN8uBqMIMimVsZjLsjZY
jjhjp2g3D5op62GMH+dbC2ToGNmyrQtmQJWxUz9Xy5WtypJErjof9rAzJeed1EOrRnAIWU++x2YX
jJW3O+XKmq+4GQRMMRyHP5u/MpthdCcRMH8AJPZgfpPv/H11hu6mVoKSaKgoykZDORrdL4YXJJHv
vFOUKxTqxKtUGgNPF6EoC82wqnhR4AXu1CBCASVNBkK92mznPOpbMzgW0U6dL2q00DQv3/YHv1+x
YomTpufP19AiAn80kDgea46M7L2w3tCow9jVSSG8QqAugUzMMq9wgVDXhm5yh3UHdX18409atysI
SjSitsxTMQXEM45NBUrmGo8RWIugboEQCRJOriHjcWk5gTHb+JhobzJEgyF/P9mEK0WKG78Quw4g
iuG3RmW3lr53Qs3KLo8Xw8KhLgO5mVVBUWO7BvO9HB3dLEfTVp4eg7B2jLoPyn4WVCpO5bIuNw7q
86zyuTQfQ7Bkl7oIgrbro6wDhLZ32nW4YFk2lliRJV6dR6VqmV5UOI86w+iRGtw658cLYAFQpkBP
R+R2Yf8v4/lVwYAQZm3xpGn+oxg/D86rFchh70eJjwcl2K2WuvEa7XoDqb145TmPV8I4ih/+qyug
ppfyGhqSXtKvzNhD04NfDB2/J/MnjtjVWiglr7imURsBp13YNShYeVNBbgV8s0i2BugUaUtTO9ql
cf7FKghnSLJI6b4i+w3Yl3BKiSFYVWi8rDpD+fV4/xgqSfNGDWORD3kBjHDZ2bPnL2EOBuzf/82+
/GSBrw6pnzV6DtpPclErGZqtwVr7Vu7+Iwil95JbDDHaJaH3xTMM2C5ZghnXZJWoTGVWb6SB0n0I
Sj20ROCsXp83DUJYy/pSvEaO/LmWFyy4nzN+cGnT2cmwctuurSB8r+1GUO1gs70Mdn6IevQM9Svp
2TT73sI6hcj+5jLzX0Y2rqSfMhVh48WKGOIDUB7qLdC8fp4ZZ82a/ZsX2x8YOn0pt32X+uSyfuXn
6+GnUGPwrOzzsbRPx2muYCifYPS1NC9cnF6PqwG1YL8+XDOdM3RqKoJ/LSM/ntiVvGO4VzpoPvYM
9ZSdrfiWO7MQSkNyxRe3mKgJ68Hq+WSujDIWgRto2UB0zKpTIwuND8TRAmcBesH/uIXy7eXkd2Ex
yAG2EK/S5CmYv3ykpnZgRdQYto/OS8U852qJoPyUvYIMfNnarFZK5o5RBgNtZn2i9IDYJgvHCX+l
mLfGYiWdXAa4akl1Ceaj/HSwX0kCxkQWPaaxwFMAd9JbthRsdRH8G8N3hUFpaB4FKifEwChFKwKF
kbCSX4c1K4g6eVH8Qbm70QvMrmhElfhu4Zt0RC06KXjVGGuZDgdewVAKqs66ZNTgv12swfQPOgZO
Ysblqt4xLvW70V1oIATJyD8H88MSdXUwIC6ceXUGnCifY+rDO0bQgi3AMG0QmyxXu+qyDpecM1tV
BiarQWPRs8QuWCY6eWfcrz6C0tkMBC5qHpDFitnaOzY6Kqxwh7z4BjdPLNZdMi3wV3CU5o6+m/fc
AEFZb8US1b1CSwpFxDkjssDEodz8IMm6JKs08rRLsH2vreWtxu/vx3aIoVk0AXWZtHHg8QBBK1bx
vBY7Ay8jNGQ8RiE24NEJUbd90Ou+C0YtlKWQGegdWEP/la9/dShknVeCOKSJPxQtEUQVow/5gBW9
YK2Asg6BWKPFp8Pv9+iH2KXM1D7xfh/sEH1xi7N6GCIFO/STqnQ+PTtYmh8he0AmC4iyDH4nIirG
YSEkty+a+5HMxklPJbMGniFZ9O3d9qqbuR5WlBhg4zIbwz8+N2iU5fb+AeTq/LxFZhStK9rlsawx
LCzN1cnNupSkYskrXD9z+/Yyw5gJ1WfNEZ5cHkgCSL0bCq3pIi70YJWwrzqMTvNcr6PlU8SeVTv5
/LvCIGd5LdRdEHFdB4y1Ok83/ErABOFBMj/+3Ttzhh5WnfTo33WFi1oYBV4QZDirZ4xhdPhnDGBU
wO7BMp6T78wrIMqmqW3SVAWPoWqwaKAzRYccq9R2qn0FfDJ/1kL5I14qjEI8RqQUR4B3OmCy9O/e
xF1u+QYryjwpa1dYlF3r634AHTL2rY3MHdg48IIIMD+EdZtPy8GfJVHGTR9nY66FgHkdrXFzUPfN
5shkmp80DDoP8gYd0iyrlIWr2nGIQy4l6f7WyT66D/ilmM06ZIbsiBgS81hLpz2UP3AaWfOVbFch
mJ05PsfINnN0hmewixgHzP1+FWzGDTd9j14hURav0FO9DRUg8aCy3/uWDFriBAtiCcOkbF/hUNra
92nDSXWBchbwYXK457h/0f+ra6hSAJEoadOmk/xNJ7dRl5QQN7DAqCbxO0i4mV3NPXXbXQNRW5a6
bq9i/gZR02gXgDC6xfiYzWdvFJb4BYmoNsWlNv/NQV2jUhvIc7UrjwM2UDLG1wTvyhrMfy1iQiyg
KVG/BqIcxl5ouX5ImuyiIS4Yv8lmZZxSY7TLXb46M+SchUV5i3HIe2ld4MxqBx7cYAtEq5wKQ5lh
K5zHYFPm6HpdlHVVhgZCqOLYWsJyhbHyb5kFDkWWOWJJB/n/K9XVKknPVR8wGKT6wxYGPqI96EMh
8q1Z2yDh9mAGmWQvLFjK2KJOVNBqvSIGasQEJ7DZWPKHbKN+t7bjXf8uPKvswRRTSn29pZTpjWKU
8Eb1jyaMmdE8D7bmaI7+2n34podEmTYzecVODsx2m8l77BqZssdBK/UzpcRyS+wymrjMfA02E3A+
5XMmIQMRQtr7/IN1R3crJbEqxjIRHEckvIcbR9ioZqLYxnBmSc/UZXaNRdkWPLNDrkarCIQ0/iXa
nvHVWc3SXR8f68LkBXONQ1mTrsu7Wo2BU8XGZ2L7zu/aTncimD3/eug8eQVfQ1H2RB+j3OsyQI2O
jPR/j24yTFZG5R/TuZnePFlWQIGJycJ0ujnWgqD0q4EU/mnIyWCysGHneHGzBrJMi/0/OD936pWK
w+NVOK/5waneO0ew0/m/qGHUMc9OxD0G7kEMXLi1ItxM5upY64kcoP+O7Bm3VT7YJPpEnmjZnoH+
A7lyDG3FDM1bHK/TucqTINs19MhJcToHZf4UOb8Y8jZl6K9xqPUoQjX4rQYcsFB+VUZrBMvB0ecC
kr+exSw4nRKEKzT6gPpAlhNXBBrGkRif/fprfF6xGHt+shYPto6uDBjdrix8YhY6MLEnBiaN7VtL
xZQ8PLH3p9Fy8Ho8eEtZtvvvcLHSlywK28k0wfUyKSWOA15MWh5fMLYrJVs/rY/ersHowl23/H+k
fWlv60iP9R8aAdqXr6XNux3bWb8IyU2iXdZirb/+PcqLea5c0bhmuruBvhdowBRZLJLF5RBhj27e
P8M5DzOlRt1jb6hjjRtATcHkOxIJ9cv1/T6FuXs1pTAa4sm96uS+g5LCqPvv6G1rAlNb3ifwe1MM
bNGUAhUDaGLPX5UKPJSWOAKrDFaGXmSNKMuUvGz9B2wXI61zkH2re7St91VmfrOs1NzTePoJVHxQ
c5ox+MoY8mDmPUYiVSTfLExEFg0qGNDCFBszxlCnflrm9tV+9y0WG7MtolM+KMtRVNm115UfddCw
fOMcktD2rAbdHo/82jjcPzgWQ5T5CBJeuKSj+ZD2zkimM3sUHu7TGH/jzn2mk89X/+JV/RV+CokY
8V0mKfDsgUnK8PAMHadryWI/iGEXgkoLteuggYG5+/53jFBmIZO7Suc4CMsKEWyS2BzMGB1LrL6+
WXuARSi6ChQ7IE9TZ2JEuXC5NFhg/iY5wzI+yIv7bPzG2Bwv618C9CM45+JMCMdl7FYW2I66Us0O
QARYSnYhJbz6LitNJob8aGJ+KcGEJhV/RVLiR1oBvxvDyF2IioHhMbpUrcbkHbPY/1seqbMSi0te
ximEiPhZNjlsihAfEyc21XNjvgdY4MuPQ5aNy9DCHw/4m89x9gN3GGvaRw86MbVNixXNhYqd8Mg0
WtFrZQY8uZxXUUdYkeasL8YuwP+mREmUk2GMegmUFGxRJFcHC5K7izW4tcgcaWGRooTZauqlEwJx
9FBOZMXbzWrc3susgo4/c092lCPE0shQTyWcWRUvkK7F6iGZyH8E22wHh6UfLFqUS0RAm+VRApYG
pwGOZxQA1kwyq/1DiDEJVo5mtqasT86Kco9Vq2Qp0BwxbgIUIMlON0aJh/jVHV8FaNlbXxYoV5mB
y7joowr8Figm0oAfOi7lo5iMc43n+FhCxmG/dNCA1m43Hfqp/kkNE+nI/5ChuONlKQfgnTzmbQxS
y0RY52/qB+tmsZih/Ht8BUSq4IMZdLkVJHgZRwQ3HtGegHl3X26zDmvCD+Xla/7KDZWBZwhvp/ZX
Qjbjo4oV9c2+FKdSG13zxFKURl77xXg4VrLZZhaQZOF7JZul6PPe5O/hUN4k8DSZUwOQyQ6W01m1
XT0WS/7UvbckMkur/gd9mxOu6IoSl1wv2sXDvXoZMpLvcvQ7ZkzkoR8r+kuxZSzPAjTluN+IsrIC
B0jKoIDGjQBrgvMSWuZTHZrxQloEjnhGr/qyOSa2x1LCWc2Y0KVsLhoCZDVPQLdEjv+teDwUh4f7
ujee+j3OKFObo68vUipQWHtbjKSZsLSME2LxQBkFJSv9vuBBQXISSzjyJHMfWHNh442/5ULBnjVM
82JvHaCZ6ZSxLPvX5GLI9dlaspzR+Hn3fvr2CO4L+3fMePuZlLCVoe4Df5BqYF9UTrptHZNVFmQJ
gnJpLcB6W1+GID6OB1b3JOu3qYNUu2uq1hp+OzWZKPQzr5Bb0dA23Te4WlDw45J1rCwAq9gbHy7q
9Hl6un8GM53tt5Qou57DOnHNKKKYLIEv25I1LvFJtYhjno6Zu36zcAdsy8aAnM3oW/spl95TJsrS
e5j7i8sGCrB13trH8FG3U/MLMMFbq9kfA4sDlLO5CE+2WVunxQ6b203fMZaf9yXAOkfKEWCjTcQ3
JT7COSKDx/Blv83/rXQp8183eo9tpvjxjnyxbvlMsnj6479mwfRaUSrfV+rzU2xzu9TNPxIC0Ovo
0eJY+Pz3rz09FPZvBP5rlacoeEOpiKPAD4yjZH0ldd0LrvK8sIAu/+tfHilPooVmqCXDG00VUH5Z
gfd9BVTpBX49x6dh2+OrFUIIY+zq98Y+/VZHqCvWCl6v6aN2YwOVKZEY2zSczZh3rUi2KJyXx564
C/v7Xx4Edad6TcsajgdLHTEZPy2xDpm6Ul2OxsBYxW/j0RAXJH64uCt7v+nJ0bQearJZvJufp3pt
utaIf7WSIqtgRXWMT6DysPdvw09m5H82gr+214eBgHb/Afys32qCCmhkOVtvWRKR2F9ASr9PjfXl
tzfk3/3WSGtyJzrpIkZNjg+3joyo+XeMdKO0P++5yS8HfiWUWohfRjcPiW1lpwDztCWsjUsiiw7l
+4DecOGqBHReHGBRELLdc+bb9uzbMko5C+DUP61tnpyeFixoGsaV/0kRTRj046oQ0tGcIAfDMies
C0L3zWp6l7fcaE+e1o3jBNY5QvkjI8/nJda0H8nCXiru6ikgJlA2P3tz5VusKs/PQol7Ok3dUU8W
k+Lagb8Xy9oeP/f7RUFezwVx1heS2qi9Ow7AXy8mFk55FlD6AZ3hE2tATs/8dh860z7ZK3l9SrYr
cgit43dEFsvV1+JrxxPXfJbIdhtgIc9Ct+9rtHg/IlXp9BFnNBXm/OBRBWfvWdvl1mrxqW+Osqhg
TdDjnDoS2WBLx2XPSjwzbiadQI0GocLGCZxaatosdfuBOrpzHnTHrtoGWVeMNsY6+2S7HCXtmvbH
GZWcgKBxN8OCR+szhIvoEWRheI0olvmnRqkbFpXxAPpBQL33Mbc26L+kXE24WMTHALLWWr4cn/0H
efnibq1lYeqHK7EXrklO+BMNl8iGq7aNDzTdxSlydUxXLljayriMdJqGCzRdbcZDBxgNI7qejeMN
vJGxWltEK5dM8SoGvZ9eU61BbmZbClio2b7oC0wXcFbF3Hc2Z82mtCh7rAQoh/Kd2sBqhlho+ccj
p/Es71+RmbyJIk2pjNKcmK7eC9O4UxUAA5jb+PiRmsk7muCY4Jkzk2O3dCjbbCR6dTEU0NHQbd3a
b9JHCTRlAIVlwHzk0MkVIFtuP36Xzn0GWVKkAqa6ipCYTH6kiH2Tbxp8z0lr/wGq9y17VIQUREY/
hDnYsxKPSCnx/qRQigQ38D47swEg+jsl7Ow0fvbW3J6XEmjxxev05vyyFdDzC39QLjigEQeoaZWL
K5rifGyg0pbJ1ziYVzAu+5xBnVKn9F/IpbwPi5F6fTxWy8z+vM/e7BtonETgxxWGWEJFyZEfvJjr
DVywrYEJc3UV4dV4tQfbzB7/JSXKp3GaJNVSBFYs7ykarMpaxVZs1YtxGx1zt/EoF9pGTtiiHRGQ
ELOyCcFWbimkxeocgXhLHs2mQCLVMFhOGMz9LjGM6vgfMdLeJ5a7wU8FMJe8Dgtl55oiMofByj/d
pzPTXHBLh0r5CF5QeXJoNGd/nV8WsiU1Dmfna2TjxXWKPQPJ1oOPN3OywvpVou4KjbAu+EyN6PYb
KJ0MAGJdBeNB9uhji+3rQt8I9qn4+NdCpQyyF3EcBoxwiD2gwNECCERw51Hf/YNhrFuGKJMciWJh
NP0PQyMQSYpZudbBkgCXydF4m+6pJWWUQ6z07JMOHI1rjwygHzSYMEID9G5sgMY6QpivmIToiWdS
ZikoZZYzniuxkXi85w7Qhw6qxbk+KAqH+wo6b/3/3gPKnERykHGB77fw1/VT7CaAjnsPmQWpmcnU
2xOjbEkt6QaQ43Fi8kMbmJjCgWq4W2TfcgSZhuk5IdCi3MYzX1fJllv6+2rBKgnPcArgMFUWRYQm
QA+jBJq2fV5eOHxC47xUQF8o0VJ2YnkfYVQISmFuqFDyVGtjGHysnzs/GSQw4450gMLySWWJqLUk
duj4p/6DSXXGet5QpcQrp4kkpzKUpXF+oi685gSbmLqzYsL6ztyICalfTZSVJ4Z+Md6IlPAYOlBs
0TqxeiskFpHbpPt/YQl94ftAz0HXnLHOXjMnXF0Xsl08GMfhIdHH2RAUMs0crvyy+C4fxMUGNjUj
q8fcxWACevstjAVb/MJgdk/NxWk3AqAt+iXts2w8Ycia183CNFAS+vA2h698/ZyjtEvURU+4Ze8h
/XT/ss5ZckVAld+Q0RWpYRPbbWyTKbwfRxFua2+iydrbbN5zZgD1Mzr0S4UnRCh3kbZRi0I/iBR2
ujN28r5+9FfqsnAVO3yIMSwxeqpdZi/WndOS7xp1ve/sgbPwtx4ddKzn/VwAfsM05VWMWOmKSsP3
lM5WtHmZuJ3d7K6o87HmdpjypRxLyml5rVYgZXnumGoDuNzjyXhlvSlmTdFEwpRX4dFIkSgByGw/
/NVBh8q0hLVtc/YKTWhQ5k6sC76Qe9DID96mtGXnAa9cRrDL4oMydrEqRD5/9eCjokNo/+HcEo+U
f+IJb86fMm7ozxSjkgcnhV3ZF7u20V0Dp5uyt7XNBddTUnSnUuILnQJ32AJGDbO8a2nt25q9uzjX
x3zL4msuLXBDjDJyxoAmF5mD9IS98MLDkGyXGtFdwXLQxf0mr/qtv0osFfbEeq2XZvauLC4mZ25s
SSYwbR4xi+Uq2EpojREx1uE5u9Wieb1vceZeUzcfSRmDCJ+oXq9cg7Eib6U8++vuSpSUuDa/BqTZ
Ahs0Qfnjs8AIZ+g8MYjP67CqSWhLw/ZbnZJQp6q9cgkgod5s31+CFaacr9YYhYWrdpvoGAwazHwg
dniW93AJNf5vTNq1YbGWoM7lrAFDhoZwxA+6+GvJDS9yks9hHwziwKhBjlYghZtZ6VexPHSLEM2f
r8jNnyIir9E3bLHaQOdNIJrzNFmSAfzFUyYwk0rPCBq8IqTajL+wLihdQvtZQwuz13lChbJ+fpyr
QuZD3LxZfnJm/IqEMAvJa97ETohQti/BELuoRyACF/2koq0xxOOnPfPk4b7yzDzEFWAi/0dklP2r
+YIv5Rx0gJJ2FE8SHjyL+xTmrcWEBGX+hjLV0+uonvAWzf7rNVlcrG8GjZlnwA0blPGTFAxDlBlo
9GbyKSzydbOqPs3IZSG3zl61v7z8HNsky+UHDSAbfjQM2t0tuaPqNEiP3Odm7jU85eZHzydU1CDS
OC4EN50jOc4F0N5v4W4cNkqsa0r0veqMa/6MpSnYqxC3nZE8YdKn4idhqKQykXGPnt6E1BTW4fmM
0JIzawcG9HBZ5qi3SwcDM7TZlmHMWHf4J3M65T0NIj7TQbvoydvZAEJnaHoEHYAstRxv0K/4bXKU
lLHgeV8D1CFM9osV2tutuJJ2xQtiJQUr5v8XD9XRCN8jR1sN/ZoMaokzzXPy/Co8RWQtOAt2U+j4
O7/pSFiZi8yy+juznDeB2HjwzQbBJE3GO4WlACbycgCOQwS88+LA3BDwPxirvzQpUcZFVKe+Dpoo
3mQBTBV294bOd8s4srkyDO6FJsnYrQzn8lPhmuhGKPNhVudxi0w2poS9JyM2pfXFvOIdpzvJwnwd
n+Ui4SwZySLlqXQ/rfs3c/5VM/kC6hRl7Ma+DlLQnl+6jAAUyF81a8Mufhr0I8Kvs62+A6IU9ghm
LvP5Ol6730f7l33KJ/SGJHNdDOJdjXGvZUa8jU0a2z7dZ3Ku9Qc9YpqqyFjjhSX0FJNhFNRSoJQt
fI+8AtZvCFuHsVizy7BZZBsu5FVBlMG6PtcRqc7YibPOC7hzPgLsk/ocn/DfRc6q78963clHUcyj
+qYNatIgUMcGgiQ25fMjoHur5/u8z6uyLkhozBVkSaBR231Fz8IEUODnfjWguPdqPjJrP7M3VEd4
xPMquiTpxZ0e4I27wOtGTrIX9W0tPyR7ddkdu5Rk2Dz39sBqNppLKykYrpNwnMjlyhp1oBdMwimc
l7Tn8Dt+Greojcn+0Nw4z392KKz5RNsKD4OJdciBm0es1/gY+9JqC3gwFLt0ETvD6dU0/YW/dBGf
tggxevSFlufYBvrUhscqss49sWaeZqbEFDD7lxwVboQXIQ/1uGgxOA6U52LndADj9UhvmZyrsIBN
ZiNeUVR5VdE0XBe6pdLPyrbIdOhLaXVOdL6mpq+ZKqglC9vcvL4OeH1cXnnMVjGc9EzzOvicUKai
/qs3eJewqdr/D3DrudFmTKVhodun6IikQKKXESrO3cApQSoq8HvJu3A1WA08spU2CVESwjtXRvAz
zxdyN5KmjceoUudXiZdQykdlhaZqTrzyib/98jDb+uqb/CIp/gk+FiSJG88bqmooqkYFj0HISVof
gTEFuEqbo4G2ws7cccxk9fw9/EtIH6PYif/S27IfrqMEn4BAilbll5jItuFkJwEYmysZS26t3bu4
zs06I9HKOFy3rJTh7EN1wiv9VpQasYn5Ap+wHnE3m2X7VWzz52w9uOnyHdMWWEW6sCN7EbnejpWX
G0/ulyGQVRUzD4Im/gJuGxJPTJK8R4aiGJOQgV0zG2hmhqhwlhMa1FnKeoJVvBfQ2F4PWWyOqakV
3LL7iDQvQc8OZ7EySPMK+5ckXZPzhCJv+3ZoUflW1ine3ot4a9gHAIsGW84SlsUHa7v0TxB8R5J0
Wc7z4rz3IrgQa1y/UT1guyKwMTCSA61hD03PGnBFwkIrRZUNWadkyg9JAzRtGQ5r6YS8mVkY01f3
7eb6Fq16Rq5sNv5H6eG/idEG1atTzBlXIPakIXWFYrSANQMiBugTVpwzL8UJKcqgGXXSq20qIlvh
aGQfiTagbtEdkTxc0YmhRMym39ngYsrbKOjJ/U+zIo0Bbj3mzSIBaVNYGWByEA5vAUYYMxdjiIo6
bn+RdE1UqWgpxnO4Tw1ljDEwd4smqjFM7cw/orUIbHY3wTxnGDVGlIHpegzw33I2GnNf06MO3eIC
uqJQN5LM1ZWZeZ7LVow7wlDQN7CMSKN8Q9RJA8+h0ngOsbVn2FUHZgppLsaGSki8JAtoI1FonZBa
Pk5zXObSSr+3DWeqyxzYxLaZfzVbngn8OWcSp+QojRgyuS05uR1VcIyNtucM4/ua/TymunX7+4R0
HfMZMSfEKU3qtdZ7Slfh5dtizx4yWHtM7l+AhawuUwzabWLrYsH/LBTW+Oys85uSpYLQLK/TcBhA
9gLcN0yK7TFcJQHqQW7h4GVrtM78okUXV7G+rEsr2l5sFK4YD7i5GGZ81qDxRdWwbo4yZRel9lK9
4sc67kdiafZgvicuC2N69pU4ofJzWyb3PIsQJvmF1OI2FORjzxFkxU2stbiS6yneRGutYKVsZp3Q
lCR1AS9XMcE4NxjrbflrOFvOm9VsZMs/NK68iP8ENsPAzPmEKT3qnnRcxqN9DfS2ObDIw9z8GnYx
FsMhxz6GaJ+sxNtsFlEBaoesAY9MR0n/1sL4VzX0Ahl+wYIXqo6XlWchq31U1xGzd2jOeE5JUVam
bnpOwIbmsXw4ri/uC+JZqKsi95XZVnXiliiXsuQ5ng/t0ac0KcXki6EL0fw4xqC8We98+09tDSga
Z8zC5azbG4MkXRJ1XYM4byWpVLV+MSIPISCqKT6pdwG6nEXHNwO7fOjc7/uaMtd2PNrR/5CjNOXK
D3ymFiDXjgPmHdmqCUnRG2JLpvDEb2zxdVdik0RJzI1m2o9j3ghrqmMLNdL7X/LT8/VLxpMvoYzt
5XLJlLbnoLO6Zr3pX/GD4XQeOWr52nz8vr73G/N/UZebNfETqpS5NZL62qQ5qFr+0UlJtRjxREQ7
yEjzTaTIFBuM+gVbjTHhMWvpJmSpCAAp5CCuKpAFVEtGXN7RkZPJWVCl8vj192RKXcsK+++qpgSZ
xooHM1vyK60m/g7pzffGHgEdlX2LWs9xvEgD0UztLXTTrfiy4x331XjHvLWLCp3ZfPNOa+1eeUcy
H1jQNbPRCXQQOQFRRVSkUgfvJWkcZ7w/RicNUpQA67IbvMt9JuAKkxJ12KEHlN68B6XBsTo02Cck
PlzN2GHFd7PmYsIR5Uw1GRs5vCjsznVJ3pplvpZJFRJ0Hi7+AbgQRDchRSmS1Fd1riRgScUWw3pX
b4ed4aKBA36T3L+gs8kUUELwP6auddrGGxmmYEQNypRvtvoAeIjqKKBguD1oPbk43/oCVdRqGa3L
bbtgBAazt1RVRXSL6jKPXABlFH3EtV0D0lenXg1WciXFMrU+7zPIIkJZXtnwgBFawhSKK8811glB
HSBlMDIex68LOWGE0vXBKDFVXoNGYeef0kowJZarmqu14RL9R1SUjl8HQyyTKygoxCqO6OSBlnd2
58bOfWnNxzQTQpSSe7lUyYkEQrqriOhd7zMkRsxXEU2gtVU/jxEyK1U6mz3Euwk2AoUGvHUpb5UC
DiIG4uXorQAv730rIQleY/uQvGf5OrX+2SN0SpCSZmDIUpw1QXd++fA7AvxC2UKFtF1Ui+5wX56z
cf+ENUqcRobEvh4ZcETKc4jdVEfPrP7voKQwFRMatLHAALt8HS0t/x0/BtiDBVTneu1bHOMmzaYJ
poQov5NGpXgdeogt/H5J7cxZFkD3RZ5gzbhO8xZdAxSywI/6oFEc9egK9jLv0uElHe/8xV4zn9Mz
Bhvun8286ZuQofhpJF++RjrI1ArRA1NJkKW/uOr5Of682ulLxRF1s8Gu0MblVt9GQIr1/32/I45u
8gWj8Zo8WpqhFP1SwRdECNOQR64cwdUJoLTuczp/chM6VKSLvrz8qhf5KNDAjBzvoFvy8jV5aBf/
oGl3yhFt0wF+EkleBUoX298F5tFbxJifZIWVs4HWX37ojOpwSaKoLkFFOgVnFSmrwuIdJjT/vGGa
kKEMEx94EbYWg4z3Je0BPuqmX4aNFSgO95DY+RbZRsY5jY7ilyOZEKQcySXNK19NQbAZs2OX7XXh
u9Jqh5bS5ZqFOcqSIWUE+ZhvhdoHLWMRA0u1I4q9kV94BkssKpQBVELsadbGqyxuuRo1TZ/wJ22r
A1uLIbo5P6/KiqgAewdVt5/50slVypShSfgg7VDx8tfNId8buRWhgqG5go1tdh5RUZ1Z654ZvP2j
cG1Cm0Z60XQF04IJaDvJPth7waGx62d+fLF6zGTZeCy0ikxpUTp59bQsMSqk4y7f3nZtqWbropYI
TMHOvqL71HhgyHUutpnSo1Sy57H/Ek3c3Vhs8+2X0OZMfqk8ZOvEw3sS9aHvi2eypoFnwxB1rJ+i
eMnziE5vDWOhe2EdJaNpPm4drPCVzSN2YjYmOrpP3xxLd+aiqyk1yt+EUhoLQGzszonV73L0Ebs+
XkiroWe56rn7PSVEeZzy4kexqmbd2ZIGq7RFgl6Uxbdnq8DUZJzbqAe/9GQiQcq1YDFMKYQVeHrJ
NhpAxOV3KUXCr7FZCsLiifItsRoGrTAKbw2Yy+ZZW4fL69sCo6s1M5k/Z0wm4vsZrZ3ecd8X+rwH
Kf/JL4CBzlnMeuFsHnFKg3ov9FWQhEkLGk+t+bKOd28Sml6t8BEY0zkxT3hdP90/qZ/cz52Tkqkb
Pfg6UJIbWI/1vjJj++OjIEuAsEiBfZatqLfrjcmvT761MLutCYDtB2X5yUxQjxfq3kdQ19wL0ljy
hPEUt7kT+6a/7HpiLha+87loWM12s/HIVMiU7ymLUirrASz35gtglPeqpaLmFKHMzCq+slSGMiSK
l1z5ogClmFjhDslZTLh/soqsM1uYEIFrY3EEfVJ4y1IGRG/zJClKAfdafr/uE9GuX5sPlYgbvJeO
EhroF9ap2p/Mdo2ntdOj0AC5svITs0c4+QjKuFy7UrhoAT7iydqWm+AgOE79XpBmeXxO0SLBgrqb
zWlOmaYsTHxpykqLQC+3noCsX5jFn51pPrD4mnXsugT0LMyWKAot27TvKynHgjMsKjxrdrsEWAJr
6GHe3UxoUKLL4yjsL8lII31PNQxsG7ZqbYTHFSbut5fIZD0LZ1N42JHyH6Yo2RlXo+z4EAT5tzeN
iKvYR73weDwOpDD9Verul+fAKnwrXxWn78XD5eMBNUTz0QTOc2P7aJAyTw+wfSxFHvn8ZQUmn0XZ
8iTWCzUpZDgN1e3W/fK+pZutJ0y4pms0SXBRtDTHz4sl8V35tMI25ocHhjefvfF/efixPRMnkTaa
UJQ6iFhpYcpWCRwmaCWDkzlBYcpZEzRDkSVASt7GJ+jW0/UESyzOL+s3XjUvLZFs88GwvnMz+bKY
A4KzPmJKjzoYj5cuVSN5YOqlxwSygYD2CXMG1vK4PGrmwX5+RbrOVMxksbq6PUkzsvD3wOT4vM/3
TyRLK4iGCS/MJ4uSosnUd1xir1Azve3PLy9opRmAfw9Y5mGBgaQO8ClkQ+z3CDNDjXtC4tv99lFM
BIoZQ/qsr6AxDxuxqCsVZQUMKUmqGxINo/Nfx9QMHMOWDy7gNE7883f5Fv8xS2y8+26xMntobFZn
6mxv7EQaChUr1NegqYumgzSsLba3kX28AkS1TPApHG8CHgXbdAEnjH+/k21LusZmiUL4HZ6r6O4T
ASyoyeMIKeW320gNGtm7tmcuIMlGXDWb1JaxomIdbq62gQfB1RUx88fK2f2+ZLdkKQfuqWUztArI
KsTDAejLjU4S9q6039cMZHRV4ZGaVlXgCtxes1SLRI/XUPEc+wo54A+tSp5IO3GPpq3vzHxstifU
rJ/vK/lvh3NLlBIpL0mN6mkCMsZu8Vg53v6EsGRxn8ac/GRRFg30D+v6L9ROLGRoObXQRvn1dmwH
luJiZgmTo/fJzARaaEef0KE0NEmvYVXkoFObVydEd1/5LGCjcI6lRazkxU+L8q1tuKVFHZYQ91pk
XECrXWWbs5GSfYHqo2YFsS0tX3AxVsA0xO5ss17r5tVSVyKWQNmX49L1Ayt6HzAIiDXq4cawI8/S
HlrAiCkYX4c12VrMJ/uooPc+ljrkuovlpK9Rb5ZIsizsLZbUaba4VMkqdz2TcQxzGjU9Beq2lPyg
JGiOGE97tJlbbJplMvT7vXcrfSrQ9aJ6MDgZ0h/PucX4sw80Bc3kthxwWv7v+bdbYlS8W2h9EbTt
j/TGbeVrz8GSo4oR0M6ZtqnURuMwceTwNBc0P4FIsRVclA1ZJcr5O4hiPIbuRQ2/dPv7id9e2z79
qdbu/S/7/btaP92/fiwKlJjqCmtK4w4U0IVtR1a+0EeIF4sVtc1E4uNx/OWEklRfq1rJAV71rDj7
l8SEa3b01+YpdZiB8mgvfl+bv5SouMf3MKPQJT8c7UM3Ar4FIg1MO7ObSucv6F9Ko2wnp1/xfCQZ
BShVdgS0MgTGLZFPKvBIMGLmW8WaNUg5U3W4kSKdxeuLNFciA1J8qh4K9NaYu3TvW+Z9lZiJgW+p
UBY5CuS4MVRUaxQs0foILP7Vww5itGBoVsxwZEyOKIuMjbwB742nBQQNG0st+s+xw3rxzySHl+8I
/MPLIk8ZU5Xn/ErBzgm8BN/8B/jnHNNBnBXzhNVhMfNSg/gmpChT2madVsTCDylkDjCnFzx7VuRw
Ox9jyG5aoeWLcWCzKj+hSJmJSvVFP89Q9YqWnfURb7vVgJYV3wEa231Ks9ZiQoiyFppXZZUcI9Na
2C+dRrAnKzFZXcyjJfh1fyc0aEvBNWUYGXGHUutLgtuUrBjiYjFBGQjlIpaalyPDuU7GBXgkXqJ6
wercmgHhuNUCyjgI0qDUXA1RZS8lmjjfgtO2MtENg2gD2B8r3hSwbKcEdF6OBhjxU34d50NkR3fs
V7XGX7BV8xAvV8qy9RmHOPJ3R8D0E7cW1OBSFNCWrbwa8MjFDhkmpOMMVuYN+/QT1+iu9TWVQeSp
ycj2zTMTxCyYobS2+sGTMUjBk8DerY4Eg5wuj90mX4nLvPSMk/4xdBMDDVBQL4mNH0NmEH4LzC9A
H+SL13S5ezQvS4AFHlmR+QxJZIAAnoaSsIadZZRyGUlXYZtjjUnAAWCa5hXDYpcTI+qYszBjCQn/
KJKg8zRfWucnoTd2QKRoqxas3GnW8AUYZErsgHx7rBm7mYQzyisYBhuRBCTM0FMOoYgzmesz6PK6
wsY/PKa26A1uLASkfohNR4KZWpmrH9MrYYFVyTOm7YY05R84MQuVTIYxLb4bi0PqqdvokTV+wUuw
hS3HIgbC7QrA+5uBpZmtIx7kU2e+x6duJ68x4LrByrFR83wncbUDI3qa6R28lQzlVkSlKZV0LD2N
CBQCng4xvkaxW2CuOSd9Z++8nbJklUVnugJGqgraURBSYWqG8jCZUpVFFsKCSaA47suOd5gB9220
DWrA6tNWp5ZkK85SgMrWM3uKZ8KeG+qUt1FSQetKD/lq3hVdYMoIC0TxdrfKifaWuZdnFk7KXDwC
xz22WiAKlg2VasKKvbypPRnsKqRcClbt4t1AlBUHlF/fYb0bxNGHUeZRVoVxu7FowIYplOEuk7pr
Yg1lBjy5tLWDUXsR64+ifbkG4OmOc3PbXjygNZPY5itgJR+ZofIovzsfQLOLoPISXMc6xxVvTwGR
A6Da1/EWCbzdKiuIBLSbHbM3fbxHNFGNRy/kuP+BF+g8UTeoaZBLOrJ34qq3AS+AlNXugAqj/+d+
CDFTiFDlKSXqRleKxkfhmCeMFx36FRK4wMEpkJqTRjQL/5yhN3IwgYhjc28RFviJPgHKtbnQzgJ7
rmMm2Lj5GCqgKa9iXGMaF74QTFvYb2WTzbi+rTHVNZzVAyurPucepsxTwU2WlnKkZ9p4thc43+fX
BqlQiyFhFlOUBsc8qv1JNp4l1mltUzLUJoAiouU2W0bL8nNE5ck1K1xqbm1l5FVxRcvWU5M5ISb+
LlrjqJF7BugWLwoKDbjFeVfeU0K/x2Djy5u+fUOV0sBgxc4iiHXGeGdEqbjP/Myk3y1NyiLnXoT5
gwg0+QcFaiOcxsl0G5CphwDd+i3mENBX7jHb52dlrvCKjt5qDDzR+HgVryLNWoQ99rRggZlprHas
hy2LAhVZDHmFZH4b9Od0EVmGmexM4/O+7OYsnzbhgdIbga97gy9HHoj0YXYu62xmlf8/v4+mCdig
STjmRfxFvPbgwBp34Ob7K3k1vY/7PPz4PsqQYYkNhuhFDalm4Sd2mhBJihEsQBf7c7USXdlWQOkY
bwzzS0WDTfPAtNYzx3JDj7Igg3zFPAwHesZpTGAioVih2Utd+m6Lza4aOux5VHPPDC5nzLUydh6i
+QTTGvpPxDbh0sfWugDl3B7P2ctT7dbbFKHmn2ojYUSR9ZSZ8UcKlnUBLw/1TQ1TfLfHpnMhNgp7
fX/20XoYWC3jxGYmQdSb36ckmAiYShxSoT+v19ufGgVSKefkz/likiX5s2nsTbwhrxgDMDN7dSq3
GTCdP5GKYFgOaVamEz4p9Y+MEMuMsX8F/QVbpz2GANPwibHrSHQ6HqUKzmmDqWFyCjOS7k/f+vF7
bZw/1yykzbmUyEQeOn1NNO4aN12Kkg3/EBy6ZXps9sIi/fSRsbgweJ5zxgAoE1ArQ6Qz2unbs1Ui
PVTTHrIvnXER7HY/LM+Zc+7WeCa5rr1prRwNQFdEOydj+f35xFDjmVASkCIGMBJ4BTuef45kosaD
lg+1MFyGn0zTWnc5QINxwDPNCOdeANrNyl/MBXeKoCFuxvob+COVil3beOjHhQcDTNy2QahjkGZT
nsWnj/3lwSGFtdFK8loe00NJ+uUpM1kAXvMCn3wApeyy0l2LNKmG8/qlC4mPeYlDb28/csdJzWNo
FpZdW3kBuDp7JQJxCKg5eyQuWS16P4lj2kpO5TBatYngK3nwVakqhvPT0zbfvFXko7+YPnE500Vz
tn/ADvQG+w7HNRoR/ADj3JnHQF21jjc8rCAG+TXKDb39tjecj/9H2nf2No4sXf8iAczhazOIypZl
y7K/EOOxzSQmMYn89e9pPfeu6R6O+sXeHSwwiwVUrO7qynWq2lzJ4jOy5k6MuOli5YcDYDH33Gc+
qc6+b4BFKVSbpEklk9JenYz5W/zxpjwP0GwLwPK1Tme/Ln8dlp33tQSw9CtgdJ5jwg3gp4wGto0C
VQKDULp0670YHf+gmFUcqwOOX3U1Szijs/pyeHpJJUxm1k4HCJRDkxKdYzUmUB5QoVQAsSCiEIuR
BebWI627ZMjrinhuM8kKUVdyy026wV6HeDd7Rh4oJktzieGrpec13tHjvPYJBQtEFBmzOpi2EjQW
MEA2ojQNsLkCHQIbxYqWpQ2F/rXnCNdUQXFMhoUKKI3kYqgDuAQCK0GhIX27OMErP/0/4c78oMNk
RXz1HPZpBzozD5pzs3u/YmbQGuYOpJcc9h7v0U65NshfI7dMVZgJAPmfj1YOgrJvS1V80jPo6nC3
mOO1ADDHWVr3b+rPDKEO6UCfMqahTeEPwETjrEll1CRw1NyK9K9ra+Ci//wZGvwkwShi3+iza3c5
w8gthxVx1svtoecYtwlB+EmD0bVBGQ2zUgcbFFSltBZk3dsO56gmkhM/iTBvSoqgz8MajKxmRHnd
Iq952yvFU1sTXsFPOoz7PxNQOc0r0DluZDSyZY+8kRbepTM62e/rvGgu9NKrfX86aI/2/yRUNwZH
Os/EqpFhyPH7FVyqjGCf7uE+gYka448jYnPOkdwiTdmCggrEo9iNrNDzvA/eTXDOiU2+BsWQlq2K
i0h+mb8wlsxrDpvI7v5kg3nmYTxL6wGtCvBDgVk7x1EtIVU92fOGGycAHX9Sou7Z6ErUOEfEp4DS
sNucGut0egstb5db77uNW6Db74p27B3M8J5zUX8agp90mccvFMGlUunjF09vDy222DlOTJ45L/NP
9UyJoOnIRIwEbck8mCzW6si/5OjAQoYYihkeHRle73MygV7xkwjzaAazlGaVmN005fPjju7O8h4f
g01T24/rfTLYZgEIvIDCxnAoc9hTmGA6BF6Tf5FAOVw3j0jEryuAZ7jRHPspcKTi45q8OPkC/fvP
KH7rr1/BgGZMw5K572Eiy/PjDG4p/JEUFTNJNy8CDvpoPB+xb4G4C/KgW4DNfnG2Fk9o/6II/7lX
the9MiozCDOQK7EkDNuxu9Xe/leq6psE8wKviobWVxpd20Axz60XgKXHCucCJ4oqP4+NeXxmDVi8
rsYFbmzXdT+lh/nD2qF9oLF15MFkcO+IeXFXPdT1vsChIbYd3J0r4pLmFy/z1siKYEkSVmXx+u/+
9LN/8sdY31Y4X7pCxSEOq8a1zKf78v8XLfl9R4zdVdtMzvq0AkenZLvBWMITMook9IotVhtwaNFP
/Rkt/WSFUSUJCn6xlOP07M0VE1uxi04siziHCGUv0+YZgImezZ/kGKWSx0rlCwokY7VKib3BdS0W
D601/6y9R3iXS0wgmOg64xm2v/hL/xwp27PaC5WSZjOwmQaW+raEKBqoXlUep3w5bUC/yTB+c47d
DCrmOJBzyImw0Ha213FT4H+WDX8cIYvX1Kd9dDFDKu/2ya0slNgR3GJLMZbDHYo5Wrp5QQePKUZl
qH3YJX1Z9k/as4pozl1gNbFiz9FzCqxQi3eE3KtilIesibWeqxCRDJhhdrCpTkuM3+z3nKuaqG/+
PEdGb4ihXGBlMOhADKEzkA9DuX6ODXueCbgb7qARz56qjNKI9XIwBYABPh2xAe/tZkuePslvZKIQ
U1lYKs3DXuCZE5XRIybAgyItAMWEYH3jpnJhU3Yce8LT9SqjQGIfua+mgHScbBTWnsgC2TX0/GO4
YGU4vHc8kV35eWmM/qiSSupEAyytQO4N9EL3Efuk3bmToWiJd/21//gQONu5J9W9JBnI5wHAVrkF
ryMvAJ2dFfx7SIrekPwE8Jb7OliafNGj32ckEViKma+2eNEyOaKt6u1tt0DGButMGowMWhgD471o
+mL/UPojgowoXjHGJIoRCFJgQ4z308Decg2HtySCPtV7dBgBPKuSoLYNDk7FgrPu5f6xTZTDIAsj
LhjJK7RLqs/Ot2OzjV+YPFiLS2DweeYD8OF5kjepBEfEGMFr9L7S2lmKSsEZaQMky3mJiWl99E3h
5ueMpCxoglmux2CnQA5pB7X+SdURkgeYOeTpvskUxYgWY6dauQcSoI+LMd14V3jI+gM794PnXHDe
zS1nN+KoPv/3+uVDNFfn969/It384/pv+nb060EltM2ZOstHrNKlZfa3xHOfyvlijkzrerA629lu
Uzt1PUR5PNYm8o0/qTNWSjf6upZMnOAKnRTD4ixi6OOCWROgA1vVO3BGvA/v8CysuH2KHEG8acgR
22Y2y5IAiEtP+s5YqMhmcmRj2p8eyQbzaC/iMEvqnHJmI4kM73OHmKdGBrmzrWXv/YuE8c+TZJ7x
pQVOFcCqaCoLcJCu+3/Kz3ZUa2nv78vMdEZrxBvzilUzU/TMwCuG4nN0S5y/Wsv9vn7lkOE8L7aX
+aIqepHQI4yuRHitUWnwsQnLknReoMVR5CywXWeW9bmhkfLKFhzV85e78vTcvqHnkaf/eEaKrWdd
IzEX05KSSsmxJPXaVdew9jrStJjMdpLTkhsOT+ZSvm+LTQr3gFwC8A5uC9kiYlfYmHc5mBuhJRWv
b3TaixmRYp5zVUpNqsZ4VYhKaFDyCRgCOBWO5X2t9rzxo+nk1IgaY/AFIx4k1QdjNnL4Gzd1UBBe
PFb2/HXpLHty8BA2rD7uC+W0/4lsESYHFQOw34zOl9qrVhciokoZQCC74vC0QNwgLQi2HVoeZgi+
vrpbJo5DdtoIfJOllzzSV0UozwpDupE9nXYY1gT8nwNn28JuVTjb1pfZkQKdQoKHcsmMo8wm6gpU
uXxTZ2KXqGn0s3Spe3Rc1+v46W2zIFcL9J+2W95Y/V9eyDctRoZiOakDdQCt1RFQ47TeH2HL/Bzr
u9fQnQ4c4vtH+xeh/SbIiFEZKFhlRINaGglCbQJXSLPnyEvttS2HFld6GJdRTs1K03RqbYX5CQ3A
G+qk+u7L3Nn+cuClOrbH4Y7+4p/O4zd3jB1qjTaOr9QrhoUlKUQGNez5r8uci/f3F1v+TYmxQGUq
VEUxg2o71r91IuN1LOaZN8ADfwFA54BdtZj35rD3FzP7TZQxRXpY/SfJWTm1vQpRqjfWZI7G+May
PtTFPrA/jlycCSqCfz9TdBL9fIx1HSqtSX3Mi21js9xG93boIKrs67zh8PcX7/y//OkCq25CPU1T
GmO8mTvfXhAFuXDrFunyWi1kelT3uGJUTB11mIsKaVBou/aOus6P6dyNVm9IPiIzAv7Wa8cTLevg
2QBI8CJ7f37mpbams3b/qBqdHcOBStfTi36zxWiyeYoI8iRkWCKu554tPbt7DDOapp3p2N9woQKL
MSZ0ZWceAl9jy7EYGo8Mo18MOZC7SwcyRkLMEK2qp96Sf6dYpneO8F+0Tx5ud0UWmYHPWPyez9ev
yyXilYPjkEXo+vbv3y/ohzyhy8nc52vrw0cwu1w6CGubnBdGTyeORhfAqKiZ5lexT7PONvAwigVG
ImZwG/YctTTt233LNaOWIrRsX32aDMjRn2/N3gTX2nu82Xaqce5dMKORdDHLjYCGtsOitH1CQYru
szGdSBkdFqN+2kCqpeoKNhKCpN7+hF4NCnrxiD5hUuOpbh0regAmzGG/4sJLTXut/xwhWy6NC9U3
BRq5bUC1skxH+G0tg5rjHHPUun6Tl5HnkRhVEl9prgiILNTHgrc6bylIgnOxDpgg45VWOCpdZ8un
eX9FRBojFbZ6K+ncBhysxweg6ROJfC2B4XmIOTEwT+RvZeMRi01xDYXhVqPTln5HxD30gNoh3rDv
iwuXEKNx6lAo+pqGu/ncf4W5B1ynd+AKxn1fUWcbXGPhmhjyFYJxXBUYmDS3wmt0OFv7m294n6OJ
NrGxZ4hRk5+msJ1JQaTOqHQcNxsRJj8FCN8c21M81GwPlidjuS/nFDl2iu1RSlSjE80Mh7gKsSoU
q2+Cpz1PPd33mgDt+5OtANCMNdY50NJbhKWQl116+ipfAOKKkIKLW3VbZHVHT9081JH8hbXcZWIG
ib+69tsKbfib3dPiMdp8Pp13j+gZ6mXy+UmIVaHJErAD5np1SA695/FOluMK62zyLK4QnWb06V3s
1elt5z49tCnuEakffXG2OM4w7zXcIoER270cDeeSsj3z3CIkvgf4GQoqxblMjhVg82dqFAcqwFhp
xKZhMd3GKMhwtgWOVP4l8fiPOmYTaXHj/6cQ4mKPCQrcpvVIrF9L1Nbx9nguKOcN3ELj0dENwX8V
yWqDCrT/AHSJ+w+b53jeHv6IQlsjy1NpeGX93EZCabeI3Xr1G1qftvryml45GovNxl3PhToYV0hC
tPws+Zi/PAlgnA21SOWgpLVtG32s1Jygj3bu0JtBRez4Px4cozrC67mDtQQvGFt6e0I+E2vkb+WH
VfrOSydxGGMzZFmbiEIrgtaq+5JeL9svztOZGNL9od7ZzFjTROc4o75r+muD3tvEmi/cjTJ3IQ+P
wRy1WbJ10O2ONfXoPuKIIJc4E5AUM/TGXipwlzsn5PKf3lx7pWzE0u6soXD8Zm/srP7F3ntfh/Mm
zqE7Vv+jimJzZ3UTa4OBNgLoDhuQZnBV0Qtxxh8Or9NFxm9H8jYCMXpul0wWsVyH3mT0Cz1WuiWd
0NLFocITFyYSQWgV51caTJa5VXgayZ/6nkOCo5hkxh/oQ92IhAQ9HQiNo6U+93iqgpOL0tmtkGJm
xmpQgcJpk24F640USAwBTm8+W3BeMkcrsf1hjazUjdaCUmcBN3YdkGT+OH/YXh5R1uaQEu9HKrfY
fHT9QdIkXQed/mTbnUYGNFiTX0gnhhxPlyMACpO4OM/Kpo4GcISILgcQFSIGhVPl5aS4AOj103WS
Z0JhnHtkKjsLo6j2DvtKAvKJoJZgQGeLhfao0VfA4OdBLE7HDTLg902st5SMm+CMzlAKRF8PqJ03
vaObOE+a/YlsiYOSNk1ZNBi8vn9pkz7iiB7zmvzrLKziDHemktXVM5+T9/u/Px15jQgwb6nGmssz
Zrgg6ZiBcN/eEXmhJHcm5HWLgtV+9e+kcESQsZOZrCdG49MTJIvF3HfRUkR8p3+8z9fksxpRYQyk
UaTZNY+obz3YQHbgqezJzMLo56mGGolBGJzPoVnSp6Tto/mZ3PLyHC3HkzXWUQYe63889tMKc/W0
c/wTMfHauljeAekZHk+Tof43T6yn3A2yEXY0RR2u33E1OrYgrTTM55q2+FrxymGTKnxETPp5gKpg
ZpL0f8TszdkVfns2j59JdTciwdQTzlpimtEt1ahY4uMLUu2IEnk+8gSsIJyXERXlJyPNua3SSMap
ne03gGF/XjGwTpxogf6WoHDuCzWXGKMNyqDre9kAMft0uqxTsuosBW2TrvIqGLty4VWNy6FIP/+P
qHHEHqseykwC8AUo0mVx+ZwgRUtQtfDUBU/aedfF6AUA1sOfpd2uqGRjigX9QnMVdd81KhaIDc1F
hzG8433ueELIKIkZOiuyvKavWLmQWYLBDG7dh3d+jKKQI7NoTSqE2SLaXFemdUVz7Rd17mL8yxH5
6UTJ922xrnozXLXSNEHtuEFyHUcI1Cf7ETgC+IPyDx1eBcRlQ7AqknOU03XSEWnGIidSMot7E4KC
1ZRIOGPTFpKVnWUeil1A+offndsuh6W8CRK40J53/yKnmwVG1Fl1kpR5m9JmztVb+lm5KiR0bzhH
7pg1R0hZV10Z+kDKBxywTHyAUG6xUFdaL71DxMuITmdJRhwxeiWSarOLFSqbG9o7B+zHBG9hieIW
wGo5pzfpsY1oMWpFSeVUFUL4ABf71DioNcEw1wSwqJghQx2GQ43z6v7w3vMAa4Wo6rfRF/gewHFb
PKIagfo9FsBx9TPHUrOevKqp/qzuQa2xNiUJHHEOeGjOu5uuJ40OkFEkOhhqSpq+bpbnNYBKv+SV
mpIA23q3QKD+4vpQPKYYrXJtfEGIdNC7zY6ebfNt9nD/lnh+IevFD4lMmQIJd5c6yDS15Df6Xw2y
Rb5178lP98lxZIL15w0DWMmyTxkCVLO4zYj2yPOkeZfETmw0UddLNT00tKCRx0/ap+8gTHD2F47R
pM/ljs1kkYZzzax0vQChDfYiLaLd/aPi/TqjGIpYlmSDZo1XGhCIqsX9X+dp0ht27cizPUtmkVUS
fr6xuqV9pbvmfg/LcmGteC76tNbREEkpJt1mxujsSEWbUhkjhjM+GxtrtIG+yttXQn2GP2/imwTj
AvozTcqNDCRccSU9nInEVS88JpjbqAYMw6Y+vBb0A282zVtsy4UjvfTYmok9BmhJQr6Ic0PTNuib
KUZbG0bSXeQeJKW3M5ZTrR+c16Xl3ScyHXsogkABqAB1xQ5hiIMRim3RUL8vxUbQDfwxNK3UBMNB
GJKDGeL4D5MKYESPcR/ETk5rOgf4NPzG5mNLXkJv3mdp2qKOSDDyJl/aqGzNll4VhtrRy7XDIMEC
2Ubk22BYE15JYNobAyK3bMom4NFMhqBa9Uo+UJSlxkpJVJHBo+AG1Ct7C20jWvm/lwcMMERutpHj
1Z7XRTYpmiPyjPD3mp+1TQjyu2APFwUQ8/cPdDoJMyLAyP4s1IxW9IFaJZNwvQmtnRvbzfOCPAof
aMe7zg+YTDo/81Iw01nMEVlG/nHYetAP2vXpag8kfY7maHatani1HP4mRXJER/sZ2WXmdSakBjZP
HI86bs2w+135cv8IubwwQQ/t86v1ErysbH85C9CDgtqz+vrBIUNv4g89OGKFispIqWO70SVU6NaO
8jECvPLjrZEQdaNDz2OIyvQ9SvRQR5RQM+rOegqG4hbANXVlETf5DOaBuuCFVrd6zd9JSWyDlKQa
YakNEL8VOjO1z0QCQp0SzS8Bsud5SIC1THH5QlfYfth7Pcbg8krliMi0T/HPwUps51QW1VXVi3Qd
in0uCEGXXUayx8OBC5DNkRRJYJRJkbRDYvpY1rEq2hXKVyl0h6cv9v+TpPyJuSDX4ZDF9FA3glW8
VtH2DGyMXkeKznf0ghc2Thro0fkxb8zsdF/rFGDEpV9RQqKHZcCzZNNqf0SCeWIBNn/pVYwrwswp
MF6SFSwZAeqyvvwlOwebO7DDY4l5a4maBYJ+pidod7+woIpmhzv76lyIZ3HetcSjxby2NgDKsxGB
1tGmwKS5A7BiO99u3prBMg4kX6zXhdO42k69YLAd+5c5NpVD/ya0o9ceXbRUbSoIZWbX71sHWvi+
OPIYZPuCmrQsOjOhOvh08peLyIH6cqUF6lY0wrdzb+UtNdezbG6kTyXvjnZhG4SuwO+LcpMux9kU
H4sreWo+A+IWnq9YQAv01Kf7nE773d9iyrYHYRsoulyuN3o56ZwQQK7JWnMzZIk4lO7bNYktYRSR
iqU/DYSGuiW9hf1F68L7fSa063P7K8f2NJvj3E03YYyYY0x2nmt5oUR45rlzVL7qZXEmS+6cz31/
R7olT0fCeDajqlEG+DuYjp79VqzrMm2xVOz+6U1GXyNOGG1ybY2hiOnrdh+/7v8yVwKYx2yUszxr
a3x/GMLZIHPoDTQCIcHEm6DgiDZbV2jky/Wa0INKfsWH4df/phPYMoKcaZEs9DihjT93dTfl6DzO
LbONNoaelJFCTwlNYAkKzK9AqLp/EZwrZnts1H4mBkUOBvwFRgEqzmZLTlQAJOGfHpLYNm2vd1RM
T5tuSVtz63UWudXZAswa+g73B8tyXreP80LlvfzJyPFbeNl2GwBYS6Za05e/PBl7eOxFZ3/wBhan
Q8cRFSp+o3eoFC1mgVIwCCBF0X2jU+hz4CYijQ+kZIvbTkbP646ivpmQETngO0RdlNDzPNuXmlgS
wTkia4kCGdfd4x0gFc4RLXEWYChnBj3WXAj2eqWHwouPg38IebEHT2OyS3qTmVZfGqpnLm618RF0
X+Z8tIDJNOL3TbHlAknM/UBucHQ9ILpfyk3ZEgtr5njan/Nk2f6e7FpJRiMhJuiWG80yHhKrRR0J
wz29jZNbyQ/cZkeeX85OwAmJLJxTBSR1D5lLh6C13bOwSZLXPjQN9jQ6QibINlUhxkJc3FOn2jkW
MG0PH+oHCju0XsXzzTmKiW3fUTtZGMoa0pegsBIdW+xzaO0WIPQ9gLguxKiXjuDe14U3Z+DO65IZ
y51ESR74Z9CUGyA8PJ7J7xp4OsCH4VgNHm+M0sgbWVJmMeC4zZpEPql4Sn261VBFNwPQRQ1TYUc+
yqhtM8mkINAYG8zc2WOyebWwMWB5iFybC5I3nT4fkWO0fKPnRoOtdzShTcfL9snqyVgovyMsuTBt
bxkT7+DtOabxL5f1zSNzWU0hiGZKsZmH3cpduDNreMSCvy+uhqdC/adQfNNhLqvq01ZuZ/QsV0BQ
3C18G/3DFDboApx/gJ1xCdLg9h5BxuuqgTdYhD4IXtCWR4ehMK1HUQ6pywq7ArOC2WqbI/rTwc03
l4yyFzCg0sgGRPK4Akl303XY0vLgHyRbIOfA2pcr3s6Zv2j9b5KMC1gKZR12Ai4QKCAVMR7WFI8M
SEwczqZN5j9k2LAtBOzZcKERwPG83vTW4CJvkW/6iC6o4s4GcoTlxvPIZprVTFalGAtA5YPrvmVP
yq8kIb77K28cDl+8R8fGbEEi1JlCYfQxRBKsVNfFHLK3IEvUvA/P22YhwzPgtZlQWb8jmmzcNitE
XzFySEmq2z4Wl4URhyue5mLjNd3H0jK9paoEW3okclLmqDAeO2OuuUjr2hwrw5MNRofkZhJ0KAJB
Ea8w9xW93Be9m62/d1yM6mh9OcgS9aai7JO0xP41rKd5p7hIV4wfRFaNWeN1ukCPyRkYSfZ5zt2S
zD1PRpkUtVJEyRUcFut0+57Z0CHVev2yhjnweO2dk7G2jhWwmO7AihzW2S+xoEcqihh9ihVApjIn
xUprCqF4/1Qnm5hVDdtNgTGIrQosnjRGxctQ6+k4sw290b7nFnCfoJPN7admP6B1NXCbVeBq248A
SJGGwylJTb2BMXnmUjO1NFADAXlsxMnRtRN+cvib0iFjAsyViX7UD2WI6tBq4767n9qi9mizJ8pe
GQTk4zhz7xOczLaOCTK6X9TTTOtS1IoA8LJSnMKLHjzezkP6G+xTGNNglP31WiumEIHG6eTaVwD7
xCUnkp1MKYxIsCDTSX3pYpleDHbVH+KX8jdq90FlfXBXXE3ZyjEhGjiNlHzbiK0R0Xl6tLD7S99+
QPPImaypn+hpzvH+7XDEjd11a1ybqxxdQaxyME/r8DT6ZPCAXZeqhNQwap9sBkMMGhF4vQItgesY
mRVrYgCx6gJe9rMCW1l56bEpQRjTo97P+PAktPh2EejJEYlfziTcZwCUvH9mk8W6MRH6xEZEAvHS
XVsJRC7uaQUPqnHestfIkV4rk0SLWkVGvANvX54vYG1kyZ3cv6XfWHEffwA1PKMP6II60tTZACWR
IOexeS/nBKGZOCeD43kip32Fe4eMGau6mYqsP9gFMWdjAxRbe6IJtR5ccrTfpNutKxLqjqKmy5JB
w+wRZ7Ikzoayo/cHxk7if5RgvCX9C09n3ELyP05xRIt5aD2az1O/Aq3jCksd34oH3Yt314BU9gU4
V/bBd9AgdrA0FwBrMDTcJOv0wY4+gBHWJMGIUyfiA+zTmw8AOXj9HjxUneeHTD3y8aEy8qoFaS6n
BeisAM5RvASH++9h8s2N2GCkMU9mV/96wc+fEbsIi8Z2vAsXHHcqvzLmgRHCJsxzoB2IOCt0Ar0t
SDRvLcVev2QYd7QaIi46jvM2mY4YU6SnOhLFIcjz0s9BkaYITq47cyqXHA7c+RgeZ4xBvkZKJ2F3
AsXgwUCuCSrWUnm8f0WT1mvMDGOEFb2/imfkkqlXg5k6rBdUiPTCUYyT7uCYCmOGu0IcAhSXQaVA
5+oAccCq3tXceV56gctTFfR1/PF84aOhocYwMELCENPyDDM4qgxiNd0+4IioCnpQiJyTo4J1hwyb
2DN9M1YEUQEZ2utyutr6ViHoPEbh6l8d3zdHbHKvup5V3xh0ypG7yezrarhYDxYJ4eZ+XP8/eran
te2IIKOAglBKJDWQ6OgPxotO77Kt2Gd0JX7xWJtsadZHlBgVlJ4FLIBNcIp4SsgAhA8Vxs4HtBes
HgSUdaFfo4OwAt0PzeE9ZI6gsLm+3CgqA3u9gU1u+w/DfH1Yel/qwrB410ftxT1JYVQUoLvNZGhB
Z9UtzduS4GEvWnsV7Wz3ZXLaARmdJqOaokhKqtLEaR4T5M7RfOVeMetmWvP5fIu39rX3eNDPXFFh
tFSh1fm1TCAq9sVWb01fV1e2pUV2lOwl7yQnVeKIP0ZbyaEUGGGNh2C3dNBc3uanmQotz23+5T1u
Rocog1ZmsQEdLyAR0C5m2/Oq+r396pBPLLnrRXjXpjDOTTsTizi94gzLN/kFM0GKTGqHPDtYQHnG
39CEYijzPZLfUDUlN2s7aaa/D5XtCy6usRKJF1A/Vg5WCAZbd9PM5ZSUERn2r8LL/sjrSp22OiOS
jH7xgdmYCSJV0accSvPxFVrzC/j5R+5Fct442yd8TjFHWFYqjtahuJhFTWaO8uJ93H94k44Ummyx
jE7GvlaBeXfwWA1jkAy0i86Hrcef55vm4vv3mUeW1IKktRp+v3RsIOJS+P/G7W0MD97nY9rzHDHC
PLAI4/utb4IQOpMtO3kMlsFmECytIZfNHmXyrfp05fRa/0WDfDPHvDW9vZxjUQZNFXDCRHCw3w4V
298GWYYl+fjgjoJPxdG6JkO+BBHnZjCHqSRd3/pUJLChevae7dJnFc3wNfKW9XOBLaTdC39OjvLw
hwnQTMNAGzYSVTdoqZHPKKGXvDb9aKAT8EA0nhHVC0VLWlwvWPnRk8T19mdLEizOdSocssw7Cy9D
a0ZSPMCFhPCLsfXybHnNypO5GlOlhvoeh4whl2tsF5FikLK1t5zIbmZjnYL7iM72l09UIx+cl1e6
Ptonz8vlEm2CJxpzwLdAqejjAyhY1vYVQc4eGoBjFKfla3T29JBGZx8gO54YOb5sI3sqVM0WO7+A
ccBb1cylw5j5RgBAlUDvGKxt8o0kk2BhFdaX/JCvNIdzs5MGasQUo3E6pdVK6Qym4BKesMcFUf5W
xAGeLV4v8CScHJZQ/SO7zHvxh7A1tJ6SAn6IMT/JQNkPEsdfexQTxfMswILWROswnY35bOqwYVUO
evKbFQJlbuJoUtWOvobVUHoYqGchwSnbb8NKblzTutnl8FkJCHfM5OYD3hNrRjnVM70WJRnkaElz
sEN38bgId0ZmIV0VxbYHpehbhuQVgBKAGB+WdIfO/shzVSdt9DfXbJJR6ORQTCLIFq6gc96wd9T1
1/IcI9EoBtLNRB//Lr4ZkaRe7ejZDFVs9OcenPsJcculEJMZnIO5E2H/gKe+NtzSO+dm2ZRj4IeY
kZiB4EqZwysQUxQolsIqwk4dgAx88NI803H8iEFGYynxJZaGltJDb3N86HeeBxhEjvbhKH6dUT5J
EV1zVQcRVBtTgC+ipslNDHNUr84oHuTQpbipA7rpcuWaripYDgwZEDN5QAY8FaczWqeZwXbOKnBz
hKOILRFXEgBZnE4qc47tlv+98+50Rumknd6iJ9WnZfbOitc6hkmgdZBKFbcCQI+rxdceNRbf0hyu
y8gxmjqjYVS/qYTZBceZYP2AHe3lRzosh5kBK5uR/02N64x6iRUtwMOmtC5kddpImSV8FKhHYykj
Ue1/F6x9izybRS2yrNazhBrpt2qePAcbQNcdgLnTkdmal4aZdrP+MRsGoz+iLEyLLofK2kBnue8Z
QtFsBXTI6OCt/qWHPOKM8XQwSNknM0Ci0I6/cDcg1sUJ8qZ9ePJvMCrjejUlIw+oGraT/VVHwQLd
hDYCeR6ePpcSozeaTjKk5gL5x1zMLf8H0Jo1svgrrp6fjC1GJ8doDz0JEjlWwgGVHjSaAE+IwhfD
b+E1mPD0rcEoDykrzrNYhqyvTtWmJZlXEIDISNwh1MkWhZHDwjr4vpJnWdri7Pp5mBM4Y5Ezc3TT
8tdZTYreLi5EI9Ua3tLHKoy2Zmvdf9W3zrc7ystgNMhMN3M/7iEmyMJgrk+z5NUMUAR25AD7auGX
lg+YWLdDF6UUOYFleLCoAXwJGu/w4W24ssQomUaU0kQr8er7peuWltlj2zBQaWcLlC6wJ+4+89O5
3m95YneyJgO2PMsC5AmZww1W4CyAjbt5fDEItjGZiw8ONSo07FEbChYIaLIhYQk8I71lI6ntoJ/h
Dsp2vpEx3TX3ol1mfcSbD4Q5HGpTb2VMjRHhAdm1vDVBDbMgJLMj66WHd8KNUKcShmMyjPEbznmL
Fo705jTMSAIkPa9/5xV/JsViTIWR0izMoqxTb/4PuuEjAG8B1htlJm7lerJbeUyJEcC+jMWk9cHP
BXW7esASKwwjW7QrEPHDF2IWEwsUeXc1FSGNiN4+auS/ntXM70OV3tXJbgW60j2k4HYIkD54Qsgj
xZg61Rgy4GKAFM26nmwT6YuOVCclBbXjx/n0v0kh256vi8heXOjF+fPwIA9ES1FwpWWAmAe6MNlK
ND5ExuBdgB8dGBU46+clBp9WLsZBDewMQGNgQFTTLtFybgkrSl5f6OjH9W/ZWC4oyKQ/OP4Qxh4m
odSGNX159sauawLqWLyMf76QM0Bm9OPIcUAnu1MMxTAR3anY280Cx4bpTI1mBba3yxh7hbT+Fx6H
c5f0u//UX99kmKcRmHUzM9oM+gsTSZiSBsbZM62z8LwxDh32NSjiINYGfYKIQ4J9gEUvERDqCA7u
PkOTxnd0breLHD07PUSlPpDBEOyuS+Fxrt4VCNrI5lGbg7TAipd8nZw+HJOkWntEslCxAcg4gyS6
gIE/8raR3XSpbpqFgBJZBLtq3+dxsoV0TJB5FXLbzoyuozyedyUAaL19P+eQ4N0X/f8jnrpeGc5N
U4Cn07BOSmLuY3hLtMnS/uDtXxGnjeg/QsjOrJwVLRGEFrJ+PEFl2RpK9cCk8TAuz+GKSvMdab+N
G4+4Ug0h0KSopPGjLVi70MpLcvGUJ335ddBf6abL/49dlzzuGGs6UyUN4DsgOuyOQMKnKebYLlbJ
OnkCGAavT3ASPngsHIxZDeo8ys4ilcaT2x5i34abh2VHKNa+fHx9cSHPp12S77tjFIhQBSgNKyBH
QSRONnxNT7e6J64CmfRJDFkClrQJf0tgBLKv0qt2UQykkgE51e1VR11aseSe59z4e5KjESXGpWuk
RAkMMIUDVF9iTBth0mi2wHA5R1VNVaFUtIuKio7+MwPL936+MSlMs9qvFTxjZf5UvJuP3eulRD/P
Kni/L/dTBb4flBgH4XrRZrPMUEFpddq570/1y6PpfP4miPQB/322OqJyPeOJt4aZGVEQDVOjxRXm
wnwhzMs8MIcnDbma44zkVtlZBhBQndJ+PhSbYv6fwccPnvKa8vdQAxMBN6PLioAOv58HG/V9KiZK
LtAecX/5RBf2ktfe3v7C/gQuINsND4xRKj+oMeo/KDLsF782wi1Fm2OZE174L9OtyHtAYvcR4CPn
27a211+XreFiPq6wAJrhrRBq3b/mqdBHk8C4BOgAUdduYjBSb1GrFk3WhQKqZ6uN5JQKKtTwqgVQ
9L7MBV1hw6FIlQnD+w+KzCXXQh9dr1h68HR+QMVW1wGSiXQwmpH6lz386iM/0TLh6/6gyLzOvp3F
weDHAi1FbmTbf6JwVUi3cNe1TnkSPyhRvT46zeycDkBmTSBFLfKzu2GwpY8Xz2o88+kDdlCiqHAW
2jh5VkqZMBiaJEomUE6AywMR/kn4kksywrwzBEolV7eFEA9rYKA4WN6tE1jI2KLVUWRl0FZfzo1X
A+X69/OLObfiq9WtPKwJAY6xFR6LRyvdHeyWlzac6kX/8YXMJbRh2l2wTAhf2CxRmADI/wbyNlzm
tQOANxyNRSxjnSpEpVsKjXfA6LW8hvQp9fnjI5j7KRMlSUMBxwQMYpVg0hU1CdcgMdfdouf9h5CP
7oMx4HEcmPnFzMAtou72IL2mT87zV/nOC++nKl0/OGJMdzcMcO1CcNQsbdsza6BFo1rr7zcrlcgk
xBRg4SYbE+3+8GjnWEq7wYYHCMTsqCeexa0aTwU9P76Hse1SAkustfSabftdeR3eNTsjIiAKa9Ji
PpDmjFa+yUngTMV8Y6psN8qs8qXqLFKqq02/jfZSCSy30H5QFvP/x9qXLTeO7Np+kSI4D6/JSaNl
S7It+4VRLrdJcRLn6evvSp2723QWW3mi9+n9sB8qQjCSwEoACSwE2x5lAuw0Cp2BgHIffXXV5jOw
h03zwYO2WaD5/upsW0qkB2FvGvgzBjwiogqCHfa+22M/Jdawf3JglAbsdyyMpUnrgmtiakkh4H6G
u/uR3R6WKExwp8LmMW2iFJM5SE2olIvmJshFWTyRiRigLN5bC8xZYNLCgnJBxt3SdDusewoykBaD
QUe4tjkUvJLBiddXa1wG5GPvhjlR0RPzkCTkaiNIzb3juvesBxDtWM0FHEYUYWlSjyd7w4pf/83j
1Q9rY6Asr66jGWrwOeDpGa9XGIjCVjL+vTUTVf6Qw4DINTeVVvBxAigHCdbi4iqfygUNlOPV5Vku
5/5QGBjBfFySiTo9bJsuPXQCDJdvaULVLEOPB1rzMCzLmmAaoqTqAqOY3os+1IJJvbi2HxEUEAT0
u9JP9m+cZCKIUauT+84Mq5KqRe++eN24byGA8r6YuY5QRE7f+jCgh2Jarfo+xDRWbbvDg7zxQVa3
Jb9XAN2MLOvdLalPdtw6wqyJfEtmRzYjxQjatoHkHruWXrFFPfiMyNhbCXyTu9tp9lKbCGNi5EYD
p4JoUiSQnMq6ANJ9eCA2shy5D90zqdv0RG8WNAmkkrwNsS4CeslktxHRfK06b6XHy+15p8dAm6r7
qqrkkLLYI/B4w1QtWkHQmcC5nuaqPT+0YaHMLMFoSe1d0y1b+su3wQ+s5Jh2bVYLe/lJu0Au+6en
+1Y51xj3QyoDU4aUFUl3oWfYWsne2DaudK4f7Pz5a2F/hh53J+5cdf6HQCa6So1ULHMdAjHcLtrV
rmnI8av5AIhwdxmLs4A1sUUGQqoqE4xUpbKw6ea9IO4qIAnIu47c0tkcodwPtRgQEcYIjfMpROV2
7dLViZfCwoCqSTQrdhaH9LIZrfLpa3xeHjPvS6ddNRx4phL+uAonyjL4gq0poWlS+6Ep2tXSfr/w
mrPm8t+pkrd/nzicATaHtKghorFua0WRiC5GjEh/LcEHaH3yKFPmowqUZAwknYIoGoxLpLG6qDrM
V5y0dZmTbnf9K96lz7/D5bqO7WOzRzq4oW99nJOcd4qJXMYper2JxLyG3HC7OZcn1GrkNXJ864j+
Oo4DzlQzNGkiinEHIejLS7WAqJgkJ/EBL+HHT46LzyLyRATjBbEflLlhQERu7/btq+5gvOu4TDxe
KW0+e5sIYnzAKIREbZQBSXu5RM0uJfEXHkwwa0bb6ySnNIh4KJ3Gjk+Ok2OW2V08dciAyTOv3XfO
FWRRE3QZNoNdK0wB7KKHgq9qI63T5LElF8TmRif00FhvkyUJiYqI/1NYavAqjoNKqA3qbe7Bbx0f
/a6lZ309dejPwNgq5xvyxDFHK6vXaBiuEBcT+/19JHsPbLoJeXhecptpZrOzqWoMkCyGBS7xiqqG
9HB33p9c0Pd6/lIBUwbqytz4a/ZrfR8lm5clqIkaavI/R6lZfYpgCEnoKfB6Z30Bx1TIKzPc0p47
H49NwRLZH6M40OHfFyJ/xON6IToXLIBeG5u142Ek7S+y9cnDmlC2Gk1bP9mocn1qB9Br/QrAcmFz
vu4cCExOnE3TJKNcFCI9cSF1ymrjeYcQfKS/36wBXYJfVi25/2rwVJvKZMKaxSBHalLhDDbnc4j6
KXl9WEtLn7tQfC5Im8phsFSXtSBAOxh88RQQumrJMSNr5XkE/coLhPVW9BdQteAysMzd/bKE7glR
pJVLjdGvxcMZNhP4SB8W4G4lZ9CJYWbu2pO+sPCOwPuEc1HiVBwF4cnVmLa4L6oK4hDWtNs+sqKl
9eRjGGp131bmneVbLeY4ff16bStqKvrhiG46zB3e//3Zu2+qCHMhSX5yAZXSAorYvWSFR9HTzmvl
A+utl8GeOyI0G/VOxTGXU1BLWmRQ58fuy8S2c2U5uIHlDO5bsVrX70vuEPIchx4M//sEGShNo85A
Pz8UxKtqZmPBCLacUDJA75Gyk1v0KbcjhtMQzeGd7bwvfItmkHWQ4kAyklA8vQweLkish4s7ovFM
n2MibE91eTUq+ZrjSOtjZ4PiAK/hnJxoNpednKFOFZ1Ye1F1+TBikQRCCkpCCApli47kHYwtKAiw
/evXERtZP7nfbu6Bevrt2FZqub0MPTZm4wDtxlngy6HE5PEC6bmXzh9SGOjIRkkt2wwW8mK/JxHB
OtbgUSDPAsFDf2DT/Tu8gJP+4p8X0t+Gwb5p9Uafy6WJ82xKIhJ/Naa0sQDlbjwQfnE+3mxhRQYz
Px4BFLSBsIQv0VhqRa+m4qkZLFt4FunjysP10TJcHjHbXGukNhXFgElb11KrmYlILxlbCFYXjN45
zX49iA63L2oWgSdqMUhiSEkNhv4MtnG2Y6dcypYNRipOuD4bh02EMOChdX0nVQ2E2EZBhN/a8pi+
cgCY3hR/2MJEBAMSrZKPSVzi83SwhWXgnCpSWMZKfxetda1xCURukeodeawvZxno8GUU9k6bysGk
ct7CnenAaxOQF99DJzzJPg4HPDnakauCHUg7Xc6YNFqtnWKlXUmzQsDL7dyYRcrvQ2AdXUuzvFGH
SDzlBom75ThaqLoM5EtLOfcpz0R1xtnNQoWNLmCimWSHJoYPl+HTcv28LnLCpTOjn+7eUTNBgpo0
enoZcNS0RLDbrSLwR7XE227f1msu8d1cp9fU+djxictiTFHVhLRdfyFYYxdZytl/5bFyzSbpsqrL
SNNBTaBJrEs0QS030RX2agUPsl14/ko+ZMv+oNB9miXyO7yqoMouf8ZEe77vLPMX0UQ44yyXqNV8
JStEhA9gjN3tNWuPMPNQo8xTOr1F33CXtnL4V3j9LZblSMgTsaix6EY8qfkyWz5YfWApGzy+070B
/+qZcHLAt3etyWXb+2It+9h7jpeEl13rXgk265itjVL4hstdNWuhmoJ6CyjH0NrBnKcqgzvAH0oK
2K7kaBZyvwN2aler9fEL3JP3v978TfQtjT3Gi+TnTTpUIuos9OkmWPcfdJAxzm28NnNkzSL3RBYT
spipmY+qDM12uyiwtc5RJLRaFu5z/X6MsfHB410Vs10TmJr+z1myPLJR6WfqWEI7mbRuJlnbNRhD
nd6RTLxj2J/j8b6GnE93ayeZmElU5v51lDvx5HZetlTco8BZnMv9XAx8XdJ4XCQdJJQLe3isQdkZ
YznGasObLZvH5MnJMUlOFkaK3GQ4ORsVq4uDp0QMy6Gnms83TcHpD0SeSGIClLrChLta9SLqKmeb
pognkZyK56u1MrbeL8uK98tj4hwR9vG6MeZxcyKajVcatYulroaSm/fdu3saCoIlacRKliERbuvK
lzzY4vkAA9VjnOa+UkNbnKsqWkJBLs/Zhs6IH4eaHKN183H9uG+VszX4qRcwiBKKeijnJmQKHlJj
NDF1zmVnltbCs6p8nVj8etJsIPh9sGw9qZG7TA9VmOkLuFdCC13Vo1esqg+Dl8/dXOqO9bB1pKj8
z3mqV3AXoNjvUnR+ad/Qu7LLXPOgHv46nLAwrnnul4sQbSTXldbhIYeXWFIzvfeH0COZ+L50rZWy
F6ktYfa/3CduBka28+2jUtZIvPhzvirHb1j6CT0oy2sSwUNr9He77/XKJBUq2JsOkYa71j7wYMWR
OJsiTb4qAz5J2VxMuW+op4p77K4dbo1KygmryHnprcw7TgZ/pCo0BWOErMIpXcqzf862g2WA7vZK
MGoleuDgeusd59VTwAiDCQzsusQriGnbG95B84yZAShVUjQtDOA+2Zba2EdlafsSDstN1ahO90yI
gSMRjdKpb0JncIMrHljvQJoVvea4IzPH+m/tlQGi2hdF7PKGsCixdhv3o1CtPPeMBxu9i5F1+Tek
xdoEhBQGhK6Uek8TYK4bRIdIqC7EtHBDLn2Uee7b6S3cvXOO7PK7vBoU9XqhN8qLfV2H+yrCbNBq
tc+whHuhktqzECRuEivcgTAx2X1yeydvSwvu/QVMpBOkfqRpzYBr2t1tsEhjt6+sjwuJ1yvKs+0k
y3VOJPft+cidTeKEICoDQ0HaG1kbAIZ2Nro2q1feBTZHxjH9jrd/n+Cc34rYyii2+I6tu0NHk+zm
7vW5Mx3TQX8NsrZj95FZVuut0Sjo/W6tx8Nj6jXoW3wOwfQCHgdv9IT9Q+tgmXFiLV/6zusf71vA
bEkTGxY1mg2h3VtgXPZS1fqiGASKVIslxlyTVW9Xsa1e3EVCupX5si6xSXnzxCvszD7PTgUzLty3
oVmLwU2w8KSS7EIwFnDeCQNG9NfNm1DsMIDNA8vZqHAqlfHlIkhMsQAlzQklufN+lx7iwBJT9Fwp
HNeaDQunkhgvTi+1Bj4dKslEN7RiZbXV4izXsiPu9Lf7X3G2W3AijG2aAS1yo1xjCNtgUCUo3Pg9
3GunNLSblXXVcecUzhLrjlL7wXmQrXXmLOHYmk549x59q2S9efp3MN4shEi8ryVVugztxSEZiJWv
KdfNfX1nM+mpHMZ3xSAr+tQcoS+Gjfb7wjpgkZCnWw5Z426jU7yRxXtFncOLqUym9tLU1zYsRujW
N9aHG6EKj7bedVpb93XjmeitJ2UCG4US/38T3dRH2XsDY9yTYfFuahqA3PtQTNCQRmOg4WPhAM39
bhdjYhd9naFJmx8/+c939HPck8aATNReCy30Ic3H9vnIWq9b71e+fuJY31yYN/1ADKKYl7bO6kAU
T1K8WhzwNDuGlr/gzQXPjZFoUzEMhKiNKbWZQW3vBV06e3TprA7k8RUrxDFMe9zw+YR534pBkrEX
oypK6Lfa1Latgh7gGV24+8INVXRpcqsqc7HrRD+2H6HvkgRzwhAHrh3TzTZopMcKD/QJcOx8LobT
NMzGaKoiiSobe4ijGooyCOhO13Gp0zJuZI0fXWg/r/GaHSH24FZw5iLlqUQGnWrxugivooyocVP6
JFjg7R7JJCphT0+L7X3tZm1xohwLUHk4Nk1HjQSnqGSWikN8uS9iFo8mIhg8KrV2AbJ4STwtGlLs
1FfwsjTWxUXj8n058zfZRBC1zwkgZaOQRJcWunSWnTxerbIkdNpyw+Xu4lkEA0p1EOqtf8H32bQ+
QZS9fsDi1nj/dKQcM9wnmFk7n6jFgNJCXtRRv1BwV+m/8zcRfP6paMeCjeIJl12PZ3kMNIVhWyv6
zRw27vt+JAXMAU+3GILnZg88tRh4KoSriTF4HGJug8tmtK+e/rxYAyZ4L3PUW/4A9cn5MbAkgN/3
atQqrRju2pN4WEv2M71571vfbOVp4rQa0x51zS+lcckgBgVlxTvv3t/3KzTrY43j1sFT4LO1Cb37
Ime7CqYiGZxo40XWCjEsAzyBuxKprOSEpRs9bPKIIBn6Lw9SY7CiM8pGNgWIezkviLLCsz5aJe6r
xIEjtr8k1Iu+FiOICCPS/SWgXcFqJZ5FzN+MeKrV6eStrpoMIgVD2kkxCFuRUfke7saVu/rr8WJ5
uBhB0WNhxyO/fjYbcU5kMuCEpXhKHQYavBhDQu/tdnhYgKGdF/vdgq4/jf1bNQaa+rqXwqKiYuhG
9c4ZSe42Mjro0DbD62qhYHBPFgNMadm1Rors4QQudfHgkzU36Zs3h29tGDi6SKUqhoVOoQ+5yXlX
OLs+BCervFPO6T73vpb8KGYe3L9lMriEtTEl6MehFcqN51IidUh0J/kV5OSIejXnbpzH229hDDaN
Uq2FdQIFqbDdZXXfm2bLxNrfRqexC7n7pouiWIYuuvuBruLDYZUtaTUcLXBXrMyyOOJmw+eJOAaP
ckPp/FGFuAWiiXPn5MdkU76A8cPmCJqDdB2Po5RCV0EfI2MXQhdmyYA2CAx72v7bY2qDqgXTbRwp
czfUVApjCT0a6uO0gRQ8JZgo6ivEkR2sGONoM9saOpXDGEGUFJ08FJBzWwMCSorTCq2hmAr99QtL
onl9kbN9mhNx7EUVSyNY1FOIA0OL7QaIJ07uXicNmkd2wxOaFXSyp1395FC9DY+5Sh6dYVtiDyUG
R5fZ7ql4BSvO/aOeLbJM/ybGclJs2S3Cin7Q3t6dMIdNsGET3TpAZFBWfppbjt8pc9g1FcjcZWqv
xzLe2CVEH5IXD0R5R3SQfuGFoXN2e3LZHa5W4p5WhwPY0HsrekGNT7VAsJ2a6Ol0RMfJyIOFtzMe
l9scIkz/MOZuytV+IZVX/GEvJdpATD4r3Ry+TQUwF9GQNdemz+lRu7vKSgQie//Dfye+8W6j2fLH
VBZzG7Vmn1UC9VN0i2K4DRWQzF6dQIsqvP2OXjWsQ88xlP1S+LzeL94p0n+fpAJK3fVqS21cxj5t
8yFx7tvrbDVyqhgDQFKahNVw+0qb83uIfboH3dnCWiNs0eaXJeY/mWlKJraJYcic0aYVmnrIMLNx
2oAf7v09s8FI4pheamPqlAN6czeurn+LYhQDbWzYqxlECd7L7kM5xS4H7WYbaKYSGFQd1Rojwwkk
5MfWQes7JQPgfJ154P5WggFUk5Kr6wFE2NSbsZlyhbYZfkvobMg/UYXtCe3HXJEjs6VW5rrD7hTu
/yK/ad8Rhiq/huUy8nif5x+A8m/V2L6yEfwtvTA2uCvOOxd8eUAo7xGBK50s49UhZl9dpvoxIOlL
Rqv1IvQDqcHp+hSQYJ2E6DUneKHzsMPOOuYF+QJp9eKRNvd+cmxxtsI4lc9gIR1DiUYJ8gcPfQSA
KvRuIjbn3YjUHNg4diqGQURdrXV/rGEuGMyoSLCr6SsGxyb/AQq/PxwDhYkBpoCogC4oTmA9MIkb
EAJGJHXt3Kut9RfmvJ6+LmB25/jCXEw2VY7BjhwRdNlcIRfmAuQ13tql8FF98MTwzpDBjaH/DyBu
bOPpbJJd86teKjV6xSJ8NbDGerSnhaPbXE411Y2BklTsw0S6QDcQ1u+wQe1Kwl88xXjnx2CJpvlx
ntMr7EqSRwXvErfJKp51zIcjf1sHS7WrlmXcGDJMEHauuquPeI0m+nGLIMy04N7h4WFtNRtlI20w
MsA5RY6GLPWulqkLID4gZeOKm2BtWoV7cTegyePImb+Tv3Vk0AQPuFIjjjjJDd4X+5p0C9raYKPC
BPrDj7TGGzV/yd3sYMLERlgS3tHsBcFsoB1lvEJH0I1kDgulMJ3w+9Hbvjmhc5tNqLjpA8cl2DlL
IVcHPBjTc+1H212h4Q+MCcfFI213B9sw942c9x0ZhIm7cdCvMs4XDRNYyikvsXC6stD0/kZ59gMX
/VZYtnv/o/LuI5amN5H0HDUHKInhVVD44a49/eWB7mTrYGacd6Sz0gxRMFRZEZFnagoT1plRuvBj
quJudFG4QQ8AKexX1VtDQzTDEo52c0c6lffHkdaGktC0BCxma5T0KnJCw7Y9yES1HgR3bWGSzkR7
Cq+yMheFYTxXl1SZRnwqkw5JSR62A5bXwmjd5l1H23jOc/s565yKYLxRjYqLKFcirNO29x+de+SA
82xwNBXAXt6jGUhqAgGoRNHQH80SyGoxDuRgBAO7aDjy5hB0Ko4xjcW1LerFBUdmlKQN0AH+F0fA
bOfpVAJjDI0a9piGgAS85eI97YOkNAICAdx9o+PKYW5sUEm1ftNCDvLtM1gPQ+vk6U8IfTBgzxFF
/2Q28pmqxNza4WVIUHy6qWQDGBNX9MB4Blfi1blmE6apJOaqbsoixLLOkYITevjECvTaSk2RPyRr
sLLafKbyueBgKpG5uA29vZYodeBzFUQ5IaDj32gcN2UrKdc6D2O1g4iGts0hdkQ0jjryKzoXnr5e
7n8rjn2zO4GyvJAj/dLjAAcnvLiGyN2yy0EEtvZ+LQcz66g24HWIwO2zXlo8SvzZUtfko7AAnmRp
WcDAaUHgfNYsxToRYMLWuZwesHOWa3azlf6pPMZnlSaOjZaign0Wz8LXlZSrPRo5U0/prBHTN8v1
VSTPRUiejp9cm5+/Pf5GcTZtV6tRGbuBCrc7LMChtHc8B56Lqab6sQ7cF0MiCXArTBZUhwqr2jOS
Pj4ssSgTTcAcE+Qhk8Y4cTv4g5SE1ELOux78du7JsA8e6b3nT05cMVslmCrGeG+VZ9jJKcPcQZEt
L6vf6tvnfX+aDQwnEtjkfWzBO4/NuVBmhwtQXl4IhlaPBzqYgVd9NLZ5xw6rJDe8h08O5rIZfKb2
4yhGOMSL98TtFeThLDviJcptXAgNfv3FVn9vwhXKuXisa0+KaiUJOMNQb+E+Ov1DWPa3obPTXmHi
G+oiuIE7ClTYCwE2zY/AeQO7xy/Hqla8K5KDhexgpwz+5l6PaGhRPl4ejzxSXh5KsTNesaiXCfpY
qJ1fcdHHTrqsyI5cAiIHRGlBut3EuI153sw9R+bmz+O4l0EeQE0SO3zHZWjTtcS/sEp1+YTGlv/S
ndmtOULbp9qYwwMQaOxc0T4V2KaqYg/yClD1yYMqzmXJLsrx1U4tIunmb6q7ew8/g6f4MT5dV8Cq
/wNHYAAk16QgLXoqzka0dt69CN7ZdCPRCq7EP+C96ILVffchhed8bBavl/4Ins0bGqME4u4PnnLy
nPX6Nr/G5QTjXC9s3l4YF3nIdGjYoefkvNv5eIW9Okszcp54SwQ4oYHBJAtFWtejIt++nf943SJP
5z17zD5cT+CYzdNb44oXeZqPgHIbWStoqd/w9HNENZ13t8yWNaeimFQhTot8UDK4GVqeQGGFJBl1
1ACbJB+NLSHbNyybwMoTLDyh21V4pDM8cDGYkATNtmEgiVAURAVuYpdLz7McNBAhlaCNB5xs4kY/
eyfEZxP0Vo1aNR4grrFQMUaNGvtve4IJxEePvG6zX4i7jsPrMXnKKb05dyBrllxgethMhJKkutbr
OuTHJEODimL7F/KFaJyjJy9gYLfogA3lsljIFDvx9Jw6IVrReXViro0ymDJoCx2raqiNItYfl7L3
jMYKm3uJ80ITdimOiJrjRSwgp3TP6K1AAnhK8FDr24dVTRSb4O3RcqxlvLB4VQGeuZhM5aEFa+QY
yxB9pm0q7scKm6RwK/RLup7T659819NIj8UTW+sBcwGk2iy2n0lHuKWXuTecid2YDOSAvSwuk/Zm
NygstStM6axOtNoDXoW3BxWjOtRcOQDOyRnZxqCFLOamdIXQcFXb9mVdfq3B/H1fCCdkNxn06Q1N
iWTqEPb76/L+T88+mEwPjcEWsdYvsU9rLu6uX+0DtGihm8l3OGJ4EGYycUq7kPzKVCHmZaeitrPv
kcT9ftyCfAgNuDbnvHiFJJNBkNofy1KnH2WDJM5933WH/eqAoc6F91BbvQdGII4ZcP2PyXMGI9bi
4la6wvBquRptPPGiJYPkSwetuK0jW8+Yv6fsVZzvR73rDlibDMCMijDEQklto7Xb1xFGjh3iPO3u
C9HZpiBf+492m2SLG9A9wbtBmnB4/P06uJa1eONeuLORCka2gfMG6rZs46BR9Q3oURYAlRoviRXZ
H8AO5CHRygnd8QsmsBded/i8jU5kMuXHZugy34986ZSthNF7GLZvoC1wrna1p+HY8QjeGV6j83x+
PJGp/CxPX5Kul80GMu1wtctbayTKp7i+gheWbmyjnIoce5nFq4lAxt/9rsGhjyYNAQOFSHgB9rHL
zLovZTZhnQhhvD0KZHA7SRCiWMKjf/hXWcjk5xn31q9aFhkafp6yHtnx6LSn/mOItpRL8dkqn+li
gvsKzVIRGRORjH/LXbq41DJEYvQ0Ic14/m1Z2U5fgaLEKnP3iWuNVIc//HoikPHr2GzKULoEMtZd
fy6/Xv5VQ/pEIbaWoY9DqQgXGN4G4UKFtYxXy3uTbNRylzbPHObD529l2AJGGQcCtujBm2PSWdgW
gq6ePQqfGnpoHxGX/PoFsWu6LIrXCc/zaba4ES7CSl6IkLw5o02Mtt2sHsnWIG8BZhB5hFXz2fhE
TwZBMKpW9aqAjwa+UtBDYqEsNpk9aievxrQYtkEGH9yjnYXmiUgGQMpSBhGdoEHBDWbe9+0xsSsv
tKWIiMhYQd8R05c8G30lvEuB4+RsyaM0rnKCBzcJJDovu134uIuXLkJONM7Y3lb3thb2z2MR5JJX
FuB4hs6ASxDH2jVO4YofJ1qAq3f3XZ37ERl0US51mWT06tmhs9B1wRrgPRL6BoVdcLxIZT78mnw+
Bld0I70EWQeL2bxXT6Z1fcS6R97I/j84AaJEsIyZinAbCpi0to2XSIxkMZah0TvyxxFGuXrEXbqO
sDjmCQvueKH4fNqjfEtkvpFYgdxioBI3yeq9XWFKCIFXu6PPRLwywHywN5HFfK/y0mAsv4YsTFHY
76hJuQcgy28QWyYOZqufPj/vG8gsURfGAP4+Tuab+YqYBYUWAZrtj+aAkZe0sQNwgxU99lisiLQi
W9I7v7DHfHnE+/lXSJInmnosx8eY4I7i5LFU3J83xfefw9wUZpcrYlxBfzteDh1JV+nR5lVz/sFO
/xZyc5qJCdVF5qPjFjpf42X+qpYuWWJ68wVNCfcPl6PMzZQncrCTWK/HK5RRP7A9jS4ZUDm4NTvz
Nfl8N3uaiMiVMkiDNJRR795rER10XdsdWbYoG93XZb6Q8W0ot6emiaQ0ycIxz3BoePzH/9DejhxL
7GybF53MR8vfX0f5GUW2WLsdhTkEbRbH8Og3YEFeBseni0B4XP//cJV/i2Lix7xPpPgSUePf3fq+
BwtqoSQmOO/pc7IJTqgKdRgXSB7QQxLxsJkqcsfWJQZXusZIfaG6UNc7u+/uCpwuNJMk6HxfU2Y6
ShnKs5f5e+5bYwZfWj2oRp3KbKwXbV2hoWuNcGXxuPnkTpL8w93zLYuBluvQFFGcwzY3tG/XXaBJ
dOWBmc5BAgm2fI5qPGdjkKMrumKITEizQ5+IT/XL8osXgPGAg6UWU0WjkQIMz582tCEGzbVY1pZv
ErCZKDzs4MpiKlHqVRj7XqSevXM1q4ywUzVwFydeDsW7T1lCsaH2tVy7fSVs39a83fsHOWFM+u2t
s0FVxftKXLWYqNIcsjTUYmr0IkI8A7khmohod8J9uJrlK5kA463QN4GrxgyTTLhdJOddvnr/WBDk
+AjoMMzkYbACT3Mg78itAe20vJrzbEynGlgjKKgC6AsZFVUZeCwrVxkJQuWM6O3gXCvUkv/Ajcnv
MwCpyb2cVkOCwNxEBgJKjpoInwNvLGe+ojwRw4CjAgz2VarGC4JhfYdCOZLr+19pdoLTmMhgILA1
Ln4Vm1AFyy1c+naKDrp2Y1zA5h/tQi+3uSN1swA4kcgAYB8HPpaFZ/TjSF5t453KjFHQvc1y8m4y
+iHufSgGAC9NrUexmcqoY5c2/VL9tkywTnIJlhbeSdKTuieLgT9jDNJOUXCSDeTYbmhreDpFmsa7
MznGd7OaiV/RrROjghWxpyi3q9MRvaO8/Z88w7tFIhMRap7pXZ5CxAue0ovnliSDVRguF805n+cG
VRM5Ulx0RhRAzuBtzpr3nq4XPcnQPFLwDm0+ePq2ulsYNxFlGmV69VV8HfBEYsGlg6iiI7Tbl1v3
my2JTSRRpSeSEn9RpI0BSYVztvc3/uzbELaDCNfavPBeYeevj4k8BiXGyh/FNschyreNujvMmhx0
67HGJok3jBFgCxqv6DcbH04kMpgRF2NfY2WMfLq8aAvMpqFx6sk8pa8x+Xd340QUAxbXBFsGKhmH
GdOIV8ceL7RwYpYGrzCYzKM7nzl4OBvETAQyiFFc/cuw0CBQ8LT3zW7v4sFrfKh+YyPq/6JH4M+T
NMDnISkmVppIksLmQa1v+irGshHOpPFydHWiPIWF3UrrOrWNV45qfwLHT2FMPNOVrdKKcQGvBm13
b6Owg30N5hPeTPAf54acqUT/FEY1n3iBuWiLFJuvIIyy643bMiShvUJnU9XQJyGeuD/B96c45sYv
KqVsxw7iqnJb24MlrQu6QdjWd9uLhe7pnm5ysTkH+meY8VMo43lhdkmTHiRZ6O1DytKZWItWDS44
o7A7b1xw49E/geWnOMbtxGhhil1TwlhA/qWR7JeAjr7lfZ14NsL4W1a2l6DLGoBXZ7tg2VQeBey1
s6z7UmYKOj9VYbxsKEH3r+hQBRPAghVnzjXARMSwVxqrEREJ8MyDfv6fd/NPeczdrBtRrS0qyLPl
/a48xQsy7lCo4sIHxwzZ9GQYQd5TSrdPlP5VPvMM7k9w+qEGSxmd4+4ftQJfB/PCGL8T4FkIaX6D
Dk5x0vCgc+Rx7JtNTBaYpBlzemq7l8uv0O0eMx7acr7LjYl1ghJtEFdi3kAhjH1vopPS2drCTV5y
ZPw8JrSZSPfn4TH38kK96OloQNbLzl6gmc5ftRh/uy3/4pzbTPz0UxQDDHoIVgXDx8EtTIItY81j
CDm8Ms1M4fCnFAYPwvSq1FcDUl525+blfXBMMubrxi41mtEdHUsjb1jb8bB42+w2i/1uY1vFnnKL
LO1/ERL8/FsY3NAu1w694dTwLxppvL/ilZwQMOnxnglmym0/BTHIEQuJ0YwDbky60druopVumbqV
acTmtqJwsPC2fnlinI0YBVUdtCgeko2dt8TYDr9j3pQK76JUKOpPpIyVqMhdR80Sw5+24ZlYabg/
Ec+LNPQAv3CA98/k68fxsdTGWeljQ7mA73TuA0cl5RaciwEarxz1qQ13/AcJ6lR3gJddgVVJGIEI
rzhDtDiHxXqLZ07dssVHEwNoHK+bqdz/1I2JAYRCqoSEniQuFf8dTVigMAYD0sHDgpLVFk073NuS
d48pDKbojV8HRQf1bMDxfkfSXbeyuDEpB4cVBk6CqjD8eoQU7HFfpwNBNapOCVk8qx6QEi8APFjm
RBoKgyzVMJhJK8NKxv2L8VTgDanh1mhmMrKfn4uBjDK81n7XVTTSPtsjSlE9uJB2cejcN3ne4TGA
MWZSUHcmRUnQHG4yzq/zoJ6lIE7zsBTaFlqkL1eNGOtLblXGCquar675Zi7v68KTxjIBZtiLbarl
7cxaW3gxXemzkYi0rPgbvDiey04AYnuXbsoyRNGl0HgHc4Vd5RZvuMl41bqZyfQflsDyCzdDeVFB
1y+fNDzmn7USTEsm2eP5qSKrYC0cy8zpvQLuC7YlTmTIAw2WerjItEoectwnMt4fdliOgUarC1KV
dKeD4KJBq71Enq0G1FXZjgPGnPtFZcBDyuImTulVltSOMlqnhZUYtjpy0xTel2TgQ/QRkjYl5FAS
gzG0kRclLoqJCLE4GokUGO7AvcoAh1iNQypj6RVaaV52JqZGD+rD+I4qWIA3MW4ljBcMsCxMUtsj
zaQJGLoVdvmHQY5UCvf5macVAyGGrqSpoEJMZ72c9b1rS07XOHglGh1nWau85Ij+3L1DZJKVUroO
sUZz2RdVRHy/GXMieCBt6LFdq1xa4DNYLnXuflAeHrOzhEGipO0g0cMMW5L7FihEYvsLoxH2fRCb
B2Rw3skSeLMEtvsvvvZR2cUDguOGkv8snpTK4nj1P+jyLYMpdbSm2Axh3VHw2vSvDmoPhD/6Nu+/
30KYEkdhpGU/+hBypu2ZlbVKLXQDPaAVaJ1hCy8P+6mb/mkW3+KY8EaPO1moBkQBmx1WDO6syqbr
fnlHx5PCgJKmZbI2gg7s9JILxMeusPsff+b1iWL9txYMGLW1ZMRiid+PsfVItsUHjLqhqYcj5vZy
e++wGCAqrm3v9/3NAKpfpjtivAj/ofuz/jSt7KG4kG5rDVjJQtfjfUXPHC3nA6hvLZnYZtBTXykb
iHf32LLrYTkyt+zL+1AMKF0yEEUrKtXwjAsaHcL7E1jbHgOw673hTI9r7K344vnVbL6OXWCCKsF9
NRYjFrHS1bU+IiUKSbSNH5I34S9l36wyJ8ZQ0zFa8hoL5Rk10fJgSCII9xUJbZ7wikl6ZKhoV5eK
UkIoihmjZIUS8HtQWvsED1bBw34lbg4LC4uRtq8a9pLlJAmwBKHZVtsH57n1jrwDmLkKVEERBFHQ
VexZVJlTT1JV0IM6QLhQW+fRjkJiguQyxzI77L3Gtrdu2Ue29uDz7oSZg1dFnLqpSCqWlLC9H3Xf
JkFxNfG198V7++pvF+v1lxwR9ZGDznN36g9JDABgnDwY8xCSShcrvqOT6cQg+wW3YUMMq3TvO8r/
I+26lltXduwXsYo5vDJT0bIlW/YLy97eZibFHL5+Fj3hSC2O+s6dOveEW7tKYHejATSwsLAU+gGm
L2kcdhQ9Rwrh64q0FOEMoMUJOp22ZW51vD4FeAQLgCo8d4YIuHs97ZjtIOudc0Kdgdq3s+CPABtg
QeKIsQ6iIBGfMAbDUIk+g/Boxe++BreJ9MhFMKawTuaBJhrTJqd9T7PmswciDBQWrfKsAG4Ylvvt
5LvSa7ZPMkbxOe2IbKTVrXmv9EKdfzvQLtDC9HZV4zD0DZvLsjC8hCnKmFjOh1KAIHPEYNDyk52r
rdVrqu9l9NZMOqNnnx3+S9hyofEWR8iaCyt25mBQFZ17ohmuBezz7QcRVyjmtLxJGV471law26Z2
tKqNj8BldGWXpnq3i60C3fA0nNb8q3f7fbUNxCn7fehLAYttSCNde0420OgX2pkuGIerrZZZIupQ
W62uuUDSjuvYa61RM7re1naiXh/B25ib88T6VVzQTMPjlckk2CEPEkksL/J8wPyq/xTMvtZjOzMk
GaPOBcOSz4VJTSTRhBJWIuxTJp4yLNWsPAYTGXczp9Bj23AfXmksUBqqKIsibgpJXjCgP7IpysQ/
nlnreAwNJBTPNLzzL93DrVrcCiFuhwyIlHapIOT1vP9r22vVmLv30IrMdXrmFs7WRmcyYLt7Dz1g
gRvunzDTE719n7vdTlhlTwiSDxglrK9WkY1pDRgkT3tT/WbZH33ifBRXliKIMIDCl/CJJhCpX19z
W2+HrtFzj67io7NbAWQwrVacMVno0F4FoHh6fA4LIRv2SFJVTYWhlsBWffsBUxRIfFX5PpL0k911
uuRObv9+GfXULfbMO63mu/CIvJFHEo0EpdAUfaf58EC5F9U6aJZYq1yVhmaEu+D9og+vlcFTLu9C
xKixGhg1FUHC2Hqs9XaVUXlRh7zIxbnJax7JJRrgowENLMhB3jc47RMKwLSzXQDowQnAqwP8C6gS
IuNboUGd+nEd9eIRYQ1nAh+FanNp+vvdZ68XVmsp8Iovn4/Pc6HD8lYoERvLeehz4CcVYTCg1JgH
hjmMf33Ts7fnNcikvr8L1+w7t8TkpdUKY5cOcqZrF/3w+vg7ls75ZvHE3VMZrmOaEt8hzgSmxSo1
o0Nw8J88fTznlvwmfjHHxyLvrdbtyomrxIPXa4zLVjxihtLHBaPpvSqwaSHirCjEfb1ZFnFdgpiv
00KCEFPbf8h/n6cU/CRIPR8er+U+bLlZCwkdCOtcGSq+E4+qE+6fn4QV8/1YAE05SfD0GF0Un9Ug
YdqzHw2eT4IJgCzgsaK5GVb9OQUNRU8xNguAYCwLY9oVXtV4ViGZNZIxK5gpHbF76HwEJHcelL09
6szc+7J+xuAix5CMF3YN+oQcAxAFj7LoxW29kk/cSEYEfX0mDfPlyGa+vrk9vzRACJ1tvcR4eptb
Bnenl3AVWsg1Uc50gb/hdvXE1cyCNo/iBKvvztGnvMLNHNxBf4bNtZ7eNoW3Q99xSCveLZm+mz0n
LiIeNPjjec/nfirT3kvu0ZMZQKHBKTxzta9+xq95x8H8SM39Lt6Wq/0mrqQw1nLegg1hLmIGSKC/
pi+ePh0sK3v6FDczDY6h/TtVxNt9Ju6oKCidMik45dqyc/MI4wdCWd16V2j6vFDegySF5UQEMsh1
kR1jshbFeaByOFFcny9u7TkYx4G+WrB4upE56rSa/QLh1K3A+SV5FS4UUaA03ASBoB0BXaAHHXoG
SZJsgs8duezcyQ085ag50kXTerVOIiAsUOQDVhViUZXdXmxO9NIdv/lWjutD+jFj+GlpxKW46GZn
iZuqTFmhYACtiKoYWOQTt3Q6d3grDO35L2ruoIDUrc/Tqdom2GXNO0h7xVOt1BJ3FIO/fH2ulk5c
Wr4JMSMiw4ckqBNv7c4bMDIJdjLabDYChjKuChP1ePZfqF4su9Ar0cTNLWM546QEokvrFSgQwIQL
pxoRj7Lg66HZiYXUwK1qEbeGxyCg4nJhsdDJ6HKYJvblfVUDr3OY0/uU8J+2NpLLRgrB6OT7ExR5
i4Bc1TukioEZnxHj6EmnWN4FFOXN2kguG7XC0A2hgh1St+UKPAK67gCvjnaJmTU1tyJToXiahVre
rUQi4CzCJImSBhIlZEI/bCfx3Me+jGZ7SEabemoyNe0h4WLakhvo3G4eaIsHAoIRWiZn2XX9o4oq
YQAiQaoEKcdxdaa6qnXeMI+/LvsJ4wYZJ3UzmzEZk8ZTuhwvXIklrECoZTHPJRA7MzDPzF8IUWxP
NXX9j77pTTyOMOXQ/nZpcG/arSdpbVJBUdOxgODX8zxZwLY5XPrixICb/M/Gwjts9cKYuZEasUHT
1ftk4K3mELc+btK6F3uIBt30k2xwM60p7PsGeB8LdGcvSJ8cVNqU+NmK3YW1VxtNOOpsVGMk6iCU
nUH7ONsjKIw9B3QsOx7wAIrq0pZImJo4TFJNbGFq1mu5N0CG5M4lFSrRzdLb9tqJkEQ3jVSpSajy
4jF8D1/4bxnFAOYd8xOohLq/OJ4H+0fy2gwaZtyyiQB9CTfSPtmhe2/bvlYbzvzyQHvW6M/PcFmb
HY9mz52sI8LeWIrz7utVNPeWJ1//vx0m6W3ioOemdr6vvMWBfEoHyw44kwUjtMTnx6IWauw3+kqS
2jSYSSaDoXm25GAHYD9tb9B1PTKgridQN0Jdf2hX5L4AcyuSsEYdgAspm0t4RlzsdC81O9ZDYc4F
w5Rm9muQwaMirb0zmzrTHy/2F/Lz6JwJgxTHgVSlDRabYIK5orNGw5jP9lEwW6f0dQDVAMCbk92A
e+Eerc31i/tivL+/IVqYjHdMdKFdpVngow8iwpNQLKvwwsILyJhe9cXgMeFxToeBDe5Pq38/Xj0t
KCOzzSp7qcOxxr4noDptLaSobLCteJHDZTr/531uiFE2yC9gxO4n0oYwlI8/gLZYwkrJYdLmYyzC
qX79SajzHTnKVhJWqRYKocdUD/EY49rqYAACbZr1eAGU+B3z2W/j92FqIszXgOWTgrWNKQ0TWP9D
A/hoBjURRu9bB++i5hmzr0vNZfX8RLk68w7dqYvGKjKLqhuox+c9uHo/sH4bRLGm4bLmG+lL/ANe
EoqE5cjuSgTxRGE6XwmFCUrCGrLBWs7T2xsHsr15zqNJDVoXH/RXwgj1r8K49rlMFdEec56pQuYe
3+cTJmZT6XZpO0e4ZXZoArkesax1lJvTWjQn1TSpcRZtPYSG55gbmIacMgc8Z8C+B0xR+xostBBH
5k/vaiB8eFWNxzq5HEhqCp7psoBxZ781pmudiDUYUzGUAJ830z2uMkzpT79GGO5+U+txc9x7r4D/
I4zE0FdSxxR9EkuIi82tmapIN6m6gf5eqqRFJ/HPskg4famClTAIIukXrQQgbHGmcl0tv5muZMyr
vdq6sdJEEOz7v+/ijw6zaxzNmdnnGTN1XinHRNs54l4VU8Opow9Zmrs1BVTobd4brOx919La6YTF
aPBqWYR/RcU2L1memd+85nYuR3zst6118czasI/PmFmmYej3BtMt2s0Onb6rnx+wKFEhv8tvqKvP
IJztoPlh4FdQTIxfnjvtfM9uPX5Nw3Ms8LEhnLiSQxiRJBLbNvYDXIB1Z5YwxUhMopM5XyPJgIIE
qDNz43AwaWQkCz0Lt3IJk8L1XeoLI9b3et6eFbvdTofdaVYfgxrfL1mvuQovqzIr8jzZrt21XSn4
fSod6xVKYIUuj3jgM6+RJ54RKiBc+qYNUZy9JXnRBQwUk3mUXARWIw5PygO/UNhZon7hdMz3++T+
spRwbNGdXgshTq5rw5RRu0L6HS/9UX8mO/BRr7Of7TkCyACpBHPc/AsEfktX8VoscXCiWMj+ZZrF
bhszjObWRZC8Wv6x0WvTAZ2FhZFLUBlK/LX4Cr+WS3gHsWgnph+z2aQpOuh5ZroHsGJtrBOYeai+
dSna+kfaXazS1FLn8/y8yjOwXMJbsll1J9Aa0QQtZmeuBRFBSZclUtjOguYZOqAmtJHZBG0ghnno
gPtIdJKE+Qf/d90ENuXWbMei2ojtvI+Yf5LOKDXj55ve3rp4v6/XRVjsSrt0aY13CsRU5ll1FBQe
FSAiLuvwOYh106Tt5G/TyqOFEYZ7ioNWEnhIRNb0vJWQNDwzLlvqk2bKfwzTfZ1J8MYV/nYO6BQ6
nVbWZLzlKUBlBvrmad+z6B+vd4AwAoJQDt0o4HuQ/7czq3CGZwzlE3qd5hyXTlREg5w05+JR6iVO
tALRTDtkPQQxub7Vzjx46uwAmdoX2h1citCuJRGHKnaMqsUtJE0viDmZ1MDoYLuDAQC0CVZuzl/q
UCaK81+y39dSiYPV+DFThnKQjrGmj4mZOWyDjMmEuXiHmWaDR9Lvm5b5nn+TVCZRnqfgAcnL8WQ3
Udei/6UaJQlcvRx4HApgh3ROD21JMy9uWZm+jpGlGEVitG7mg4hsdB4vetG6X38AsdVxNTDMkOID
8tosX1GxYt81Y7NpkfeDl9QV581gAfQJD1NM2++lU1ZmuBhWzikcOXKA1XLInUIFSThQZuy3r8Vz
cAhT/XTq30KUWShatUCnoiGq/0cecb5ZBlBmq0DeOr4gsgs5QzY7MDIXxuUNODXk/kZ7s+p1bSOB
F6ywQmcEftsV/g14OsaACrwoYiyUxivkEz/o2WSmxlGOKcDHrKiHyqG3pVUz55VHt/86HMRJn4dS
Uc56QcFv5BKuLauU0AdEXcFDDqyP6Hw9Y1Axd/yaoHDPoice/+Tg1VtNH6tm6zLeD4abP/6CBeTa
7cqJ5z8GJIM8h8cXBK70hl6iLzSmHF7P4uq8rlffgT26lENfeinPkE9FAjgET/Lf7Pf16+GC5tgM
qJVjnzxFR95EMntcZ/b8Uj7U69CR3h8v8bfhlrjRNwKJJY5pHgVpx0DLgBXkMox+2g9m5LKdxZwy
73P14u9eVpYevv7m1lHDRAWzAR1kAnDo409Z8vkiD5XXZDRY8Kgd3rrgcZK5Xs1K5siwZgVHaMff
DGdJ6wm+yTZ0dW9wW/Z4YlEiPlAxSAuRzY1w4rZNKaPhNQzhAm/EvPH3eT/n2S/WwFgA94O+16Ws
dnY/NxuPZcqCoHLA9nJAOhNpH7VVWYatBv8YqIa9LXaXF9GKbUXRUyS/d5bRWagYG9messv3aWlC
LrHL1UWNpZCH3JrzmrdqjRGr4NysDcHFm8o8bllkh1Nbd2rbOeam7QROjKAgDr2X1NJkgINyJzWE
p8e7cf+u+/0qTJ/DRqBlnkw4qF3j56EoAPOm/BHW2kEyVida69d9rvJWyF2ioQDtkcpCCN6umQuL
oujn9cXsQkt+ShwgY9UnxbekUWfROG3DvCF7/INGO36i+ZI7bZu/BChHXuYkgcP/uVV1rRy7lM9l
LFfwUUnaf+3nGehxbeY+4LCrcKCc+n1ChxBIXHO2lKow6yT/OFRu0wBY1323W2U7WdVulx0nCwM4
8WjnXYrceyd2K5ekCc67S+5jx/3jOvlZn5NdoWNQQq4nH779lkQzMALlqzk+0p4OmAjxQrPgi7fs
n41WCG1X0yLFzEHVPxaSztZ6w+qNxRyyJ7gMWJHHSnyPvJ4XK4uKyIG3llPICmEbtFrDiiFzXIuO
f4if8o1vjXpsoVhuiCswHAJTBD7fwJmAEX7PurnwA+D1y8/j77h3IsR3EG9RDuj3ouAYHw1XTlLq
hWLxGyMxIzOyf2KrwQDlNW3GyH3bBiGT0Gg1ZDBgRA2Yo5kWIMMaNnb652hHCQbUbfX+QxT0T9l2
+fVqfDu4bmopn5+j+XlCCEELG2ZVJg2rIomAkgncHKwRllwLyqD2x5pBB7r9GuD1Px27fXjOdqKR
rFSn3/acvkqtGsGq6Gqr5iPG7JVVyekmDYLOzaKIT9HA8oNAbf4WgExvr/lF7RswmePWzUM1d7Br
1gDOXKRuQ+RRaaHDwro1JFY4DgM8BayeENZEcVuVSszMadTsuf3oEuQf5L3088mbqdWdXGSsFGpb
0v17TgNT+j9iSdRGlyhFU2UJgwSEmWCNYqxvSlu2ETnQWNSXLpjGS2B+F/APHk7zdj+TodeKuICs
bi6uHTrXFtz+lHwc53ulo5oKdn/rRXwr9ki3oq75BfXq161Bw1zdP6rnRV99CKFjyWVkhynBh7yu
MZbu8m3bHx/b9XrtXkBSUe9zqJ5s7Me/x7rU25OVHbn5nVC+w6fk9NzFfLfu1AyWB+94FHHQY3K7
LZggIoZt2+PuKbq/zQFjjowgNnubB4vVdzGz4NJI/RZ3QBM0UUXNSJM08lEQ1q0vsb4cnpjYCPel
Hp95Q12FRmraIHUzUvhQCwXfXH/ai2bqJqZ1eV4l9qfy6SqeZDa25vYBNYa8L+9raK4R5mYtFs9U
jtQQP69ithOS/NQ6mP2jPvnvKF6IZo/JW62XntiA4snvt36WJ+LWATEvSyTiZshyTgm0PD+hgz3A
tI6f/utfwNrd1S2wKkFTFRCGIXcKqOztARfRPOOhDIvTxTs3vM7Ga/nIOOy6GvH+ozgP4U6ZVORK
REDUZbzy7zr+4jjrMy4aylMwz+BBv1uAsBTFrV7vtn5taE+texHNx0Lvu8K0W6GEm1aGnkWBAUK3
w5E/fdlf8Us6memacyZj1aB6bluG4qD34kXyjLhzKeLnnPDtBQISH112ioT+ZJ4jp4VETS3IlSpW
J34Ve1vmvG+drNTTxkBSxZysNNTlSGf16e8FnOAos1i5UzmYiEqJln4pFsjvkFFxgwIDms79RlNX
r7+yY0K0FKnVSdj3P8qfYlfuGi+0OcByg2O2sTFpE1bFmOxkF+jKVnLiHSia4URPqf5moAMSnGcs
SA4BNWGNV5CFn1zJ4e1oH1PyMPcvYw1jVa6+lHA25WUQhCrAl3L7yq4R5cwU1ROA06oZ2r7n29xO
3KcgK29pZ7Wgn9eSyRpen8h+iSxFddJc3ogCY4ALQILgjCF7vB7ZiCRNwSvWuSG9+0a9KqxiLXjz
e/WxziwYQOwAqGZh/wRFBnr99k7KU16FghrXJ3a1ZfbxcbLZzz2A47KRuc1cc4bta2aEmPHWAsid
ebiwemrkRmN9XvTS/kk9F2wTErBOgU1F5y7tkjonbfDEUKDXxNcVeV+ASrZuTuBz9Y7xixTo9bvi
vKh47u0Vk39+vBv3qDzogwa1FWTcZFb4zdtdaW7ChYOUKm1zGqGZT+iIFU0+N8rtGOva6fLxo+4O
Esx+ZHPGSfKytWrFVqvXruTxFI7v+xT7/CkaryJJyWoc5lrdHozEZeDpq6v6NBr5sZV1DFMqjMlp
zfGcHEcvtDSzoMSc91UYQuZ8HFfLr9q4AOnsr0wNCKDLpkXZQjDhESyk7OYen40wky5bOTjpH2/9
76uVMBpoKhU5TuY0iedEItpv/UGNgImsT/1qNESr/VvqrKRfzNYtrcZMn4K18DXoqc4ZrN0ZEf4p
GL3XWaw3oCw17JIXWjJl8ZMQiyBHignbvEqO+WQqWWQEqW5PlZl6g8mZ4t8QfQYTCh4VEvCW6kVG
5qn7xOtBvfKMRj9AmA1hj1DCEl1M/dApT6KFyBFpFvg0FkAWdDuTllXrfVUri6I9cbleOuWJ+2Ix
dMHSjNpuYDUV46LnKGWJLFAVprRZI5up2KKx7pBtHfRyndK09D5axwcJGlK88LEyWsxvNWbghkrt
uqo9rbNJn4AB9Lo9RlA+j/sR5a0pgKPJ9G5jXlbctqI9VOcrcK0yGvrZkWnj0ICGiBH/cSs86jhV
acWgPwW92ZxHi40twSn+1jmAz1vk0cdNAByLavSmy1Hz6GQwAz8rIs2DoHHu71fIB8M0FOJ0Scvu
WMTeeYI2NF/+Hr1n/aZ4eXw17iC7syiEgRJOHLlUlsQhtnLLdVNUdejtkZ1qozrqSl31r+oqcDkz
NxlLsSL0YZceZ2hO4V12rRe6PKbeaLQA527HUWkXBSS3EF+g+kV6LQndlEmEEOQ47LWXotLr1eDV
RmmIR3+jMnoV6N0q22zee29ch6uIoxiJO/sMVAG8pqLiiYDGFJkEa7fFmCeDr7AAEaFso4MQdkZw
7DHfsANwevPWmhOuwEuITAx1JPpdyvFXuCqhuZfjRGAN5vDryjq2cRb1jZJzxy2kApMlOmcelU9O
tzE0Cn0bjpMAWewdOT2xJh0YkpNg4X+fc6Z31H+oNcg7+/SfHwTdQFkQ+CZyIGKn+HFayj6LoXeA
4hbG8WP7AT63xJiM1u6d0kx3lbN2X152O3CGJm+P1fIuLTCLn1trWZUVORgBIpwfh6ZQ1Ar7oVZ6
eJ7WkTPsRJdD3fUFnMMU1SNTjRCmgLoCzwd4RIS2RCSAgDdJGakGHO6MpxAAqX8fr4Y0ZOTvE5Hg
JAdlLkQNANXfKugpkF/xurUqOZS4b/ZiNybrdhlk7lZrhTLuRizjg1uH5mi2lEOhbBN5QTNlDMqS
we9zpm9qW+798S7dERQR2/Sbm766A400YspWh9+foTYK/u534qrz9DAyCoos8jVDiiKCEU3oL8pF
gyh/+xVZ0jamuA/aVhGu6xL5kjDOv8//hLaq6Tyt84AmYP7zq72KxqRtpVmlZg5wBVzSKqa+mu0G
udJ5Jhn+eqWcDkWJf9FvVxInP8x7VsGSaqtGFzbI6DAMHX8F+h+8rKzRHnb02SbzzXuk0kTgFk+K
UGUZlolOFtlgPl31+ZuyrvmoCRGwMfC3iDEEWSSpIhJGrpNhbm7dstv8hTOKVQdy2hhN3uueEgMv
XNAbUYRWxFE0KGIO1Hn+nqwVC4SI/JqGWaPJIBRD6xQV42Yggy1Bv6WHu5a2YXfBCYgnUHpV5tyH
gIcMcXfCVGEbJuVm1cN70sBryQHab9RpchbigRs5xG6hLYQXGRnA8gDvJfHTCzzBSZ4q3d/RMvPz
L92pwNWKiD1jkotf5RFWBGi+T3kEL57H1W8Tjj2aJgkz1PHbWa0jU9JvqFQUtH0i7ohYSNWlnvsd
j9lgPqNlRbQFNGTnz7T3/IIFuDkQwk3Kec5VUwhB6+DZ/koMAYO9KEHYwn2/ETF/wpWRCSRk1WIG
QH95tQ3WvtlZvcdS3OSC7b+W8RuKXcmIgZmTMYJWPEbPrZO+aiaNNmNRAOImlGoROClkQU+JA95n
wdx1FHTODJAGe2yxaD8/68PV96OB8VKIGX6+/omfCmcaQQL1WMJS9KWyVysgoi/V5/jGhwGYs+Uz
B+3z86D/XWnOzK33WBRtMYQxUcYi7waw3RxNabT71iiOj39/KagASkTSRBG5DqAJZmt2tVtpkoUd
5vFCaWdKuEj/W5s8te96wRvfCCGOpMnHskt7CAnNi6Vt/p9LIE6DVUqpHFv8eoGHCW/YKJFK6Fil
RcF3hQEERTerIM4iiKMuqXNA5YF2fD285p5kcy5m6dGmwSzakasjIQx7Pwk9jBbWM8cuGSi3jhfH
pOzZotm9kkGYdJwHW0Qx1vL6qkAGayBeAf9TAya8zeFfmMa5aLiu5M16fqVmmhw14FbEmiLX2yrP
gIWiYXJ93pmb08/jpdEkEea+mC5VHyXoReIPqS16mwkYGFpulLZ78zdcrUYMkyJWG6wm9mo92qxo
rYjUW0nY+bGaWtDc4Hi262CXe8cj+jzFQj883qplRdMAWAFWCsyMhJQpUfOqkaSZOST39eJvG5qn
goZSWhICuIAENihU1NAkcLtXXdEqsVqgHWE0VGe0OLyMAgAtK0ocsWQor8WQl+bSjjACaC5Rncj1
bc0J9o83a0mvrgUQN8avA4VpJghAjvSnPPHnP/FqpF3LpVjlWghxTfyib8aBhRA21eOnWhcOhSfv
uVVg1i6NVI+2Y8RFiUvU3eUBsniH2/hu4dHC+WUBoDBRkKdE1pSw+qjBA+s7oFVqwpCJSBe9eEJM
9PhU7tLms1EGzSeqp3ihoKpPrKKRuzipfGGeRXcWzOotX0vGYFwwQ+31IMDEtP/OQw/UooDdCUhE
IfNJKMLEBmNTYDjTEXztWz1YFYMzrLqd4bLZTEH4zditMexpp3XXTvS70CuxhGqMhR/7TKyCZPds
Sqwev2CA4AWIJPPnAEzOz08K2oDUqF0VRREJOBRadHufCZ13+uoDiJ0Gs17YKQU+ADs92XCBr6+N
mYDyXH96en7mdi8/oRVaPzQ8610n+O/C5zw3SspzrYy42Xnn9xl7iWd3CMlxZmQnGSDSC7DKq51h
cThu/xjvJLTgtzp11Uuvud8s+39JJ05b6vgobnhIf8UsgPPa5hLD90CC6byvUDR9KeceytyhlT8W
Y41rscRpowWJa+QaYn1AVNTvfAX2krkZ7vHtWbLN11KIIx2ii8gGFaSwsrmfUZyYZBt4oPR8LOYO
4EMeIeEvlbppmbSDnBpzjjGAaNs/t1spNVEXOXxTbOhvsYp8rV4vivBqSZM0jJRCmIjJAEiSpbrg
+k/a8xcANh+9Fb/5JsL1GZkwYMXdOpOfCm4GJV+M6IJ+2AaDdfO/gG0G5svP6vR5Qv6Y4nil2end
fSOoYzE0Dvl0iaQrxBALWUrU/j9DvPMvRbGCNJXqzBjOwZ2PAsTM4tPIofaJYVeZpf/5kwC9D5qe
yr1YDYpxtRlbKtR/5X4D2t3rAVhnfy7Oz8831eYtGx8UQQQw3ooSPPmtExf4IC3GDEmg2uIPl82A
vsJj4YR2+FZ5du3UeuD5f3JHMFbRHpg4szCBuvYoWjRftbtNu/oIQoviISuSKcVHCPt0IwDakL5k
2+SkbUtIC+xwXT4xNJlLDlngBBbREXpuARq7XfilVwuV7Uq0x55rI/cmrxf1sTJXl96i6MQdHmK+
JNeiiCvP94wgZ0ohHlFNmzzpLfdCgysd7eNHAVsoQiYfuUvVDkAV/XhjlyKba8HE4XYq4K3CdAF9
3SaycC/QFxKvaKZmQQiwBAIPXDYKSNCj243MB3GMu6Zjj2tNsmrH/+PDfe4pTA4LhkYS5ygTJ4Ye
AGAJbqWEkVoKUy4NoJjldW4ys87StUqXvHg76qJqvz7euQXfdCuP9E1yrkScJA5H0UmbF2kyO3cc
bVzCmTINmH93/MLfboQ2jxH9Jalj0nJzd1gFDb+voASjikDQIaNCaKjfyHLbhgpAT6HBGr4z/1V5
gj3/OzSGyh54J1xRjOyCfwKwS0DAhVr4nMkh0gb+wCsgiWr7Y5PaW1lG47YWGurZmk4vtUsRNiv+
7b1HzxBUBliMmZKahMDKXM5lRSv2Rw2zp3zHVkaKG5xP6YGA39fY1XOuZC69WI8QsJb0juL7Fsqm
+HphfvqqyBkhr3Wrks2Fi6tUCocjYAx2d2wTJFkSq3Vqo3naS7Zgf2CwoDkPmB3NXZe6jTE4c1+U
XNDYP38jpbt1ItEj/7J0yGRAXiZFMWVRMRylfYcqKlhCuOcaUCOA+DknQ0o01dPhWYmNLgDzSr+Z
kmeuspvJqJPWbEp7QlS5D7nAAFjx8UW6N+3YJOixIs69O5xMKHEdxwAFIf1/FLoCTdbl99isw+zz
sZDZjt0tX0IMC32d8ZbESahCM0pcnAzHfOAYvcgjQ/XZyJTRkVX4zUaLaS0Ti3oFYIYKABWg6+z8
51d6lQ9J12dtPGAwZh6vhHpKPscwzilGb3HvrqQQezdogp8qXIm9S1px4/disL4IYWgXUqO9PN5B
8T5umdv3JEFj4QuB1iJkqS2bV1GDLZQ7s7Mx/HvFO7zDOv6JsTH4+wxtsYc/ZuyxKyD6xn3hBJu3
xBtt7aO1A+9itTbn9Hb+E35KilG3Hv7ZWS+RPVOePf7WhRzK7bcSxy2IgyDKF1y8mA/1AswEnKwP
/ja4HBKe19XS9YPnZksjrrprQ4I9vtkiwpv6ZSxEMvh4jsxlG7Efhf/SCZ6a7yXw1GdPFw6X+/FC
F8//6kwIz1okKgc6snQ4Kl004jU6VFbRdpUnq5FEMZS/V+TuCikAbIOBQcY9JRZX8XmTBVE1HAur
XzU27+RPnMn8kV/m081/io1s507tPl7g4r29EkossGMGGU2uOTwc0/vr2Bci41IV4qaqQ0kPCyHQ
kwSt0o+FLnk4nOM/SyWeEVmR12oeYql8X1iDKzWYejDsK7cv7CrH48Xifb3rLSajWY3l8/wfwWR5
hGsHSfIFWGlWavY8ZpOMhaUyPcUY/i/X4x8xc+R7ZZxKIDrStrkMR1V7GounRFONjl1Fvs4r38F7
l4e6wr0wVHc4/+ydBmEkiwxzD7y7RtzKzOcTrg0gNmLdINMMpRH1JnL4MjJhjD1pmIzGt1u2dao8
MIGaNUXuqc7ftfqzVDzmM2B++GEtFowhi7QYdSmWAurzn48j1JurmC5PBFylzLeC2KnbQxMfVdEc
ey+zlNZQE7swpWQdt6reYHqL9n8ugMN2XMknNJ2JtLxvGBz9JQ/QeZMVm0SxmktlKBcaL9m8z/fn
AHArsFwo9/1a+qvjZ4S868QKXsMXz/zoyu27zKR66Dy+Rfzycf8jhnCBvhzk4CWrYYQZWxTf0GWC
MPylyfa1BH7+2JQaXQDmelDNFLomQSFUEYBnxB+Z4rLFfmAwnidac0ln8BFHueO0PSC8WcSIpcp3
zXDsEDuLSWjkvi0xxaEdaGmkZcOJGSb/vd2E2g9grek4toVXSAo7jjaJtivL+P2iPWmxmweX9cS+
C9Nzxq7ixvXb1oyZesWom1Jj/o1FiyCrlgClY2WFHJwYqWEzSMUI86KUw6cYdbMccTCHi8xtuizD
/LjHOjArLalp1wLnmOJK0+pGE+OwxJss2NXyk8A2eoKJ3ZEdFauMTynClnwFoKHo3MFbk7vrYFMx
GpEfCh83+DMovurQY3tVb0vF6b8er2pJEB5d85MWkGBFJA7UZ6Re5S/9eBzK0sTjWW+Y9oTSkzsV
0V4Vadb6Pg2JKTwq5kyg7CwCgElYhjFJG9HvhPE4FYqTtKd+yOxs6gy1XQnaWrtwKyH60fLaerzK
JV90LZZwggHXCGDRUcZjxB+UehWV5ySxH4tYUo8rEeR40kkaUONm5PHY1ee+21cVwN6hHaWiribH
KqF516VzA3CSQ818rhpIxJ1nIr8EIzUzHpsQ4NkEry3lwLeu2rduWNHqOffCZGB1EStzCJZ5hUTs
oblliMOQRXoA7//K7vhP4aPgdSWh+I17Q3Yrh7xiKvj9ogByGDSjKh+Tcr4Uxvj8+KDuXzO3QghT
3nT/wdl3LEeOM90+ESPozRagKSuVVEWZ2TBaDvTeP/097MU3KhajeOePmB519EIJgEDakydjJR5C
Eb6/LBZUlD1+x2UDv3IdFuJliMF8L14D0nTilbhWF0YkDHwbSghSe6T29Q94Pz3w1L01ciarCDe2
2+xNDL644SVR9trwNQyNmfucqTD0xMjhxq8//eBb9qbWtlTPN6K8FTOTwdJ0TUeLtWO5vb/X652d
fdYFgaJ1IzROdhrGp3pTma1KMtFU2X/O011Lmn2AhCld1RWQVGpbX99GSmFF7BWFN8qHvJ2qK7iK
heQW5MFAIEmt4QbPe0KxKc6PegM7i+Kj1PqbKrfK9txL6GbomnPKO6ludxVPOhCOGuhSl3nKGPIb
nlPz26alQvonTP/4UkcSNOn4KwXZW92ETlUkv9C5gjlDxl8H/pdd6VpdV/tKHC7NIHiWXhbgrsnR
StpG4ff9m79Q+pq0BYahTb0xaIyeqUEpE/RKAwHeRS5honsq9DbLLG04G8rzqFp58diqPom4c8kU
ijkxSvaUc09os1SDn1DZh374mehfmvgkp+9q86ZKlGuYndUrF2RBDfxe5rwtggkYLD14snhp5Ui0
BXW0aq0IdoaiRyd/qAPz/rH8RTJeW3bYP8DP0WfIwyjN+e9LWKUk0mRQuaETgAMNGQhPPj4+ZPpx
Ory+vr6/vz88/Nm501w4VChi+nVf/sJngXzkcYTpXUCpT+fx6wbkvqp2hjAqF/+QACqjOr2t2BVN
jswJnHovgWhcek6ccaNuBSt7VC3eQSo93oVus7m/lIWoX8fcsanQDZXFA/Z5vZTAYLoaG7GKzvkc
5E51YXnMSi3uvdqsZnxvfQFdQqMWYnARzS8or1/LEvxQC8pGUy/8zn/HnNINCsEPGH60KVcyCwvF
dUhCExY64DQZvYozYznwUihh2JkKZBV6RhtwKL2hTPgtY94UJlyBhGAVRr1QvYNICQeIBw3/bd5r
oDVal+dAIII181ieLo+Y5wNCVzpQIyAf9nZqTCcXm0CtPFenzWZDNzvLckiIzWPQzIpdXQgIr1cz
e/j+2KUcn+XqRSOBlbVm5YKbILiEG0oLsK3HyCbtVhtjbxXbldA5JA83WjD6HkeAgPOF/jN8FLEl
vUqH8SFFvfKlBq74zM73L/BCZu9a6CwdwAchQnC/wLmDQPef46P9+AjqnkefctMstY/p0IEP0yWS
bcsHE+d+BrXQHxE1nM2TcmrIfx5zZgjTgtBygijFwDC/2d0r01hlQ1+paEFono92eYgD+/Aq2obl
jMDVCt+oh0c/w07LV0KI6ZvOtdpvwTOt4gOBI3AiBI+CKdLsaJzL1ikixP92Lb3dP/aFLBN2CfJU
kEGAC4+fhxG90RRZwNd4YQmaFFrD7UbiqaeeHb1XLaDhs7+Phpf7Qm+9UtSKwFQ1AY3w37yRUetD
rgt6pl/yaeKj5ebOGlhl6d1ciZicpl+aOQ2MPu08T8PgB3ln4O2EdmBxtCWvr4zKG5CmrNiiVYmz
lzryUSPFDCRkPag+O4rZoA/lPnKFZ9HMbFzQTXpca5v9q/5mN0U2UA1HBQxJFFTCrnepCsWAwniF
XQI+2e59algF/fBN35zYK3KS2Bn67Z/RLLornOrYYcbRdAaJwwhvP2N03SY0QeajOCX4AEJQLobA
r0yrb/C33EGzL2aYvQ4mo91e2cZHbluj0duj/rawQCfGrbIHLN6MXxuaXX01KZOA00ptmoDAntzs
cQ3OfMPxg1c98dIBcwhacHQ8z7xlDbW8Gnx82qU2ZSrtvRP3nNtgJkQj5biJ/vHNccN2lSO8VnZJ
9H2Gqr5Paqd2InxE71nEOfAgBPAeunW7Osmefc4JAo3mQuTDJoLG688Z6m2Q6nGgA5c+oIPnn3Kr
2eNBtAjDAFjqvd5/hQupMRzFL3GzNwJxSTymoX5prPZQoVZraxbyQMSw/mTocg8df2J+Wh32tQBe
v5Y7eynMq3y5lLBNFb2s9TZ7CACGaUlpvRbb1mkfPOv+Rhf06YQbQQiBWAIJjJlrNJaBXoVxr188
JzSlTb3Hh7X5TbHigq2JmRkwSS8EZE0hBm7gpt+yJwOscznV3u/v5oYGbbrBv7czi09jHXFC0XX6
5S1F46tvR0/e1nhmR/UwEQSkRIOJRFLzfbX9b/rF8+spGai7gCDBMJBLvL6eKlz5LFYG/VIfip2K
SX+xWVqyqTnDOfpUTve3OV2+uTDwayN7IQPoqM3bu/nQK0Ak7hsXqbACmUBDoYjGUjKuksUseLMT
k/f/JM3Ok9WSn40sNC4GpiNSxWcUk9glM2rOqtUJVFxx6SYVdrsxFYRD0kRars9ufwWWrXpMUuOS
HsKzehbN8f90cv8TcDMdKBuEwZsEqEduI9jcMzvwtrxy2ZfiDUVGoAHcjmJAicz0qMqYobVqYQDk
xv8pduJX+RM+p5b4vNpJufR94CUAgaHpCPLmnLVN4smNVncYFY0Jt8/hp1YTZMlj0vlk/KOtHN6i
cvotbZbjqCO1DRSvMZCeIwJPxIJkmO8K/oK99sBHtPwH8+vFhKxF+AuGb3KF/rfJmSUPG073RAFi
jcf6MTzLX8J3s0Yrv6SgfsuYGVcjyzUhiFoDDq3fku6P8qA/lj+ZXa/xQixdcYxe/gu7RqP+HHYg
BB76EpMUzJBRhUEwnbsVT4OJEajVQbAA0Ivd+7piIVEEVB7q3uDKAgESYvFrzRTzbcrpNQTyO5CR
AxY4bpR9A/vpoyoMUDDo1hNgACRQkea02Xcfax0zS4Hq1QpmZ5vWNesH8ESCpSEj7Ilolm9LH5Wj
bl8fRDPB2KbYDZ3iP+sS4CCm4hkwJWApmXfKDXqZCKMGbj6NH21P3BalsBt/uLqz7x/w7Qc1pvG2
OFsdxF2o2Vyfb6kWVdXkoCPkjXwHP/SzGJm2SVKg23Kx51dc6em3XWlI8F0YArIYiBAE3KKZGzRI
kRrweSReYg5KOOrK1Mw8pbREqZHo/Y3JN28CaXgVikxCoA8vel6MwtjcJhxGSblw44NQ7Ph8r4fb
3CAaBvV63KvnfQXBxgiPPGAm7Dz2JwUczqILL41qktN/8exPs9G8cx7T0RVQwcbP7/JPlm0M/dyV
lC+eArYf+oA0nu0xs6nMGhM/gB8vKytOSPMaxaRuLbWAY56gBub20V5iKwidG2OKXcKEwq+ceDtu
bI7clHWSThFl6uueVVQD5oFoSCOGecNZcRAWG1/MmVU0g7dyc5Ykg6MCsDk0SUyEdtc3R1Z6SfHA
pXNBo4fgiH0E6hxJzLdVj0MGmUjiaFWUPinGsFboX/q0ygR7g9tngJx4DsXsuLJgIbJigN8AJyEQ
zvMIH+2U1JVAinxMfLvJdgyY5vA4sl2oP6ZGRAvQM3eUFzY+R0efKB/GsB9HuyoJU09C41M1/0dk
m0i3pDYAFz+XvcQ/QXFMao8i7dzE7yyhrUKaiOp78S3dKfITr48TM63X2aV+kPC3+3f41o//e4PB
tIaZ7LICKq/rM1blQIFLgXRcyIsnxE8lAIoxRrcVOdvkVT2YJYh6zaiUQBSiVE91rPJmNBRnpiaN
KQqeThXDM7sk/UmmHcosy2gtJRq636VEIoWhyKTF4O7t/XXfAkAmrJ0BZBr82QnbPPMnJV/s1JHp
sQty23hriELyIHLq1o/jAnOyG9r2IIqXvN42crw1uMS5rSRhtXJ8t54M0KsKiFYRDE6Z5LlyazOp
ysNy9C55mGSkFrKnEE9WLjuCubGkwJeM1Prkay+rjDa3yReI1hG5Y8iyDG6fuS8oe6pU8CXP3CRz
vA701Z1gt7zT1WbgdvWuqonifcviSt3iFqQ8icWeBXCMAdU6Z25Wo0zi0UjK3LAxdIvnUC7qPB48
v1nrO1UAipWirarNCOr6nehzra36GmnCMTd1yfcsoyvqNXfyJraQ0a0MZDZ4pEUZ2fTZHZbbOg3U
sGJuGcnItIUVxdxJhSqaodillA12A0ihGdWF7hiMH2kYVqkNuthwqw8YinH/Zt4mCbAaA3cStgfU
Vhi/cf2iWMgHeQP4jyucdZ8m0XH44StMtaN85oSIs0DG2VlpYEneoyBbFbMBzcnkgvDJY5x9igdR
onK+SUIrRhcdqmNfQ+so4S5TLE3YK5JpGC+ay2SqcWvnOLmn17YTK8fEakw4QH4DeY7rlSeK0rIs
6XCjXjyV+AzxrnRInhrtoZANUtVvWfc97MPRSdQ1QvC/9DI3shF9okKF/wNOey17kDqxZWPOXFF/
gPLwTPY8cIDGET/fNegfaDeRfKoVm/dM0KP9iZ/45+5FtobeVMK9QMG3IRLppFwS3ezALMBNVO3C
mtK5Nfg4oF+LnBukplA0v8iY20OvPHKV00uWpO3YUUHdsH4ULHmfvI5vEttoTxy0fmmCc05Z+Ux/
C0OzowJUHq9wArFO+I3ro5JSTDJtFJ25VRdZ2dNQvKSF1TPHy6jqfdfcoc2donlPMQFEkg/+8Fny
pio4GnBBvUKE1EGOAdQL4aFAOMLnVtyaMueMw04JH+LYCr1TBpqJ0uKiTWMQIbaUJ+kLFVLvbDzX
4basImDeaMh9y+oTeolJIxyb3Vi/awbpGWXBNjhHQ0P4dIf23JXXpS7c0avNz/S+zCWtnAQyc9Vj
pdoDV5Cqfw7Y0WhBbh2Er0VB0k0SvXZZA6NN8uA9PYXZJlLM0T+w2laVV7E3hy+VbRn3LAMZnu00
sClBYxvVo+qh36p8hrYhae8y0UILUyHToDtpqi3JRPvHk7da68bRtkgfgTL0oe6GgwqqvPGY5vsY
uNKAtNwWMw1yFI6zl7Q0c80q+j34UrWn/I0VKw7vggVHoUkFLh4uGnIrytzjRX8a4zmVuXVkqwUF
Nr5gW7BOtibAWjERA0ev6XDMakeIrA5MJTQ1Y7ZTdaoOR7laWc6SWbpazuTU/Uqex6mRsa7ymDsc
E5lEml1FZocius+TzH+pwdAoWzIfmbpYroheeJ1Xkmfqq4nFfkxkjrkYd5Qk6Dcsc2pUGlFUu0pJ
mYJOME5XZN6G/PCN4f1D2aO1Y+Jevt5uw0ZJLkvmuzX/wMHyhGN/9JlOqhx4CkyMl3IrqgYCMrSd
AKe51fEc/WFr6GtEzLcgPaxE+ovfFqf82nyMaRLmYiE3ku9mutIREVWMB6URe6doNYF2Q5UeKi3W
L5nQnVjN1/vUYL2ZJUNPVF8Q3zK1MejAx5EpFkL2lXPeGtR7cYXoFwRftMijlUSbXY3O87UgqfzA
bTxpUwahaWglBZS90py8sv2mtSpum4at6WfPIfcSlwejtCMNcOWP+zb6tt6CYvfUlDt1UwC+pc4U
uZrL0qCiIc9VnQiQJuFVs4cjlFUkU9HbisoGGcP36BGdV+59ybcAoUmyAeGwsIAwKjNfpQUWQ6wM
P3bV4iE17JLtNXWTRZi74UrqZ6gdwSTkod2Cf6hVq9KngRj8Wy5e+jwz/VSg8GcANH3rQOQ9xB7V
82AHUSnhaiopX77usNZfCQBv0kuzJcvXV1yQY5mD3xW5oppIbg81ZIddVQHFE4tWUoYplfvMX7G1
0xeYGTnU+eCJoF0TSdx5doJLgfEN+DJ2S0AiDlW28m6nq3bv18/MSCB2JXDq+PXC8KANL92XJu3y
h1ana4n9BX8ZWQj06wCMNDGQzXvNtDLxMgnD3d0hHncsPMrDTii1o9ccCrcYZavL3vNh01L4FiYn
e5f7920hQEHsDPADpk5OuX195lclmFjaeL7nu6UwdRWGGMU9kLiz2/gIqniSlA6/1rtye1+uRc4e
VzzonCe0hu+Ofk4jsSGxJKAB6x1kWd8ckkz3dzht4PpLAnIOgkdZ49GkhjkT17cTbbU9qtNa4Ep+
F5t+M1aEz3jKdVpE70v6+6luRCHS+8vUgFTh7CyzomK9oIWhm6X7QX1i7Uh7Gb1m4jcyOsqftrXi
FINkwBjbHVT90ajt8djD7DQVScV9tFbBvc0bInUn8Uj8Qt2Dw3Y+TlSr8zAUuTh0a+7Y9TTLRZpw
z8qTZ3MjydNt8qijJDmQ6iS5hnoq0ZqdI83XEy1dOZrbutK0FLDZTnBRfIx5OJ7zfVJmeR26pfyV
55e2fKq4k5QodPAtFhDVq7dN6Cq9KaFWLO88A95ZtBEbkYiZdf8zLV2/SWEAf4naD4zN9YWIsqLv
BL4DTAqjFmlrNOCql8IauNxs3IRaEZtwEtbilyWhGFUHLuEJJi/NiXaVqPJBux1Ebuzr+kZuK37b
Ne9C3e6BQhoR4oXGiie8kAEBaGwCQgDIzWOrs2c2FF6AMS841VH+lIftoIGxMUG8IVckOfdwxqvA
EhpLX4MFLz04RcGABBRDp+zYzM0SuyYPEYSHrqa241GIj1GUoNelLscV3TXZlflz04TJpYGLhZ+z
DUpNxw+a7kdIcPiElwIorxUjs6Scxd8ips/6y1n1oJu5RAkj168EIuiYdwoW4O4LfNzcC5++DxLB
TNIqOoRoLF+BOy7dmN+iZ86QyiQD7lARuXquaA9a2nM0jAVAknIN4S6oSmgcJonz398GpjNNvUsg
woU5uN7v6PvCyBtV5NZDiIbZiycVpi8xGvY53mOydkVvrSxS/mjRQeEXOKEb4gUvayN/zLBHtKsK
doaeA1JjyMVuFMZnLig50jRaZDL4qhuhyYEMC9Gqi1EugVlzJfql9TG1ImDs7aZSv7RwkPZNwAUg
DBfFtZswGfyby4ZyExLd6KBCY/j1ydRo/8+TUcDnSPaNgrQrWvWILj1UGZHGHVpT+cqJ1pi4Fu8f
jggMDdPwDaTTrqXymTJI8qBErpFUJhuqjVGcuZEm6QW5bqm0G0Tovb6veBM9vzxb84KmpzrfNHro
ptqowYM/X7wWX/OemI9ijrEwWRscuUxHC7Uex6dQ9t3IC/jHdMxGR9G9hA559/6f7yLyF6i7AaEJ
Wo6/Pvqvt6dILMr7vI7dJojQbbuXFLMrLBlDI/J/7ku6bR3HFfwtaqZJuD41vEiqYlc8oudy+6bF
du1Zr81bQGUgVmIbTZi7PKIa6N+TxzAiw4Y9qqvV6EnM7LiBM4YyA/fSNK9g9vpaL5HGKIgTF+np
ysxEgQxjRGLtvxvAKzHTV/91sIWexUnYRYmbjCG6lHfyaPrifsQMpLVc50IcBQzzvzuaO7diwXy+
0SFKOovOCF7nV/0dkzZ0k9Mw5gMpsMDuwe1yHs8rX3S6mTdHCa8Hjdwa+AD+JkV+7dGXuLAtgzxx
ATezkHD/M7jVMbS/w0eMyQ5NHeCSzqxO6p4h97GH/VhzvhaME8DS/y5g9nSUQQ2AIUwTt+RTjB9W
jdhi0ZDa9/e5kE3BAf8SM3NmmJwBuZ9nCcaYqN6p6cyC5KKlpyTXbU7cVBex3KnpZkXqgm26kjpT
hqpelYpsYHPa41f5CdJ0p4lM+a2nyARvSyrtqDV8PN0XumArIBPTJwWg8jEVdCaTZyIDh0GduFyE
iLIv2AeMRup4zTTGrQ04p+nEnspptgYo/esoze8SbjGwkDxwkAjOr98LKjgMhaImduOm8B/Dus8F
mGImN5RXoyInPF8jmdg1QyTSBjxQ2WXKw70wPhpq0sdZqRzyLKszCt7u5MVnYfsVcUbVfrV+z3XI
PDGp3jIlzkEg1zYcCDIMvfTRVVKAI9rI0e1AQ8nvQxqmgpraTBlZ4wRllavUNzLlq5djX7L7KAOH
op+AgEaIe/9D6gMWmE0fltGxreI+pVmqwlzISp125v1vs/jOgaOaiKGnsXNzFJyYtYpS5EXsIs1Q
c62pV0Rg4E7wnjSDdgcF1WydYpxl7HcUzb9oe72/gJvxJQjtpN8LmMXrABOlYQwqEncIN43CA1/a
BCpJol3FiCTRCEPkP3XR7m1Q8Oeom9h+RZQ914DNpv4puTf/BWcd18+gCE0UnHpyLtQjSjH/h2UC
B62gIokoAJRI11epQ1fskIdj7I78d/CH34QHzpdJIJZ20JhtZ6slaXWCCIoWrKGl8sZ5Dwlg2i01
ypj28NyjredZqGHiUpTRtu23JSbFYGSLhqFnl5XVLj1zGbV1AIAB5UTYdr3aBtlzbuyF2M2GTaHu
mwJzxjDKvEPZAGhe6bvpAqtG4r8NBdJGbwPGlnq7QOyxOKKiullsdenFGKjaodXtdQifB2AfErMs
ONKtVeSX1AMCLET5CPanuO56rZxfBt0QGrGLkn9rskbNzSIZPGLgyC3UWlUSx0m2KUtujV9nId6Z
YIQAsUzdOiDSu5Ycl5lXRKqMU1J5tql6CXxh0jA+KEmRr1juJQcBVUkNxWQQud+MDcq1ginlGEDb
S4IM9qNmsEIje0ENaMdHxVotZdG4wOMVAfdDfgjMNdc74+B8Bg1IXlw+QQ+UYNhhQ+qKevVFHUAV
aAWv0WgO/ppNu8Hk4S3/FjsznZ7uB15YNIlbqEQtTppybPi9buOBctE+751hjVP7FuI1SZwMC1Bl
KhDis0/YK0Ul+P6YuEOLBAVgR8SrPkQg2SvSiK+olOgnH65SaHGD2VZUs3mYWSD+jXArjj/CsPPk
lUBswfPGilBKVzXgalC+vj56vhC4oOE4OE6+0e66ATgGoVbOIlcpR7CR+nshKxjluSSgDdDJK7Hn
Uu4AQ1JBgaMil4WsxaxqEWmeHykipkRyVUHU8E0bUPqTN5y2kyQn7WsnZk+lXllBvabIp43NjS2E
YgjPNJQIw7+vNy4LCSBGLSR3CumLp4pPTWMEgiC0ojahJZ/RSn1t6wMa/QlLbEXFxMUpUMwt9OCP
Aqp8vh0bj0X60AcvemzyHtX+M7sEBkbgukypHIRmyD5cr5EbaiUUEiF1ay+mnLRlVQvCjKOxBr5Z
KB5BEMJxY8pdqkCQXAsqikbV80hK3fhQnrktJqfSicUSfKTPnyURK3pf4S8lDK/kzW5dN6ZtjaF9
qQsSS9+Wf6aOjufv8eEUHVTymhOJulX4/2G9F178ldyZocFogUofQzF1208ECZG8T/0/qeYoWQ4+
jcCRS514yhEEXnx/rri9h+XkZhxZPfqKmn2WW9na+LGF93e1okkT/4ofuFFWPcSkqYsK+tRCgCHo
fIJb3xPB/676VSaRRXnAsfEKxlBNg6iu5Q1DHGhVDnlDj97KzUSSuQUF5bnHNwfsnvKE5hjIHRKr
LSjddMT8SvZeRV7u34BbKszpav9ax+z5JS36kX0DN2APjhIQzkuoFpMKMxrRGNm8O5V5SIF3xcQP
99x9PD2t5WaX8sRX8mdmvEpbqRCK6dwJsK6eT8sDQposBAlx5mH7IKS1A/OJfdzf91IZ5LfcOS1R
MDSgoAiw74YOCkEHPiJwGnuWPzqYlnlf2IJbdSVrblblLoh1H3vUtX0rRCSsT97w0rPvVdTMUv7o
StTMlCZ6JGeDhG1Jj5iiZyBNg7bhdl91iHtJKT+E/3TALx69tXT3sub69x7Nqy4KY3AqfLzoQdhk
GPGcUf7Iv/DjLvoGbGeMTA6cLJlVnEV1JZmz4CNdbXmmw3B9ui4ecbq89KQKwNmFdt9TcdU5XtRZ
U54bvI1AVcypNspO5WSVAfCpcPsJEKnYiYBOCBGs/Bzm12lT4Seyyz/iK68gUtRtI3xA8jJBBdEo
10B305WZWU1s+t/FzNRV2gix3wv4zmF+bH2rR1zD0Yiz0SMfA9SzT0xuLWm2fIv/FTnTWFNEDOYZ
nLOkHITQroeIyG8AHQurPCMLrv3V5mY6SRTHMjRS3CU7NdHzCBrQRzp6m/uPcql4B+pIlEsmmnXg
zGZH2PFxLkS5nLovdkbCR9+sjkFP6oRQTKTHmD1QnHabM+0AkFoxuwsIHSjdX6JnR2lwGmOxNild
026+UZJDS2lqj0Rvt+kmHSn9iY/ZR5eDBjiqqHl/48tG/5f02fGqTddFaY2Nl5+VlWPcqAKjeqHS
C2/ujMYq7aeOPCELb64xny4rCRTwARJFage9+NdGL5A4H4MPEc7E4DtGIlvKTBWU4yHo9INnXX+p
QLpYx+ia2kJLlXEJmOjKw1mAW+gIGUFuAIgsqu9zrJwmx92Q8mXi9i0JdQdInLo6MgvALjxfOnwn
kT2EJh85o7w1nOhYPpYFqG9lW9W36UH4HhMLWbZ6HwabdK1LbUmTgZoASScoUlQcZteiC1krdhGf
uIZQo4U0Q/6iGFKIDnPQgNRr6MWFOFYG1S1etAyaNn6OeRlKQS5UQ0FauB82YxKnBMClJ3SwO/cv
3N+hBXNlhVOHvoIsYGxnL00akKlq1Tp1VTQwfrQ5ybhTwoiB2uSL8O4VhP+u8p5WHcnzXbQtfRuo
8zGg9WffO3xuaqEJyzwmZizvGCpD4i56FQ/ycyGewLXnQdn/sMSCjfG7p/tLX7Snv5c++yReJ0V1
4zcw3aoJkipadFTNAJc48iVaf7hwmxYk23SPa/OTb8lA4Jfp02XQUBiArphZtSAaNI9p0IGeSrWD
IRAUgMygNU8ZlakCAlCnJkhpFV+BU7leSIbWEgHwpp9xRapDIG8bZeUzLgXNV0uaOe3wYX2/7bGk
2jYHC1Dbb3urnpwU3baf+Y+8QXtqYmNCqdNQ8fn+d5Cm7d5coV/HMbtCGB8AnK0wwt5t1afoz5v8
8xg8a3t1mxwCWu7BblhbP7Qy6S4B/aqyfRAoe6QSxb/bohmsaJGlcFmG/jKmcbpokvibnfwVLfBg
iqqHIslc2R+iYhtqDej+ak9K3lrw4r3UwdQUIwVDUVJPDNJzMyb8y1DryVsmGTFbsSdLegPMEgpY
whVge/5+uF+rGYAwUBBPZW5T+xi6XmUpjeTks6p55dyWfE/uf4zpzs++BSr9KBJifC/+zAmsjV4L
G6XSMleTNHmrBwLiA+QvTI0zFCoVekLiMl7Lj9zyyQPLA976aYg2QFPQQte2QxyESMibOnPF2FQV
UmJagGqW2UZ6LtHC6QjDs2wWx1LdS8JGy0lUwjfTVw56KVrBkDdg4oFXBP/ZvI9YGvxBVPImc7mN
KhzFknQgjzkU6OYfwMBMG5PfVrKV6pbY2GNO8k9tJZRYunlQoqIGQDxqXcDlXx+D7DNR85Uicz8+
ItAzJP9kl5oWdvBx/xsvQDN1yDEwJwCZD+3GOOSpKI28j50CE0ew0Wq8FH5BatymAqlouSCJivYW
hUYMyZiS0XG0lJfIaGihBGvHvmCpwNuF9Dl4mTRFuNm0qrUov6T49mBkznbu7syZOyDZCZyUr5eV
NsglnQ8WESBoQHykarCO10dctj7oRJQhQ0gKxwQuwL5MiJpS5aHwMJNFS+FrkzWnbCG6QMMVmnbg
iaL5ch5dIAPGCQ3PZ27H55jBVgwaERtB3uSKNxAuSweitRKzgCa6dAbznLFdhekt+UZ4XPjYcD10
zIGeGbtWKEIPLx9r8Dz+FeUk7ivtAW0yU9FDIUkoM98gcKA69DeO3WfdYpKm6WE+gWh6kWL4TuG1
UWQC4pECzdXHbAQ/XdOEB0MKAPpOMWbsreFH/03rMXub8n7VVUTGyAEYDi0TDqyLeYMYYue/eLmo
vJRp1VZ2onGyK7Vprlv37/iSQQPEYpp7JAoA385ZKGMM3yg9I8/dzKehagk5zng0M3Qz5Cnlig/x
HcvhdiIoEE4d5rE3AlU/urfCVoGzBYQ6BEkX+D/vr2rJSUYjFdaDugZ8QXmWEZkw6yXm5TDXkHNH
szACHORnD6rm9D6td2zbmZ3mgdneGqWVLPDfpNO1ZsfwA7RVwkMHdz1qDtc3v2iYrEd9Grjm2z+D
lW6Po1lvwZgEPjQcBHmc5rNP08F9UwdZxCch9Ix5TU9055HOPBwmIq0WVDHvSFhh6t4ThtCczyk9
5+D/TzHEarfb0fNaUHFr/PBqpnFKqMhg7XPjB87npJAMz7sIxXvaMXQlbSP/5Pcr3s+t0bsWI10f
je9lio76mHdpeMVi8UMFrCz4TWky7qVkbfrbQlbuWtpMBbGsgPWJII115kDzrQYeneonPxyPR0yq
odvvT1TW+l1PyWH8iU7KCoR24WVcy5+5egKywh0/yTdVpw7I0f6YEtFIUcqn0yuPdKAKrwotMbQh
zYqyv9X116Jnnp4uRroWTaI1z5bzHyF6jBR1RcatN3ktY3bPGctZArXiXQC7Lxr0h65RFy6YT0hA
wzBK1FPNQJl9QK7rPQy+zLhLgmFN30hmtrsHNBR9HTHETTHXKpK3CZNJGtzjqSKODobZmfGFylqp
bLgLGCFIX2/BG0oG7kErPmr1tVNWvN/FLzT1MsJWTT23MxfEE0t55IYW0hQQMlROor1IQ7amBm8z
XAY/tdBPPSz4OaeNG8YOKLWU48DNH1mJox90ssMMK6AKViQtKRCci6xoExsBoq3rl60Wna5Vvcdd
epSXehDgVRKpqmOBzvr7mn1JhfwWNDs3qcIY1CCHINCiI4CTSCvzROrBxcd/xvFqRnZN3ExjVVUj
V15pcNMYmOi5w6QrDi8YQfb/I+26dhxXluQXEaA3r0Unr5ZhS90vRFt67/n1G+zF7kgUVwTuYs5g
gDOYTpbLysqMjPhiVHA5qitxPfNanjpWiEsBmUHQBPjiaCZzLuPCnscAQwUcBBQa3vF4fz6HE3sP
USAzFC2gkoCa3P1ipWFRVqwXOVYo5pfcyzcZ2hmI60X6czsTJwoNU0AzYzh4d/xVym+eVLLkN37d
o4M4LpIV6zB7WwiuSux9cuBlzaLaAOPvzLGaCL+GJq1/NkcL1vKt63Iymkm3Bmgpfc0h+ANKzD9L
Yi4JLltoo9m7EA/b00zI+9c8M7r470yP3BWTo6xaNjB9vdLqq6i/NmoHGj2BaIaxVHR8wud58P9I
OuQOide8JpJKU0sTqcJisU417XcmPTuxe+++aNgINwsgUZziC2XmWJ6nLMTe1muB3mQto0V5qRbF
XBf7pDk4meFpBSzmGPngMykYcyLHsQJk8lndqwRVlBdBuQbUbsYNTF2uoCJhAF4BhAmV79HQWMgu
ly2Pdt1qlclq4WBCORLLpF36+/Il1gRbLWxShrhgHVTjIEBng7GU/2iynCRvqAE+3+oTqA/gCW++
Z3R7AKfPZBnFOpZW6cx16/Oqb3Db9hfkCI5qz8SYQ/Q63mm3xoaFuFnX1smFoC4U9Cr3ZnasNzSz
/hCQTRK2XToTxUyA1DAwFl1OApq0B8HLe1tUW9JRFoTuUNvc9oRh9O77e/0aIkH13Sy4OfDrVNR2
Z2+UWPdtV6hpD/Yaf1mXa0aygrVbG+hehxyWZy+QJPB6QNxDDfg9jePXtbdn6GukLNly3eg0UGzU
Sop1SaC0Nt4EtjQT9/y9Ih9m/2ZGRm+Lzg17G3TkrgW6wowoBiofYKAhCC+/nZW6Y95ZXytJqf+c
93vjuKHMcKeeDtp1u16c+E9vD3FQdWHr35I2SDQussvzrTh9NP5935g9P+aktIcctWuxoJlGb8Cl
QE8oNKlF1ZdWvrBMVlCcQjpiyWrhoRO32RltGu1HeaRitUM3tfvy/IMmsk53W0gY3TdIkHheU2BJ
BXlb2m8MBSFIZcHZqdaUiiUkRlKQhkMCis61HODDVOM0SfnJ5a1cOyS0Z5t6J+5YwEKQtcdDHT2W
YxZzuhPbLKYjFzKa8gpsEWZ/YV88lb424IWybWjm0jMnduoqvLU4upa6mFWi0k1cS8oXaCfvCiPU
4u4d+XmQ2/0n041qBDcQoUvIad6f2App3lroMN0Zb3CRykYaf8p3LhCPit7sQhJrkrtH84Pkm70O
XsKwV5XzzDcMYdjDGYGGKRD5A97nLzN/46GqTswjJamw5KXZi2A9oLmV73w0jpqxSPLG/hJVdpO1
JRLShSrM1SUnMnx/8G6okiG+wVU08lpCLdZxGMN+Zwok+00AxyIJ0HiqGhgz9/6kh8RkI+GDJrVB
A+1+vuvedbCdOteKqMhwiteg1yPbBfTlwHprX+Rx26seB46qN8CeHUqjJZCovM5M+FRMd/sRo7i4
TxXabaPetSrpBGYPRV4w/kZuiZxo3SFwD11XaEziaTxKc0sWT3wRfavPv2GiIgvC4oG9RsR1MSgm
3U9EkPZM2Jf4BtRDjSjUmJK8cWq8i3eWZUVGANZdd2B9nxMxnF6BIZ2Mhj3AzcdtzW0hyGBrEOHx
VGgyoVOBUu2FWev6h6B+J59zqrOTdxSCnP+1N1pxD8T/WSvAXrXS2k1+jl8CvdxIi2Qrau5HvuB2
/Yoyd+BHSNUQlOjVpwO+8rklnzpj6DGCpAHeq2gFG53z3MkrNgoLz6LqU0hr3kHKdSYhrLOSlF0U
bJxvasXNYcYno9xbq6Pbz3MFv81rWHU51bi+b92vQbcS/SHDPXjFyzxedqoEtlzR018ARSUdtA/U
nbWT0f6fE+vUXdZzIl1T3hWAa0HgEXQOcrL3G09Jg1KJgL60vNR0y3NerWP2TeLWbpvMYb0mEtsD
ER7S+dClBE3WuD04gDBTH3I00nuN7kHqvdt6BFQg6g4aLoLK/Cd3JxwLWJEHbOeDVKiSR1nOBZRn
JZWjC/yXIxGO1VOA2hXFqMQXQDu9QqeS3zL7yTaRr7mQuxB5FS3ooTL3+J545WN2BeR60aeNl/5o
nlELyzLPQZOqUppiuGDoQwMCX2HmAht88+juAF4OmRgYYATw492vZguBAS7sON+qyxXFqSWIX/XO
fZH77+f+avg5IzvArKCTErhpaMiOK+osDwxwKVChFVSp1oIPEAkfvlp625xbeCw6IHhfe25xYv5A
cg15DBAGAy9Ij/0GA0mQoAXcnlX35aoz5nRnpjbnnYGRB84Lv7PjCgaSXb+ONfYH5Dk5QbxHFE05
z5NsTg9oYC6D3gaS7aOlymKEACUPezz6GYoLWm7jfgV9l+fT9sc+P16pQVoYvh00RegAu98RTBTl
bJH5kfVa6ECJlZpEfFAe15uMMBu8qXtyrAEtf4mhRBDHevkKBfTVafH8KwYjzz5i9OJ0gXJy6gof
AToYne9bKNJ9PrcwMZsD4RA2BmLToTHnfpgNW0lMU6Cxl2lxcfdLzwOlbnZwZnbhxEAGgjvEKqDP
gIrC8Bk3sVke22HaJRhIXkevEl3KBpPnc00XUxHYnZXRYGqF4V2+HGBKyr6uV9zG9iDoGl1DZtsl
V643gQcmxVws9lgBRE/TzdhGd2KV87nbpy6aL9RAgvj2b9EffHDCOGemwHtoOdvsPuFEEOFCQBlp
D+QhxqFHnngK9CHRqwnkfQUZDj84du1bDslbUHSk7mHuPf6wR+AQYQhtLANRIxjz7xevltgwS8Qk
trzOh+ZQCC4Qx0SjjaeGATuzUR4c8cjWaAl5cNm2EEeOLaaQNL9WwDZlREVtenarVfTX883/sCth
DEH0kJZU0LmhjFxJEktdIXkACdVwVk79WefF93MLj0XBwcSAfkCTPnL941JlyoR+zTA1wIpAV7io
CdXXK2OrvmA4L+x6Tc1txoeYHDAHHC/gLMC8DIz6aK24NPO9IORT1MDhsJa1RgEUDki4SCSzVxsN
wfDzET4+/UcWRyuGYrzYBhSXWuj4WX86xDNr1VN/fKMmfaerh4p8L9TgS5tFoE+s3pD0w6UG3pSB
OfN+Wyae7QW+42UWXjfau7K2KTCCE4fVPkpT8bXvuXrDw7HDQIGokJFYBiIOj417e46XiLLdNpnF
mwmK3aB2FlwVbd/pTzuTUX6ILUeWRi93P1KQZpRgqfK+Q1E7VTQ5dXPsH3PDGab3xiULPsXG9WAk
InynxvxCVIgl29rh+f6YMzO+wkQqYHObAUWSDjVVx0ciWtEDsKq/CWfPM54bewxGhplD0x2KDDIc
1t+tfjMoxIlCgOORYfuL7/K7Eb0rxa5aftTmCcpftf4fmBvI6GmIiPCgrx0NToR4Y5kCfGkB/CqR
tfeRJUbBaxfQeJ0cTQRB/Eyc+pjXwgBhCf6ERSAJx3K/arTNp4XnNLmF6lpHwEuXhgYNis+9hKwV
umX5M5TfEk2ywUF9Kqlj+NPPRZSPeefRN4x2Tu1FPZ6AZW6Bg6FytlCJTSNSuqqaAijQCtrzSZ7y
aLcjHs1xKkm1nSltbuWGswjX4dwaTrmR258/8ph04cpcIha5lXlLnGuibQ05I3Tx1gbagnuRzvnc
Jh1C7ruobjR/I48pFEHAJk6VW7GyFUSzvlIsdo8fHTJ7pRTAzpK5VODsthnFKL6UCkHJYdtwyZah
tD4CBvWC/snI8L9SlvD1PokqEkFQMwY6kDBUoHJvgMoIs0fmIVrC4IEoRiMGkjaIrEd3btkEgCFS
UWExzjFqtRAMCBLo6m21bBZ+c+j1uRr7I2wetyA9UEsAmY2z/5fJufEJiOE7EJPYhdXmV9Css1Z4
EZCSjAasur+TibSN101D+pVscEgUPd+9E/EMOmThj8CkxaNFdHRWaLrm/FBRCiutrj7YQjSxPkUp
kfkZOxNXhkiDMhRadYhoHviAgPiLZCaJSsv3jz23AK9wvsVGAltnO1OdeWRZwHziNYm6zCD/Io/v
XeREsopC7tyidfChGZ/AGUmGs/Ks89aHpg75WLHIvqhgpCWx6exjVdWPp/xnfc2IFpBmZuBT8Qc+
B7koGqBKePzR+e2zThHsRixB+qC6kUEZUabHG28ttb9Y2UVIKrNX1kG5FPoFC6lA5Nspjd/Jv+E1
D2acyWM68m9u/n3M6Gg7vefXTS6XuFTBHbH+bPQaWFfSGyDxIqh4EKhzgkxblwgau7T1XOpmwpdB
jRF7AIEmGl7pUYjCFKlYU2lXWblIQV9A4cBABFqKuVEOl8zIgYmAO+JVPMANEeDdX0J5E3F2RQ1m
+pwwC4oFw+fSM5WaFJHug8N5AWURSSJOr/ONmQFRDQ4H9I3UH3JzcUHIxK8rUGW7b8/P2iP1NLga
0OTFDmqgw5+jqwKPeb+SIrYFRSIRjzald2ad69xXoEmLEM1sjgkOhy5Vm2zTs1qT6Ay3D0GdSC+k
WGuCNRDhldkxWlp82+Bp0sGV7Se63X8HbD9zkf9Rmd/P4f23juYwCoMkYBy6tQp08OKclto7qgYD
cqBHE6enn+N1uhPUU6gikvh+PlGPJByjiRptU2QZPTnJ+hZP1vdQ3XY6cpbglNY+h+TpeauQ94tH
3j4Ek1EtdXf5mLH/CMeGffSMI6uHQjqeX6OkFKXwbSxnQoswrQlJAM21CPDDIEcDrWM4mgCFTxu/
ZswOUzqe8luro9MRcUop84LSWmW76wTEZyG4m5RFhM7O5/PLPZ7D+/GNojRW6HneKzA+IyLGXnvv
VDCf6T36xUrAL3R1gyz1J4sMdmQqak7Ag47G4bUKb03m8tSPDSmjuR6+9eb6A/lPK2aM3YILPt5w
Fx6M7P3iGMKUC3+UqSU2nPONlnjtgLKBps/ypj7e+PeTMTqVUBHloGmED3CybwZsxRDS4zdBxYPZ
+C3w0wH4GTpzt/7k+ULjPxwhAOjgTB2+6mbYlOckLM1QGDZhvgz39PK+pL7KpW+IJP344CSgYe29
veNIaIKBlwI+7fkeeEQFDfMOxiekIwdRg/EeFxxPYXvZ6SyY70KyhWTsOVg55PjDf5vHZXgy0TAo
qOwnv/te/Kq5OleUf2zfGr4A0CTQUgxMNmOyDAqEorwdRZ31ur7ut976kzOy3R6lKo8c07Vpmjv9
1JHV6qNY7qxVCIEkgH4Pcwqqw/I+nLqbrxgtPxOWbGKzIeaBVev8AtYXklTezImbOnBYTlA9DDrB
wIXfrzagB6kEnqXO8nrdLiQ9ZBT9+Xo+BlhDLf2fhdGRzgs7Ed08AztZBJIcCI9xHA5uYDqMpAlQ
NxC7OUk64TF2vDc5OrlM57cK+CM7UIa9brcoFiRk3R2u1+27q+7P2faMK14Dk/SxJcueLO2lQ87c
ehmpJiG6biUMsdwVbjuivCxOPlnp8Q4dstZvrH5rzydnyrNyHBo90JeJHtFxhpCnhgJthMPWgPS6
EQ5+/57yuhfJM8s8aQcMh3g7AC4LBfT7Zfbtvvej4UylyIUPqU8ZwRUtAkBR/j4f0dSuHQrr6KMB
0AtsYveWUptL604JOjRNKw0RBHQNimxDamRA/1+GxrTzRYO5C4dDqkRvNrsuafDHXJ+bmJy1f2MZ
U/oix1OkFe93lhRAKdLZRHgYMMHFSedqdTOTNgYY15XgKLhNO6viWzywYpzDOOnRd+Qun49o6rjf
rM4DSW+ZdFQnwZDd4E2loM6fzHHcT40FqnUIceE6h7ai+w1QySyf0GHeWTWYTJkQ4FFnB4GS5+P4
A0OPneOtlVEg1Ehtw2YxrCBVBPF4PE6u2z2t742XdFGTY7s+Hmv1rdbfPniWfNBEQ3/G80+YjAVv
P2HkOoGdqG0+xwZMtSvIo0A3DE4Zw9gfcVWZYJThDjHZfOiJdloARxGqM65jaimRflfQxsPKwDeM
jnTHon3wb/9XLUDiSUzkYIZnYnol/1kYPPtNJABZJ9HxWwywCIBZcDXReU2ZOYTe/7GS/6yMHYYQ
sVIRwornLyLyuk0GdMJ+eQSJpmcdm5cvnoA1jkCuRdsh2hvmEj0YM/5xZqh/5Ck3Q5UaX6FpGR9R
Dv5R+RGs0DGe75cpEyji4e3333zLo3PB1G1WSU6Hc4EW7iIWDDuTl5kyhxefeEmjWAhMD+i/kdZA
o9D9qoWBz3MVW/fAu5QgmEmAskUHurYMtkTfsNCizlfSR6ou5prLJrKbd4bH1bWBU0cUShjmSO6a
4ocXrIt3+iWrQXJjZpAMf0k+n0/pVGiBIJEeWjZxqf1FkjerRjO5X3JJ0VsRQExdrPMABfjVEe/k
98Cfyd4M0zZ2OLCDhn70odJ4JN9Pa9xlcVY0bG/JIAGswlPFpFrKEfpK+QeFS1dRNtezM/nYuzU5
Wkm/jJMkKrgej711B5JXwIWgi/7OaWfDsUhUgWeScHOYob+t/jBQ1IZEZCjQ0zDOBTRsHEDaWu6t
PjCU0MhamoB4U4u4iwdSQ3pTVRB8mkNpTdQfmIEf+3+tDlfxzVI6FQTnlczurRr0RCKJax0gYolX
6+qXUZXoxXthwAMQXW128XwPTa7rjeGRG83DOqPZFIZZ5cVbMSwJgzc6eXM5M1+BdfK5sanA9HaU
o02USDa4D+PBmHNoKIcIP2lihu1hDlvCDUH14yIO2rGDyIwwrnYE6K51Ik7ore22UNcGskiL+pxZ
lG6ii1H1DFqzGPWrM/SPQwQXUS1S89fXq/Vh5pKaHDAoNwaFPhzUcYMtk9mc1yhKbyFTz8lGueBc
NVZnKyuTi3hjZjyvRVLxSgczMciB9l1GGjiCmCiqrLyW7NwRmXwigyySHqTEkYuRhqv5ZrMWFeMB
WebSFkOWS0o/Ovp5//kOadP3/edyeVyCYcVwqFlc8uONLwHMhpIZcnQoo8qjl1RWVXFVgXvWonvW
ooRUFbg5L/co3YcNiHQ7iu+oBw46RfdDS6DjlOWV31iIaHATi6ryyaxxE5N4v/yJF18XSIgDPzdo
K54Wlk3cxccKXG0HSXMuz8/KRP7l/lNGswyEQSqFTtBYrxzh9mAAIYyBBxwgRJEJpPSSXpqXN/TI
7Yr96ZDN4VQfcUyjmRju85tFlikpirsA5mXr2v2CAEDdMwQ06eDMJEdx83Xh9yJ52+3Ark3c919U
65+Pf3q1/63EyCP2AV+IQYmVSLtLVO4zaaZWPrGL7+d35PlKkIhJDo8Bplqu1cbV4NV+6L4qHfKi
Qz9suVmpi8W3rCszLnfC2d9bHh1XuaIbKU/CBoFlAf4pGi9STXG0CAKyIdhcJIgAhKbL7HPhJYzX
UTrbbfzoHu8/YHSz9qVM902AueXINdi9oxjjamdusVwSXjN12lilqxM84lyUORGb3dl9CDPdvg2Y
we66RmgGsq/QOP8c/Ytuk5Xq6gvqZYFm2ef7aCK5f2909FSKKMmP2ARGG1WoiNZq79vP+nQODudk
tVyagn4JkbyOCW28ITgkFTOU4EG/OBeZTlxK9x8yejB1QhMn3p9vyfThODf6+3t5VgiUgPFyEtWz
rx3NeE2izeYNWp87+HAC9AHeTub3zBacO91/W/TmdLNKlSVJjM1PLV6vIL3IEFuJqrG0tXLtascf
Sd/oErr8oYxmrQ6Kdpg53bMfMBz/mw+o2rqLIherwm5LDXRkiO5wf2ASPLJsiZkuXiAgcNH1FWYg
3B5cc+YF/Xgz3y/GyL11nSxENQX7LtoL7WYtpxYDfhM7Vv1s5h35SDx370r/esdvxurLStUqgyvN
9AglvS2v75c6u3zRmdVOZXGRaHObfnZ6R84NjPZpBT2VxgIqQTAYbemeHFIPcQHelUfAnTabSIPj
XqGj//INdU/xONfXP5FGvp/ikZuTApvyPHY47SA1WA9ABaAV6FW+wUIHa/ja9aC38XK5VJoMCgmd
68igeAvl9H1KAFHH0i8WM8v+R6N1Hxnef9TI9QVxlDl5PXzUttH3yDXibkf682h+ETg+7wU+38Fu
n2ME/Xs2PLH7t0du9kCvuFQUDHZBoriNiFZutoaEXltbOx7b44ZQB2wFoOzwLp05ajM7/c8p31i2
Qa9jBzQsc6BrR77K6NJk7ZWQ/Al6I6lZ/bm/nYBN3M3wGO6W50XiRins5do1+9hyG8SDxGwMlOhe
MMSTY2gzizrxZrs3OY7awENKBSFMppq9tU3B8Fb2gt/b627Obz5mMe4tjdxWGP3PDTb0am239QZs
xvt9rEWqQ+yN+YKUWyySHaefsI3Wc2pBc0s5clql0haJMpwoMTLLwrTRcR/latgvqWDutpooQ92P
dBR/BbKdprkCW52p+R654orKiIHyEwa6PL5I6pd8ekvgxzTr9wB6g/XMtuUG9/BwYkCLzUGYSBTA
O3Z/Q8hdWPh+jCiJ366vFVKbmWocg+1RPnuNarrI6ByWrlGuuSOqFpDGBG+wGh+Gy2oh9wNmbxbI
OQEZwZzcfNJo9TPHk/PSxyd1Bx5KYeoWrpwspR74Udv4Ijuk6E4q3gIzUzG57DdmR8uO1sAoizgs
BTiqNFFN5bfIS1U7MyH29vzw/qGonk36aNUTCPuFtYJ7QyDdoYbwC8okCP5Z9TNGFyiWHr+Z9TnH
LljiVO92rIbiL9R1UCdijfx1c+EA46VBFlSTn7wkR3Z5qYw3fyesdJAEaQe0CbBbaiN2c5M0zP2z
Lx/deGzosi3PRw2kZdldFdAWxXBz9fnpNxm24gBoh07NuCKS2XHmKfIQNiEjJQ0RC7JRNk6/pPc7
INLQ1aGjh2URo3i2dj4X2Wz72ONegNQfrYgSJAbRZzWuL/UZW9SQfUSphA41vyyXlU3lKm1HO6g0
kZiWQu35lmCG+Ph+Yu8sjgtNWVwzje/GnaVRLAl+fKjUQOX8QGnYjDOmHr3rvalRqN6BpyqAZGiH
UJ02hf16LavrLbiwELO4WjZzqoat/DAu1GXhYYb81xhhx9RJmdctxgUOci8j6HfVZk7TBHoS44Hz
GmCiCrgMRzlvr0C3X9ejEAt6jaHp/v3dWYCWoCeXbi9XZKce+jm9qAkfBeT8oOYGglcI8Y7rTwpq
dq1fOj3msNIbAMY+98d+IWqFAZxvsiSq5esN+fXVuXhv4hYGmp5HYwRogtC2MO5jtgO8KKhK6Cy/
WnWNnkoiqIl2RQlIF8hfpfILhA0kTueSio/3xL3ZUZhZs6zLehnMInOq46dTCDI3PiSIls935yOX
gnBvaBQ6+lku1S661a1XJNlibY98SLA+gywPPX/KulA/C3Pv6YXKINsYglx6v9zo7HrlaRY4h00r
McRFba5WtbnLjFOp4r9VYpxoQpMOvbdzQJap7Q2KI6TLhi5jkI/cX59iCRGiVHB76Buf4nWWWYpn
BI07s8UnHhqYlBszg1u+iS4ZvsiUvMF2Y1fVIYPSkfkVElPXd0Oh6vcU6uqiNBanxUeghebzBZly
hcgHwhXzEAvDfr83zWZplEZc3FuO7ailsrc54NH8NcVFaIeUZ4xNPBwg3cBCLxwyYWBKFEavd8X2
UYVMUBeIN9Q6BUketgCFx8NRUj9Ro7vIWEWbUFtkT3JzDgs1bK2xr7o1PlpM1i7yvAqR4HXChfia
igh2JGR52d8CbivPEICUs8QTU37/1uZoZSHfrNROhAEzmxYtvOlCklSPAglyzpEO1dBLJh2eL+iU
B0EDEgRpBlIzPEVGgQ7TxGHNhUxtSRe4fPAaJ0bGa7yyrS07WuJOf25vYlbvzI2CnSqPqMxp6dri
V76GnjgQbzKRShUvjmva5QyrxsRuvTM2/P3NQeHDXijDAmPjVYkyuljL8mu2L52ZOt3kHCIyGJC8
KNmiMfnejlKXoi8nZWO1NHQ8RSHYyg30GVy7E/Qqy6ll40cM4UFjHVWuYgp8R81d48POGO1WHBTI
JoBfbUDUjq5xIFRFyDEpteW1Gu2bQjowWVKr6MIek8/sk2tI9Pl8JcWJyOHO5GjUkScyaW3DJE+b
af5WfVLMJ++pqbemY8JkmhcQj1m67RuNZW41Id1m8SEFmW1stso2tF+jbl8CTimA+PYnUEqQvq7k
Vm27bWIfefxrqDtC5IzG4gmH7h3UBWJruL0WQa0oUz3ZDGOzSklz6lccqpLltw/q3FVMq1l5ccMv
UfiKm6NYqVyzFAro2dvQt9FbaemtMr8Gx0mpgt1V7DbPp+WRlVAA1QALZ4WmJvT2CSO/UbcVaiQ5
SiZ8uu5PBaNSRsXvg25oqUrcVdWCzVnnZBC0v8Rowb5AqvP5F0xczncfMHIiSDx0IRd7SHs0Gt+R
6Ldzf1GijmqzEmd2/kR/AQbLoxMfzSEIuv72yM0J4+i0ZEtcRhabGQJJN7WWbjjN8Pe1kRuxGS7X
squ6Rr+OLNvoIXS75VTbiPCEPUnvrZpD8tncUTP3xlQMePdVIycTpi1VMx2+CvSWV8EmW8BmB/gs
pV8pEPUV3rpyTTW1ZnzphLsBpw5E/cBZDqXnvyzNzWREYiqCUzhsrbgXsUVpNa4QHCGlnKFtz78+
X+WJA89Bfh6QWZkbyAJGIRgKsHKYNFlrSSXlvdZ4nRJebO2Z3TxRPoCILzSrwVkL8DfAHfeuTVAS
l7VlwPSlMCEQMzBCW1NaVwNVU1qTXLJ6lFdRpYeUWBNpHvTCu0YNG0nlu5OYr4oC3HU5tUhdneGM
5zMwddLQV6cAjISzhg6XkQPyZYfpgl5qLR9dUK2RRxteSMkhc39YcGGgWAlGYbylC82m1CwzHXrm
oE08TaGJePMB46Me+R4cMqDj0SsYvoz3Rr9qzmdADr8LVFYW4HWFnBz7VtMk6tb4P3M5uImTDhaA
ATANLBaYnEb3G5vVUHDP8ZzKgV1HtshutG2wMPY9offivtl4L8XSXy2eT/sECA2jvrE62hJl04PP
iQVwaV0aIRATJNhlhDP2xvkYmT8l2TTG5ktSAWttlqt2a6kzHzD1Or77gNGjAHOB8JQfXse4BxgD
lD611n6wDiBap5l7dWqGUfiGmjpgb1DsG12rXUJTotPRiEDRfyagUNG+xv25jxadspTkucM2caNC
tB2yLXg9oD9q/DwWESrERcv0lhup3LX6CACjQPLthYja1+Wyq3W0x4I68eeUBxjp3LTOWR/+/sZ9
SS6VyY0E62W2BQcn/CaHxh+iQMeq48A4r1cgdgkWkquyZzfbufrzfTVRogUzE2Db0K2RBpXG0b0V
BoEYpGUHaJVkZFuXIbLzCyDA2sVLNrQ3jrDv64VTko6esTyxyHeGxwPPGwl8TS3eU/6CZVaOSFh5
I/E1SVjVTWZebxNvRHTSQHAEoFQBYpCju0nJ0oqSczwrSm5Tf/LKb96elTkx8gk4Ol5GQ1pAliCL
CwW8+7XM8EJkSgW3A0deO7XRhav/Lf62G8YA5b0qGBl5741ao9V+I5vNB2NszyagDb2afuCWzja1
vnlDm8NKNzcb/aNbMjoP7ablpVc3b6vV72HGk02tAC+BkR+C0GAOGgubSXFNN37CdlaYHkBXqWSa
EqDTpoTqDILm5/tsoiwEPZEbY6N9lqOplZY8GFtv9+JHqIFu3SLSsVx8maaOrmgQSFLgXGcvzazD
nnj93Jke7bRa4SpAMJnOYs0MYZFHPo319+t2kAIMXxVz9UEthRkPNuUt72yONlxTpLFdCrAZkexV
Ild/uWV26as/4z6mHus8ENgQhgdlEoBKIzshXxZUX2NaEyTAYi1RRbw5QClNL/GALRB/2Uapy9dI
y/bUUnr5Fs6gvTjPafpMlMKwujefMboTa9u3O7fBZ4AwngGP767E5LKr/qrze8qqP9Fr2aJ5D5yv
yxODfkJhZnsNu2f0EAMEHb9EtFiAbmC0xLxdJJgFnLwu+Sn8XSEfn2/fPzDtowE8Llh0Zz8iUHu/
RzG1LVoLcI73eslp/YZ/lVfA7ouAE4QaygVmrgfLLNck0zqhNKJov4NIAMjVqJcaDYwlJIQ6pE7m
TvH00P992ehexhM4o6O2bC1Poot14AjyTpDD0/PxD/P3ZPh/2O6bW6pslJJj0hxGbPaNZZ3qNYsR
XaJrKd4+tzQ5HLS7Aeo+6EKPc6tOh8aFKsNEu757ymT02nNzF/6cicEv3gyGEwqh9u2qtV6rTo0g
AIEl3afGHyZoEy3Rfihy6tvqhBr187FNnlbhZnDjtWJbqmf+LF/Z1dbg0GeWmEfPROCuZZr+xmJ/
LH6VZYiqylxmbXIJ/9kep8vFmJPrrKpbqxaFRQMBS+WTFnv9+Qin7tmbAUqjyI0uqRb8RNiMTvJT
2prUXhjP8N1I+w/MoOUESXjslAc5ubYAgU/Nta2Vpo4ql58OZ9TpqcDT+7mdqccO4oV/hkZbJeoD
8KiwXWvJTKFHMbq1BTsn2EEJidG47QI4HHhIpvnsL+dLagrmvbpGecoWeCOT2qXD8q9KG83s4MHq
w2m8+arRNuIEgOEVGkvZo4h5Zgs5MNwwB1CyBP7EdbPg0NX8Z07J3AyUcOKtjelA1QM9hOjbFIaT
dXNyIkiD2AKFrugiLQ8N6+lZduj6VyFm1xDynonZJmDxqO6g1YDFCxjtoeNEdBtTePVnyMvaBcAy
nibmJFaAGCcFlPT6b75Ea98qvJRgcgFdR/srRmrPgflwJp85eZcPxBhD/Qx37PjkCEKtQLgGKODs
N3KuNsNrIacn9dbnPiTe8FuI6EBVp1euM5tvCBfHyzyQmA1FNZlH/e5+tl2XrWm7dmiAPWg1QZp4
S+1SEr3YF3cmhzKVSwWNJfJmkLJFkXBMERF3be3EbNRbGnNhQGryaVYodsekuFQzPnAiGMMNCiEe
FAkFxMmjgIULxD63Y9Qy/GVZqa1WAAHXdiQ8zr1sQBz9OH9AT6PjVQALA49E+/38VUHBl0GKoF+B
YslWaXtb1IsSyWAD9MaMTMKsZF01622+NUJWoj6zlrevXdLWlEnLcSsSZ3gYksDFkVATzhVAI1uL
VPLTcm4ZnKsY6obokZB5h9AOwO9qwkNo/iiJTgHQUZ4hD+GFSRpu5FLyRF1MeSXRkwjZ2+8gDGza
gKQcJSPBKieeKvMC3Wk5X9PxvnUjYdAdQ8eyPrSUxkZcAclKWK4E6YICUQiOOEHXeVrbOL64bPpG
OXBRHXL7REracM13Cetsc9fLKU10KZsjEcOmtNknqKOsQazA+vsoLoX8KiX/Rdp37UaObMt+EQF6
85p05aVSiXIvhKRu0SW9z6+/wb44u6vYvEXcfWaAQWMaqMX0y8SK0Lr8sYujytiWXF9wblCAWd6s
O7kTzJb1VHaMgUoCtMnHsdqJqepPNQTRV4+iwJdoTul9SXAyWgfPuAPD4ZKOEa2PoaKEmllNjNCk
UkoQzuZVFCPKM2SQnhuqHDWPQxMDtN8MXC6dRuo3nSmzYkRrxphCAi/yuQRMPCLlW1vxRSncCJU+
RKB1KvnEy2XaZd+KkgLJToZRjqIv+McjiKUSP+fCE+oDcnFW096QN9oAYv6zVrYhesrGSuKI2Ihl
btNaoyOmvhoiZup9mqcfGRirVDtCwqD+bnQxqL7luk0DsFexmss2bS4b/S7gOCV+AaNNGNshumDp
c57EYlKSqkYnHRQN0lg9dZ2mRB7kFwK0saEGhCZ6IxkK1HuqzkBSPghabdLmVjPhKcj7llkUfy4b
Uiot/lsYGaTDDQj52n0RdMG+rpAY+aGBENF+V3dUCU9c26rKO36mADwi1fruo5GapoGGXWY8U0bH
kQxQNBTtsk1pbvklCJltMc0NfJERa8OpqbgwtNsxFlU3yGkUH1rRCKETJsp+ohyQoOGivV/5fHbk
KBJiLi4QHT+KDvO9xOSWI2nX5YM9RnkW2Hzu12Vq1lWuJKZeoh8Y9Fd1NlbPASQOpRjKKUafXYqi
0Ngh00oIjlBxoJwpc2iP2khZIkq2qmGSBFIgWdFb+JYm2DYQWc3A1p1lgt1ylZTuy5zPMHlh3yiQ
TIVXI6D1rUn0gaBZ0uBIV/dpuU3TXigfwUBANcB7x3IcN37E1fxF0QdAZpihVvpH0Gta/MXyqlDc
YOTUGoUPNerszqfGaIpi1IWOoAaJhKWSBvnEVLAkqVHVljshHFWQVhRiy7u0rmgGxpZSML65LIUg
Ah+0gWIx6L39NpDiCR1IWQbhQ1gVIXcSqkxIbJoGZWNzejTkjhCJfFGRjucoswI0o+g/fZZxNuha
2OsAap8Aqkf98Pv+I7PQlQlJ3olmBG28Iu6TWTaVllGaDw06lZDoaYnv2/oOSD96oYduw9640q1f
9K1qCftUN9VjDQ0NdxgsDcWlwNXrXYMO88J+CR2EdPF57bFYcHQAWAFZD0TjNF1Qpr+/8jeCfADM
J+p4zy/Vyuy7EtllIQE/BaaQiIMPMUwG6r9o4MoVR3apmgGVSPC9KuCKBK24eGvaYGWS9ULPIw4h
4pnpT0ON/uLxS9tViWsITiSbw8/g9oWJVHxzip7DaMXvWHq+JqE8JK3AMP0Ph5AsllWSIKjzqEJ7
i3XpSMQSbbmF3611iwsLIREkYlDRgAegiGgJuh0tr+BqBOSS/xPeIk0FGOJH/VaQXeHe328LaMtJ
zfWvpWnUV0tat2ABlfiUR2KkA40NqC7I9KfWHqxgo7pQYTRRSyQoZ0Ud2QFoprjgwmifR+vn/pcs
rvD1l8w8kYhqmdoo+BLk8KePOKLJy31E11NtHXYxutdW0m1LSZKboc+SJEWDw55J/9fgxJZsdR1B
HmwaX2cHpmlC/3AlL/IvCT9W9HqQsxMU14EoBS0WFvCyry/j5O4CywRZ5mqSbbonZs7qjaFZTBL1
WtsOuJbR8eJYbF848tZMre5orbmqS1sVdT5DxLkEz8W841GJ00LvgF31chJE5kdY2dUre0pQp/bJ
1KHVWr/ilUty6RpSBQA1ZJRYUOaYLRyN/Vys6oH3HIUzhSeOmbuzuKZqtmZktlIqnH2lpDBCtxBA
PBg4FSZK+oa1su0XYjgQ7vwdzGyhqMbVgyjgToUQSf5K36Fz/BIb5/AByEDQUewhyIGXlcZ2o9uh
RuS1U7C0UVQNrw3S8QbqtrMLoM8NPOBjL3hohml8kkBaE5Rj1NHfTp6ZrLUjLO0WHclRkIEiAFDm
JOVqWep678ujx+XCNq/3Qso79yd0KbONNvy/JmYDKjU1VRgnjR67+AlYwj4/HPQPbqs96H2fIORC
jCOE3DJyQnHyDCfw14r96SWan7xr+7N7LE84HaJuGKLuKRX6bqyP58jOXd2K3KTfTQ1fuFw2HO4W
31Z+rbW6rU3w7GzwwtCnVAdWsKDDSVfzTcshWr8/xGkE90Y4Oxp1gWPZVxoS+IEDPlnISW31onRq
v3z+LwyhRATuPlREpLlArVKFisykGEiwcCpvG81PzhxZ3t63Ii2tGAJ7ZKqB4Jja4W/fwIhGQ5rr
PvCVEsE7ILyN5lv1Zr0BZwnGotQU0LnUv0embRcEArPj/uLVj+balT3ty/msXn/FbOXKREvjKuZA
elOcQ+XIqft+jbpnaeGuTcwWjkYC8PzgEAdYKSeJNgIVNJKqBbegtJYsmjKL/4wGVTegkEF4DTDI
7Zw2kSTm0Ped8grKW7oR9sDkx1/pFlSiFGDNr5UlXMjNQGXkP+b+yQmVvR5CyxUkHwilgN0GOGOw
0Oe5zU1kcw/gMLG9d//h9RsOGxRvLueWrMo5rX3DLNnap1GQyixEBXU8lhqIi4ozr1sBahI9ejuV
+jNqbS5ZlSxfekAQ/vLIEkEQAfCU25mWWZcgb5czL2pwz8TGvos9nEgt8oBqJIZyHLKPTn8uky8g
+EkZRj/DUFiG/ztKoQxh/NxficXU1R+uXAmcz4DIzg5TlbIM0PQJHBs4XEMgcy24AKDoRFAsvXTv
W1vY0MDh4t0Cygyjn9MqZYbgc1Bq4L1M1VNH4vQXRY+cjG9jK+bH1LlvbeFuRZIMwrfwl+EVzyXa
pGpK2XegPRljpbSyJgpsIO3f7xtZ8v2R1ATgCBB6kDv+aU+68silptVjPgThCeVASYUCXluchBbT
1wDOozwrDK3bDUGpprFpABI+o7JyXbfUVUabpWw7UjRw7PBQQ3x33kUAoGyQJAISvulJfQkmlEm7
06p97sRsCwYC9AlzvWkckoqMayDgpdLMRKWD2wMVfBUlvttdrVFK1bhsea8LPgfxktPXqJHxAhCZ
faYR9NL6x7BOdmEiX5qo28ac75YTM/NbC2hb2ph6tCnRH9N8lmFuKcGPwoAHWuuvXXg44IACEyYJ
SJ2ioeP2IxlTqZjIwEzIx+MboJkfe3gcw/fgIBKm8IJz8IOeAH6Cejl6O19WNsrCfXNtfZ5PHQPI
9yGbw7yh3rVPvUZS7ZXnnEE6RzVabKs11ckFoiHoy2BJFOSmkZ/4Jyud613XCSoKAAMZtdgcAsP2
I98ekxOPHI8cHoEK3PHPqWiLwMKvDHfhfQQDB7AiiDUmMqfZxRKrfNSGDTfxK9X22+BY+ehSzgZt
M3AKHRoB7fsGlxpabgzOHmQ2ZmzQlYD3hhKoTqBrm97MO1xliTV8tQkjOjUrIBuL7jsI3KI4ccID
J1kqImfV7WW3imwk9uTBMIO1WszCna+iswcpaDB1T6rftxsP0iZcw6Wg3kM6/EMHjcBnnawUtRZN
AEMAXxpIJMiG3ZqoGj82qg4HMCWcQdjG8IYX6q1M8UKQhbzhXyOzNYViatuoSNeh66+yRDCcRrvU
xZOtmpbDnOKQbZWD06smNDKwoRoXV0B5CXf8PjtGzlp2a3l/QwscHXbQKgBb2O2QUVHvxEAreC/Q
5O+4jWyx3lZ9YnP0B8K4au/E3O82cqA/RLJVhMpCHKbivhPBAo3S2j+QCS3PhlhiJe/1A0eG9i0i
fMubvEoSCrg0I0g6kTATnDxkhCteaPx4fy2WynuqDDpSdG+hiIpn7nb0LWWpnoVYCz++tOpbgWS9
277ogRmGEGmQLxLKQnLNQ5bTrUMIOVhN+yCBS+n+Z0xX5sxvBJITwSh0UqBvNicEh6NTqBFVeU9U
icQ/li+VYUXbOrRkyJ6OK8jtaQ//awyZTEmeyPzmPGaaXjO5RwbfE3TA9HGOJBkJ8pUIe9rD94zM
HomxLMUh7mDEqN1BfQHjvIB3vXu7P29Lfhcm7j9jmT+YSVfWosxx2D+jZmrGe9O9pPE+DM+6cqSD
3cEHE7b3bS5O3+TjSVAPRel/NrJ80AQkx0PBg9ieceqClZ+XF2fu7+/Ph9QkJfoI+Fz0pCBQR1Lz
cnTmea0QnYBXaUaigGUjyeKMfQp9lV44SCnIBLWZrLRiZAhQfTCQvydyAGlvpx8LaseKD6LP3kBm
x05Azb9H4MDhqFFDqskYC/CQ/aZFxMyg16oQXi+hmF344Jy0055Lfg0pbT9CVOR7MlQM7wJSliwg
eo/+ITNjjSGCHG5MYhLVvZC5gtL1jVkgigWlPodMi5kVqfLAd3BR7FSi8ksuZLpsjeCOBbe2EjW5
W4wsdGKVgbHXV0rureqrYXDur9zybrma2tlVV3d5aqDyiqxPUyO/pW1A7YS0JzPHEBoI940tZWSQ
xf7PPvkTf195tHwvjSXXxYJXHQTLqaEpQbfMiTb6b0c0mwf2BP3l03jQwY4W7tvnGA0SK1+w5Cpd
f8F0+V59QcvLaPEtp53KP+ochHZRkXpQpENJ7YI9ogg3FBs90y1aOXz5JquG1amZJfvnMXSSBtQK
+qNB15q6lx6/64+awo2rjwpzBTVPFRcDrW3cPzwzqf8qrgKNlh7yazOzh3ysG9RwC5gBZXksHbTQ
7gxXQiozrVcO7KLTDvSqPHXegBVuHo4ZbBIUFrDQClGgqYWywR5dGZAoSHGvxkDU8gd5ExJxQ3fx
uf+C7ms5lTRWs+wLyQdsuL/fMZvZpAizHJ3pgpd2VvPYQLhyrx8yRmyUll/vb62ljP4EckQFZeKn
/Ed2kQ/p0I55Jng81FxdtEkKHYpilnEO3nb+d/1QQNHislkxuhR4XBudranPynQc1Vzwwi2cs5pk
6jTFFTAplv7QeVXh0DUNjcXLWIJIhzbhqf+BbItB6ENAuBCQVhV3eWa1tS2GK4//4om4sjFzQYKg
qNNCgA0omvJnNbP5zMsR3ZJxrUFt8emCqg8eLYRt6Fe6PXtYs0yp0Qzq6dT16Zei7vl8xbmYXr9/
3n1dmnRg4UP/AwVuctZLA6JGL8/tEuoFaIEKDoVK+Edl2EZrRJ5r1mZTN4ZBS6Uc1irfHQBvf/Cn
PFuCbu9iJbW3eJ9cjWtaxKtri2dNEogdLOnUauAJh49lbHfdFxoP7+/ypd0ANJ8Gr3jCC82hp2I1
BmED78mLfpIAlIhNBGDfe86DC1z9b97Da1uzQeVIvfZZW4kee+DhUxgR4YRvCR1cRm7mD9WuWEvb
LW3Aa4PTel7NotpGijYaMJigxSLONpLyRn/fn7+lLXFlYp4T1RmYJiQfJloQuNrs8NHtsxddsMKV
NMhi3HRtaOZMFD041ZQAhpQSjECBbobsxQf3fPXJsGagIR/kS3spw5YMkbq9P8hFT+ba+HRVXk2k
PuRBR/NM9EIDolwWFg+K4gLKLGdAVNaERVeHOnMkfBAh1Z2IodaVQxszp9ugeOTqXXGI8ifGDyZt
nKjd1KtKscv7ZSK4ALcG5CKmv78aplzLZSrSWvRSSDhOSR5LB/WnvKmKh+GZOkq2HZrA1gsLYCTV
YavI26XcpyaBVQQS6n90gG7ti3XO+TijyMc1ZtVcMvBGWIOp2FK+E2KXVw+1vB1ky3g0opX4aak8
A9aZv6ZnR4UTx6ppELd6yreTbBSHbXE8qwPkkUDj6EDFPjNLMwEv0VY7yxtQAtGduBd5IuJfzuVc
+cBMwCcb9/7OW3oQ/34W4Ki3MxIr0NVA9QPyB9DgQ34fPQb3DSydXzSSAE4NyOmEO7k1EHBlMfh9
JXg9EqxuEVp9QdDPHjwj97riIC+1naHjDD2DUzIG3VKz+2/MwREQyAN8UUv48i2Qq+5QojxPmkb/
/4PC44HyL8gzVG3O/ziMFU2CXhA8QJv6pNv4Rm4NYm33XWJVVUmAQgR7yIrRxZw6OmIUCaVXXvhH
7qPwNb4bCx0xOKjuGcCIo10/Ki8+0Lt2ctnn+zXffgmkrKJKoCExLAHCO68pdpLUsRFwwYlDvDoc
e5dqpHTMwJKf7k/oogOKejM4gxHS8igB3G6TcqgSYMx9AWLHHz33m9O2ffBLrbeZXbhVbIqhxfN2
VZnRe9zvS2HlkV7apNfWp1NydS9xcj0afj5ZV/dt7sqfZfCa6NsqeFCQHF5tNl64htAgh+wQmr2R
BJ5z3Q9Rjb8aIxHkcAkzRUijGaRkb1Jmo48DQHSki+zqmCWb9Lsu7YtMbdDdAg++UbZQkRyCnyyY
eLDf76/BwldN2sXoj0FNBADg2QNYM7A95VNH25RFYGUE/va1uv7SCb2xMXvn2jHtVDGDDa6WnZ5L
HZmTD2rt9e1mqI5xcBw4K6x0s8h7Jy8fhOp//QWztw+iH2LLEgAr8hF1r86tGCL1WrYHeGcCt2/8
YN+VAN/7Dan7wZGNdFvWKyC8xZkG0wLIBTQZschsu4GOpx7agR+9Ueo+Bl8zuTheWcwFfmYoUV/Z
mLnSupYXWskw06M7uvEh3Ibb2v6Azh3+dRsyPCHHtP1DQr27tGQtEbxUdoB5VDOBjvlzsm5PFPDB
UCwfgOCAbNJXgL49zgTp4iYxXSBHvImvCWwCm9A9rwmALTxo14bn5b6xARBINQBcaaE7r5609rPP
3qi6UldYszI7K3rO8r6rsIuaNEpNo2wf61TfsBg5N77lnPsH8/8xmUCvQ/1TxEU8OzVF+D+T2ZqN
dTw+ZE7tRjYjTwSzCRLzdgtKrPOvNRLLpW2KwA+wNzThT8LOszUceGUEYReAK+ouCZ5EoODvD+zP
RTeLLhET/cfC3LkXpCGukNVCbZb0o6kfocqLVsiHZ2xOqCq/GEfjOJgN+U7NAfsWNPKWaA9bsLij
uvL7lXC7xlVMwUSS3eQk0q+l8Zf4EW6+b7bMHG2UIIvwfUBzIr+IrB91Yid386P/6E+KX/YJfHCJ
U7mpQ21kcdFixzmZCafj/kwtvcQ3XzLbAqneG8DVMPTSBBvZBDfHB/pyj+w0xv/NZrtek9kFqWqV
gJZzlINTDLmeJh1D1reh1RGgvkDyDVpteIn9HpwwKx7OH2fw3n6YduTVO5zgNkkN9Y/tj2cG26BZ
IuE2JXA7CBZ9II/frVPYHWk2vw+vIO8iaKjMTHoMrHq/CkNbfK5QxxGEqX4PDsLZ98hyLUl+yKaG
6wrdGJv8rFt9dZKlSyoIFjAarU4SUFluV1Z7IdMLqbW/dmfeEJRwWr2hsCu60FF8q3/7BkGn78b6
X9qZrrmr+e6iXuqDBHYS0jj8zlIYCA578mvFzNJtqYG6ALyGGsr5c2KyDjIeYqn2PMwo3w/Q0HOh
mcfHFntBNxi0n/3TSrS1eFyuLc4GxtA4JQk9LJbFY6ag+0U2e4p0Inryu0N4NJSTvwZLW4rhdXh0
6HcQ0baO6uPtZHK8rJbyAKztsbOQ+vuIoFK4NVTSom3FXpnRpQ1ybWsW6UTIC+tiMiJsa8nxrdfR
o6+xo2WvCocv8P8j2sCIRB2nQIC3cjsqPRx9o+wFgPh53WzdUjsYOIXCLt265GlSzXVqx/zJjjqY
PdzzXnp+kU8vhpXXuArXVnU6bvPrAXo0YFMBNRuwQfNgtWYsE2SM+hi/BWfNFHZm404qvj84/Cub
VlrIEGLgf43N7v5eo34fVNNy7pnz9eF8tG7v6jsHW/fpyTA7QvePz7/tV/uzNF8rd/CouaG2YQWX
9XhzCeWv41v4SXFbV5Q5VKIf9IQaHGoBTSdn+zFJrcqgOtacofsQrRs7RWxDy2BD/sBzwcT0Mmr7
JFPzl0jN+K2C0pwb80w7dXk0dZ0VvYtOK+2hxj8kagNj5QZbdFl0Hfw9aLVV4LfMbjCORWHBOH/K
K1i+q/FEhrYwb8UbC2+jsT3nXz+cBbmKbUt0cw30srR0ugH0Ayo4AH3M0fxgEdDDPkcGvmY2E74k
4XnknJAUyrjyYK0Zmjbs1f2px6kU+kj2e53mfchtYUbducCEFmvM0ovu/PWQZvMZq1KOISGNomUE
goHwR1pUgO3qPdSJgl4+aGWS5FHfFybHkV+bl5X7ZunkTRS8U80EdKjz5UzRXBjQFOaLKjCpdlSk
33IMDu8oQpvdzx8OZTTcdSUqjqQudkJgJzJ7vv8Ri3sK+YGp+xbQe3SL3852kxU+1ZNG8LLAnRQQ
jM/X2nEbCM6AMTV4P+12Z+0dt46wJtkkLDxgoFEHexSgqbgO556wnnKSxipgCNtdQqDbXfc2GzHf
oNXZnKXHlqy4e0vLDXkoDWmXadLRpXs71CHRqRxN872X0DI9kNfqZ5JOgrADQSkkMw2r3GemtH3Z
bO5P8uTTz65YA0k6BBoT9x26tm4NlwPuH6kSgUXtHSP7KIPvpj9QaOyggUOKLdChrMQA00juGZwd
IUXM0DeJRJsXfwv5URMqS9XXMH8LxxSBtsCDNxN9zbiQbgeViqD+ykvYSLvj2NnMjBiArys0BkvQ
oxsrs+0pq3ldhBGssNoMdg/ROdnwNujsvkUjgDKQusGbuEn7F76wV7bLUmZwyiQgRQf4tIhn4naA
kRrKkdHhttUz6HHoF0M45Kmdohc0I+XQWhVXkuE3GKVHzqS1t6akuDB0XA6gfJoaqOC1zikcokIW
0o41IiCk4ln7nqAYie0K2ol/8yOyAQqhtn2bPd7fqwvKMLdmZ+vK5JDLQNYqell1VsfAEjNg646G
o/ebqiM6yPILzTEsfEIafipPPPIciiUfuhcjAX/sinfy7x2BjxHRnY7xo5A+11frgr5OEMuKcP+2
EQn3K4XYhVjk9vdnBwUpdKmnLbTbgJokqraVo9BEatFU2D6rLrIKxbj6aMRWOW5zdmy6tT3270G9
tT+bbCQhhi6dxieOJH8dHmvl2U8sP31K/E/2magPWm9qv3KQzQDGen+hF1zrW9uzo1VoYyeVCsZO
wSFQOV1dEC5/HF7LelMBLm3L9Vop4d8rAxZlAPVQuQCUcd6d14rNmCjg9/KkpKEAbfJdqhGtpejQ
1XpVvnCJlIKFq2NMMfssVCBoX4HWhcglD3RhEtIudAEDiI8sTYoCjM/98JWwfvzM+ZT9yrWgTO37
k7T2xbOQgIEfQTRUoIMqOQRTprqRAN1Owr0y1Gas0xVrC7sBHTETdHeCe/5DIyIITaHn6MTzIuVV
Lrd6/Jy2zv0B/fsUQUsQAomAS0/kIfMuu5bqvZSN3YR/gcJVTc2xrLdcmFha8SJRq6epmedr6Y9/
HR2kuoBfnXjK0fMzF2rVjNZoW1kGQCSpYlDx0M+hC7kVt3HBn4AVEfUUkKOA0e9P7HHlN2a9nAZ+
FIqeWgPhT3d1RSL52IZQiKC+03VlTOqKWXrrROlbRd02Padgz1Pi7zUCp4XCCz5FkhSwNCIbjY6Q
26cjqJNWTbpU9Pxj8Qz+PEuxQatc7GvL1gmzM5lIK37cQvkZJifQN1ri8GDM0wFcqI8tr6BMN55z
AjZn6DHKlnAazFNiKf+F74YMNLr9J5p9AdQ/s3OBgEnTop4CQABVARsQxuIX/ymaqQmKDgHiwqR9
U/E/n/rX2L2/gReiNlQiMbNAG4HhDT3ot3MbjSrnc3A8vDAnqGGBjXDjb5u9BiI7KNU19u53uQXy
3kPYuL1vehrUrVd1Y3mul4We35QGYiF5QpeYXOHyIPDrAdu0GVjl1khx1sYpztwPTmR9znEYJ/9T
WOVJsrbBLjXRauw/VLaM3kMfycPGTUJSrtXSFo/S1Rz/CRqujlKjMzn1E9guQPxCWjezgr2Ehk6T
D22TAzPLHvNrpq//RbrndopnnnID771NNBjWCiv5lE36oAwHxeSf4VzQNcX6pRcQOSUo5yAtiE5E
bbaVsgaJNd0YgE4Z9kNndgb5FShOYViAR/fhJ6vX4DBLF/yVwTntqMgEAxL1HZ5cAItBziKCvcVS
D+BPUHb94dN/3VHEH2uR+5rV2U5CkntoygFWQW/GZ2bdguj8vxoZOElUhHLQOJ9f8Vwvtk0SS8Da
iC8NJ28lgVkN+CMV0SslonPblNc/hOyn9kHg5IjxhvM3fb3yBEzrNTugCrocAe/EKyqAlPv2aqBh
khd8lElebw5b+tVuAwfzueY3TVWBO1bmi1iAtQndprAyiebJH4PVusJH+ZZvUcJfS94vUF/gvUfQ
OnEogGJ5Hp77IRemIRgBgZsdnLcmctR+N4xoPzHP3EZAhdtOSGHl6Pp7Vle8kYXr7sb05BtdXQJD
zZQkV2A6QeONYUbRo7TzIRH6tcr5u/R43ZiaPSdxJfCUk2BqD7jH+axdcvh/pvyNiuYq/GLhNKB3
BIGVqk7owT9I5athtaIa5IaUSyAFz55F00k3oHWsLd6x83esn3X/zViK4m7MTZ9zZW6URl8bfQzN
gqTvUXsL7Doz/QP/0F42iqU8b9hlxeLi/pQnmDVgLTxwrLcWobEZlWnRYoBBRjrJFvVj/BWdQdxD
5MeueuLZoc5yq159NRY3DESe0PWInmOwgs4MQ41G6JNe9CxwZjKEELF5AuGX11+Q0DmvLeQC+GvK
HeGGhpI5mMflWezW6Ek7hk0BwEdqF7yVGKbfRhblKVoMEzuguoX+X4i0HIoiIn2Rk1A6Cxqco7C3
u9ET6D5kOwoO6zrfNABnFIdEhOzFpRdMuTLVDwn6XqPFd78o6htrQkGLB1tA9t+Yys/IPs8mKyyA
Zu6VVvRewJtGus02MbsNj4sLkReoabMncW/VGvK4YFK6v0EWiH0wcVem56etL5UkDfAejGcRWvOV
1Vj+ubMMokREeuUr235HTsyUI/L+7p66I6Tj1hgNFk88nHQRlSu0tcFtv90rQ4CeK0PE0ysRKDkG
uekL4N1Fu+a5/y9i7Cke+I+p2UyrfgT8LoOpF8t6k3dlQBKOCEceztNmI6+gUBYkIjG5yPYZk9AZ
Yp2ZNWTFtKBK8Owpb/Un/6LtB6t7lk6J/ayZ7kEAd1BIwnPlXS6S51WQiXzNNgeIlu8uZ6iQ3l/p
hezJzbfMFlobRtypnA6YNPpAwcXlKDKWW17LJCyde7CMgmMBmDaIe80qSJ1SasmoM8lrlKfYIGnm
BvYAty2zo8S7P6Ilrxh8lH9tzXyZkRtEH+R6uNwsNK0YFwikf0UeZ4/OIfuE8vxuU5g/5orVpZzY
jdXZldqhClHHvSh5U2oeJLIHf6fuumfoDjzah0MFmclPxsxwo5j1r/sDXnqtQGSEiF0FlwGgrrfn
JPKbjLWJiihAN7suIP0l7t/vm1jaJeBjQKJRBCRF+RPMXr1QFYtAaFdjcHQEWNYAaW57iNNduJLK
W+j1mkIKsKggXzxlf2a7UWwCXUs5DKVHm9f4Eryis/exBhNHtyEQGP/GBkW4+g2RTs7+kmoSjq6w
Mpvq0nRef8PMQ6wVOQQroy55uQLmSSImNVXcTGLGq1GGpdck+QgGREX7rfqG2lp566OZW+ZC7TgE
DD16Rtk1qd30I/gNS1qOElESeBlELRL+S0xlAGbyDsUeUpZcrZhSANJG9Hf4GdpihZgihxQo2TdV
5ZQ6qp9qdsW1XwytIKcxbAuIYVesfQdOvt0yYWhLKzU4xdPEWn0GcS19FPOqQzqhEYvSBBNsmZtS
pkpwKYA0CvDncHyPc61CDlMoig0npzVa0zUDQPAw1o+JItFNQTW2CQs1+CUqqMWarayAXD9rMoGw
tGt2eiZyW1qAs5FQodA6sxBpm6GbnfK9nVXokiTo9AekOQurT572FU/Uvm99E320yVeKqarJJKXW
kfu7dPHF+Lt00Bq5PQl91KHjEsIYXvxc6gAfKxcDpJliTrhtuPdtI3CCcCVZtlACuN6y8BdvbY66
Wo8ZSqFeeFDN8PIQW8FZcAXQNlCbusrKQVyoxcEcKrvob8Zp/wfJj1bRzIgzH7vTDg9W5xyhVlMC
MJSTN+UB1HefeQHCUEulpsnlrrXyWiyPVkXeEbWOiV1jdjgUOfJHdUhlT+6sjjuz/Jy8yGjgqQi/
xZ7SJDBV1cd2OI1rmLXpl+chlfTX8vwFCXIxLZgSyZ7xJhZmQqTKFfND3rl197jiDizeAPAtQNSM
O1WZQy/Qqwka2iGTEQy/GeOx7VDMX6kqLN90Vzbk222TFqMYKTxsVM5xD+4PkEWF1tNv3wkOHXR/
dpvLz0bbvuirseni4ABllAVgnREyTn9/dZVzEuNGIWCyt49g5v4BnByXf9bo6rdnHluLtK4mTb89
evbOCwHMu//7ywf8ysDMc9KUIQZTDQzo8cZ3QwD+3vIOpTYZZTatIEw6561KjPzQNytO2x9v897Y
Zk9TCebWtChhOrePx48HBygq0pfA4YBm8nAot6fTTiTWRYsJFNTvD3vRG5/gp/+zZrNTNwRxEQch
L0/tAMfx5wPxCJFtNO5sn+jeLX5e39Pn084DsuO8kSAIfN/88qH/a36OFuWEgpf6GEPv3oTDwxQA
+Bb0Q8eHSwNUohuv7KJFewjY4PcjPgX4fTbVA3itBSHClZoAhXiEqoNiNfb4vAMNzi9/jchzyTO9
NjabW2Po44CNiuRBFD3ZaSZ92gjvKxM4vQHzvYO1w40CRibk3WfnIuuSoPFbKntHpA73vGNuzr82
a0LGC9gF+LwA3iC9JcBV4+ceKM6Frmi4IaPK9H+cr5JkPt6FL2P/sH3v7PBJr6yTCapkr/MSayWl
sOQhAoA38VtBaBZfcHutUK1NJWipyV6sfpXj55g/p9znKNr3Z3IBqIoxXpmZjZGTpIyqtYTb6226
NUOze4yBZCrJ1zPEtnEeZEIO3Fkn/cFsTDUBa2kEoRYOAi4gbWtRDbj/QYu7B5gNoEYFIB3m72ER
iiUvjprs8R/cA+1dtd3mooXOBnWl5r5sSIWumYGwEct7O7+aCCrqXA8Vr7F01ZG+eH+TZXaXbIo1
DjZJWtqtqElNtGgKOo9nXhQXBFyRpjCV2zV0iLgLc5hk0u3HEWpL/4e5L1uOHMeW/JWyemddLuA2
drvNhlvsUoTWTL3QJKVEAlxAAiBB8uvHI2/1dCoyLTX9NlZVDyopAlywnOPHj3t3i2bat+JcR6kj
61S/p5Bov4OGanNEtzBNoOl4//tH/KtKA+rAkCnyHcC2kE77eOt5Y4RWUWJqJQcdH8SeRyi3x+Kx
3jV7d1t6sAT/bMX+wh8as/iHMS+O58AFqqpqjIlAA+gH1LGiJ5wxtxmmWbR6jfap6uN0fdbePSUP
n9zwr14AmoFAKwELCbTWi+1CKnJWIMB+a9x2dZg59ZegvHGg4jO1KWTJ2NRBj32F8MvA7P4MIP/l
Gfvj6BdnLKHjwkkwn2/9kIhj+OibaMmNAha/Q/Zw/cm9nifT5daIqMA783eBXV8idEuQT5ZBPXLf
oE1FbWAxKeK29JOKjejXDpKJJap8/f2gvzzLfxz0IgYa6NzKDuEtYvaHL/kBFKvocC2jzZs+Ho+P
fL934qt4vY4fPtsufhEgoZcftXvE75BB8y5WcdWznHmyce/td4iHaL0aEkjJTJ+5t56v/+Khfhjm
YsVwUtSVgjkB0JalWy0swDM1KIvnHDYrv3+Wv0JbQLlGJAuVPwgRX6bsBQwH3WXs3XtgkdFZKvdm
dVzFIirP9oq7T5bGedl9uDEcbhgN6wL+JjhkLk6ZajF7XbuFvm+DukjKATc26HL45JT5GXg9DwMH
O3g+nI/Tyz4x7QatK4pgvJ+uqysrcdbNAcj4G9S0VjR2D48qJYlMwvH0ye2FP62Gi4Ev1p5LXdZC
aUbfF95VLnbGrdo4zYaWGdimo3r27W/NHJext0czDM+qMnsJn2uSws65Dr/aEtqOSXMD2+hDfz8P
m4o+QjeituN6X65EHskRXRMyQXHBSIs7fs3reNyH9xZ7DJq4TOARKerrqVu5fSwp1LrW3a3XH4Wl
IoHGMSNi6/YZtoInGWaFjTyXrDu0324pyJls31iJtpMmrlA/hLNPEblBqh1QRWwFd9Pp3FV/6N0m
QsMOCuHKeITKCHABkpYH8sLkpy3n56X001T54R2eD9Qf8pwwpygUB/5476LR/gEup46CDvbegtYe
LsY/uUYqy/Qza7mfjunvL5DAghNFaqhvXp4bVTmP/vkFWll57QOrymGp+sme+dkYF7vXyFF4h+2E
vt+RFbrSup392Zr+9TT8911cHEBQeJ2DvsAyg0tB0l7D+2t8qDBFon6XP3+yf/y0V108sYspr+e+
dUfrPFaEJj6Xr506dU9XedRFVtxnemfFt+F/7Ll1HhT0FOTACN4gdf9xcjSz10tlVhhUySEb8rqO
ZquaUq43ogEbaFIwqS3Nz5Skfq70fR8X8St6T0EZ/a5Z9sOkbDhrYNSJV8fYk7mgj8xGl8pVS60z
zxfVNgeCkNPK+0btffdmXosggZ9ERIbj7x/6T1jKxWVcPHPwGefWbJk+V+LbzECJWuCW85SintNf
N/5nNtPfC6Y/LUYUcf513xeLkbl8IZPC8yZ9psrIDVGzpWwjSKJeuRv5C5wjOBTZYu8IZ/dmU/lr
/mq9jTBAQ4qdmt8sMPz44++fwqdv4yL1kyUduA//HUw9Xq+r4ca14vKl6O7CuIHtz2b4oum+wiOB
dZaXVMaOzje/v4SfM3u8CR+qCQj14NiC+urHiQiXLvgRda6+l96OesCIj+0xdGIFo/Duq5u30bR2
26je9C5MNdDKwaLwxqKPk5PNsLxCUyaaUlxguTpy2MrRB49s3E85ML/aSs/n4FlfEkH4Jfo/ozpG
7NbDRYrI27IJL9A7tWTjqVUxrWq6rdwnGR5d5/b3T+dnIACDQprgrGDh+HBsu3hBDrJKaXgwICyx
cdMbuUzxMkF3vKdH5jxNngmpna2wMwvW6QbFxYVPYviEkXqZCqD5EMYUAXroYEVqIr29mLuVkfvS
HdD89IWsvmCGBCwKviKxXPFVs6JDDBbZvK4ytGcc8huwnhLv0ILmgcI9/vn9Aznvuz8so58u5eJ5
GKB7gWW/mPcm6OZOpaPKvALJOm8+uefLHOByIOtif3QgjTBWBgYSUB6k1rcpPwZ9F0FzLnWFm6km
bnbOAO9y9TQPbfb7u7zYnX4a/CLIK+gyEi5N817xO/6cN7eLuaXjmlqJpTLP+ARcuzhNfxrtIiS3
TCNQxozXW6GY491RreGXNCSNuG5gAfb7O/v0uV4sd5hQmRN30R7Zbsy0kFlvrlv45kEIh8UKu//a
TadPZS++v63LaQO+BQQPLA8aJt8T/h9OHYuK2V9svE2UQ8dgBV+ejEHtGjYhYEZaL58pz/zyLs9S
Q9gq4LgECubHTW1gJjRLQZG/ZyR169hVa7YJnXU/HxFElvW7DFcCJ66Vv37yeH81c4Axm4ANoRID
bu3HgZeq92FdjLYwZyjzB2+Y9WqyUVGDnZkdOU05P810bB5gpck2lunPa24zHXdjz5NA1AK98Muh
shq9kj7hpxpsteuF2zzFBvHczYyvf3+9v1rOKIejz8ixPRJespGnxix5neNyqcwGnImlteKJE7Tx
74e5BM2+T/FzvAEeiQd3+MscexxzqVHUgFynSFAtitkRGprH5uSl7JteKbgcGKmb7v2MbtyVTpqN
mfUomEF69FQl4QaeFYjaaWZ8spt9z9Yu5+WP13U5T7hl546D6/LtN6+p12OmJE0ngDtF8eRrJDNO
G/+9h/7X6/S/ijd+/J/vl//8b/z8ChNDQSHzdvHjP//3IJV4rulz+0c0iLfn4Q/+/setelZUKvoq
//v8Zf/3w//8+CO+6++xkmf1/OGHFKL9aj4Nb2K+eZNDrb5fBa7q/Jf/r7/84+37t9zN3ds//nzl
Q6vO31bAcu/Pv3+1+faPP8+ckv/68ev//t3Vc4OP4aaG9hu9/MDbs1T4qPkXHB3w7/lEBQXsPF30
2/k3dvgX8mroTYAkjsQXvkx//tFyocp//GnYf0FzCZ9ADIBTEJL1+J3kw/ffkb9AYnHQoIi5hX/g
Zfvnvy7tw/v49/v5ox2aI6etkv/4E7P/wzEH00FgyDYIAOi7xGhgIX1cxkwM1DCd7mGG091J9m6K
EjfOOoOa20kG63KuCWA/xSIN1fxef3WCVcNV7NhTBoZp6rm3o3M7ORAshdi6muswtukMS1d8YLTj
wLhRy203T5kpmi2H/aDK93yA9Yc3FdajU2wd+8YynmvlrW0ExY7wVDIMowG13W/daCVq2fX2uvWd
2JUvBvqZBvSabFpB6gRtdH3MmakyUUFAwVKpD9ws9/IEwmhvOXpmWktHwSBpXAUOZ8mQMyMWITKr
4prVToiOmmFTE4R5jRt77AoGzDfuckMdasBEsbgtwdcrRr3tR2NLgjIyjDB2xx6GiBWHfaNSST9I
JzKtBYKezIxKOq5y0a8NNayE3SS+rFela+56WUX5+DT6I0gyWi6xEUIACBV/3oATp9hBkwM3IUcs
NhBigDaoiXp2WMPG1IGA/ojrl0PKSoiAtMBhcGZ2MEwuDSPTNIC4Zx0DFU+1ejd4mQTN+1A6KVSM
V1zcB+G30vGixeurSC/hzUisK2WBny4x2VYyVzGrBvAQvPtl8tBMYzVIicygyEIXT6WFNiySFOzv
b6XUEbG8pHGhcFb57IHpPusp5Exbtg7mAPnj3FWRYfv9waS0Q8JRbI1mb5PnanK/eF4lo9A2vi7N
CwunxPAPOuSbUVdO6nQKp4Flv+TDArUNWAfsIEQvrwZ0MTit+zBYEHr2XPie4iW7IgKuEZeFa971
2kv8In+wWiihUURLpfvo0WXFpb5qhtFDP6Ivt7O7HEOIQq9osGu5RfHwN3VhJG5duLsJOmpIOWrn
4IwknUedEU2SyZrScul3HF4eBRve+rzGjOZiO511Tnm3cTBJ+1K8W+gODoNmBf2kM9cxs3oO0J5Y
IjbcCWIusIV0cgi+1GyrqznqO/h65xWp40pA7c4f4oaAkxmaxcoa59iY+0S1wdofzBRvOWZGl1rw
L5zEBG82uFAFKINWpyFsvKgMwVZfmjgI5pXRBalN6HXus9SvxqwZrRP8GWMzuCVUR6bQdlxAm92Q
BxDGNyaYvCJw13bR95FvINojMXOS2oDSh3yV/E76aWk+5OUEMvy0mXMIc5E8PFqhhMa/5cBpDNrT
s7GDSBukgsO4HZ4mMDq99jS43cYuFeapmc7a666dRjSQHZ3Xk6lvhsldWQu/Jmgcd03QmgiyCKMd
8igwbzR/hMHo1oI9OAO/k5TgP9JGZuZ0xZTAX5zbGs2dZFPq63djeaTmF1tbUd3l/Uk3VdLxUkXm
oDPb2LfTBtS3Cp6hcdOQIVPDyULlyjSbzFbbiejboWebRZ44Fj8dhUo81u7Z1KwporTcv7ZH+MV4
eTzYBVyOQZufqxflQ8xPe+j3mIrIpl0qSix3WAg7nYi6yjjy6qtX2u85vPVqdKcN492U0y+5i9UQ
QIMfRqvtuXtQY4o4PBEKzhzTi+qauM2rtEFzawTaZNyXMsqhHamh53H2RTetaO5BQ13ecuO9hVkf
7Gvjzr2BxNhKsRNjObaIq9Gl4W5xrC8urTG12xgoz4s1VwNkv+655/Kk983UNap9A6GQhW3Lxo6n
vgT9cC63AdFHIaoYuSe2NcjPG2WLRsCSrUdCsnrWYwJFwikrc2yASx4NE6RURjya6qSWxzB4Do0h
AukoMss245aZYt6FaWGOq77nOS4emhux0Vd57Dfjuy+W7RIY+2W6NaHYpVbmQIITcbo7BAxJWYiv
HfFXZWGsKysfI9603qbmPfb4ogiXfWABybBJeSWgwX4F0L2Pyp7WL9Itj4aNBN4P+6PfhE8jVi1O
xROoykWERomvEmeNaKvpSWjg8wYsifZFJdN+LFYgoBfAR9H4rXh53TTuyRYQJgU3CBpemu4Eq65E
3sxPIYPTQ29t8kYe9OIlnSu8rIOvzRXnHaooXLNtZQ9Zvyhz3RNrSHEywzC3kDd9U1rxLOD7quDN
uuk1nFtiJkd373Tl9OgJKldFWIt7p7UgfoRD1vQMCVwmtB8tU1ZrMXkyGj1JYpfb1RfRgvdDmm6b
uyaMTNo8UTnw6VHKfAUTXxjnwWyV8HFN+uAV+g3FzpCi2HiB2cVMhzSP2DBs69Ef7s960YjKFwpP
WuxEnLpjQhU8BssxeCwd6PeXMK0pQvog0SSCLGTKQl+f3DrEiiwP/QSRSAOcL9csWMQLyDcE1sOZ
DqYFuZHUg5SBWI7jEuhNvaBka5JHIH5AXGC40GWT2kFP+p2YUxD5sCd+sfrO3xYyN1EJ8wYrlnnI
YBFu4eeKmwXWU2ndgy63rcZhN5NyPYXLoxIiyZfplcLMOMEdkMymUzy73ib0u42lAgowHi8YxfOk
b2mKvr0qdlwDlWtVU5DVhkT15aPZ6i9IvR87u0uLSsB7ux03ZdMfm05kBpePwterUogy8ewJTiiW
GWRwMVjz4npSTVLj7Jf+cj5eos6E3wDE7HUJ/Qhj3YD1WzKFh0kNtV7gZzguw05NXvDeBKHYgeSH
tgeu2ocuN4JsnvMp6V3ppBaMAYc4hKkyzlXYtakV8aQ6KcPpkgZys9e17+dLVtHSpYkJ8sNdS3iZ
EkaLJ4/0pYtdVggr7kqYmwNdgxUCR9TQ2YWD5vEZm3ZHfY2uRNhReENnH9ucICCiTB5aXfkrQWZy
CkRFm6ibyuEh7zxSApAi3Sl3HQ4ZX4fh8Ef7Ml1Xkqq40i00H3u4Tdl14dfYQoOyjlqaszZCr2C4
9Y0OEaU/IFNC02vVbKse6wgN7Ia/w6qW1xUqil/JjI7+EP4Le9KAfYktTLpPLfI4P6mDhb6EYSAy
rzeGLxyTIR0HpWBLAH3NIhvCbjQjgfN1G4yq3pOB+IgVK7XBnuimZCzmrFrKs1ON7eMUreZVY1TL
TsG/4mRrHBzKmuHcrRYKn81XEd5Vvt7B3Xp5GNpq3iiiu2yuYDfIS8/ZO1B/vTVkOX2FN7u88koc
SJrlThKy0E8DKb0TX+bgEMqJn3Ap+Yay6QbiOyNa21zsUkw8VLMVbhgEbyK3GQiqS9a8vA7apqva
8jdd7tZJ2AT5EYexmcnSkahNOzniQXNXdY5xNVi8fWmp2T6UPud7VysPS48B9J4DjNcu0A6AeMPQ
wHY5dQgr7yVaRve062HKDDHi0Ekro24y5vhG5LhBvzXbViSGW90XtXicLfh2hXnhYUkaYCKJVLrM
evK7hW+L2qapaN35zlgq/twA2XygROYp55VeSxORcm2VMsmHOc9ssDgh8BKWmaG5vQ69HKWHHo4d
eF2IrebAKLOwKk4hs9xoCYb8QEQ/7LgzshtSe6+U51vRqkc90owGp6WXX8viroeGe2rmY3Woym6j
GQVlE8Yg69zVm7zIS9RVwgqg7nhHA5SJeiEHrNGw3JOJ3BkKflEodx6MXCMBygMaW+DVtiOlb71G
0gB5PNQLKn9v99Ot4FMM4+nvseHar/BwO0vIPS0QsNf0taBjhwjd+2IN/gMbTTcWk8pG5h5zouXW
G8meVe813mUy1/QmZ1IdTYaTOGe0TQQ1qhQkqUfXsB9bd0Joywq2U2UPZyWFzowxvKnBLcY2uJtD
NPXUjj6h/P3YjuqoHAlfcTkgO4CMfWG19irs5f08kq/8nLfYSFIKv9pado9ebMhkeJ6uDqM3IQ0J
WyRMIaS9ktLHRPHCbSD9+habKYJiYS0ZN1CgaqbBzYRhPxQUUqYNJfZGqTJkRz+UXbJg3r4xt+wT
KAblG2EYfqotIzhM+dwC03B5v8Ehi7YWkYc6w6KXh6oehquKUrYaxobBTbrnFVZGAy+hqUefqwAs
nfAawgR1X6Bq6qFfE056o5U2ii7Io4LG3s+LQt8QN6X4NsKUScd1x82kwfxOtODli1Q9nrZTbrvZ
kHKvRvR7Li0phohrse4MkUNwD8J8dOdJWNEsa9fpYOFuLlUKO5SVN1tvzIRG79CDLFGiu6+zvK9I
imGrt0zPBa/HWBv/0pf6j9CTA30VXPJ39REY+Qi5/PO6e2tvlXh7U4fn7vIvPwAs/38gKkAafgep
bJ+75w8IzPe//x9ExXKdvwCoAOv8F5KCX/4VQqfahPgNugjPCOjfQApx/4K4D4o+ZxwWdkMB0O2/
cRTb/AvO9GgLMoF8OKbnkf8ERjmDZ/8G1+AACe93aBw7+Be1aP+yK2SwiRKLJ4fjOCsAfLIIruBq
gm4AH/IwPzyJvxGcHxGbMx7zYSioF4DYiHs5d6GYlypNDBjfMhQjOwnKTsBdHltf3vx+iJ/u5uMQ
lxRUdwIkpLyBIWmyHpHhQcR9/roMn5HML4chaA6wIcuA3mDXRUftBYA8B1SXWgl2dLDsLePeLNE3
aLDPgM+P9XVIIqDsDOmOs8QGKPTAyT8CXL1JChMKp/2R+vYB5852mGjqDs3O7edr4rT3qsifTG5C
enpMf/8gL98V1CYA4EGNAeAalLwup0U9taYeaju/Nqf6UIVwuDHGT+o3QJU/InjnGwzR532G4qHD
ADO2iwIzVNOYCQV6/9pH4oHWEWQPtl/RtbLZtOZTJ5OazNUXm0lENdB6X2nJLGjulyHysRBxfWsV
1SF0kgKWqSkM0PJoGUOadbR8RfjpgfRZuhsBplWObmf7q2kyGg+TFThJTynZCD7me98QYoN6jn1l
IrQBYAXujAh0nxTSDXYFUlnoFgyS2xsXTSopvIc0ZPpUc1eGtFvNegLcVTrF+9RPzWppO6a3PtKi
VLgjWYcsmDKhYbI3aadKCkMArxJjCftQee6ppdB3h/3HorfVQurMKkNYCdjOEnlB97WbQnc1dnaD
XDrEN9hTeEUx15KqEDTmk4eU33QNGVVa5Y8O1FAiFs79CjXk8iDrnkSeM/LrYDL6G78yedq2Mnjy
qkFCE7XL0YkSLD1q7VN/KEnjbX2vEOkg2zCpWshxUrskLxRWmdvAbVH0gnr+yq0D/xvQN2TGcLZJ
ik7D1qoQTTwHEJUDegmX7qB2YNDh6EwE82tD4VMm2/GrX3KSkGpQaVjbXlzPZQ/zSgi0wvTnxrS7
L0WJbNORk5exrmUxMKNpV0jgXaofKzexnWmE5jicJ6qcdAdTGm2qPPQwTcEoY1VwL1JNGR54TZar
no5tplzotAyNwGWKuV+XNdAZIE0VrGtmH2rEYljzsSpTq3N0XLYKZ6pV4RpMop1DTyokurXdJmFQ
Byc0SBkYShEZL616sJQJU1yDVZl04EBlG2YfFX2gNoAhw51VD2RvCW3uhaeh+1e7y5aSIFyBLoq2
+7HuUJ+Ga3PfhgbLDNkF5I0N7iFEXozWKRNkLLPiN5DZJJgyA3nzZ+zTaRmI4U02yxew2vINIF8N
iNCB8UQOnLUeQ+gJOWG/G5pWvxdD8DI2gPPMClm+DAHzOWUH4Lu15Ne2QEG40i6ETwuvXFst4suA
T8514E0W3qnvXM997W2YLyHVwZG6Mx+9rl7ROwmAhSoOm+IhnIoxmyVQJa6mMoMmYPMeooIVgabA
4mbwdVrmk7ebsNzQgibqbWWWJC6audu0vMQLZqC1IBVzM8nIuGkxfW8gu97QuISu70mMoxebQ7DE
lgHc1MvHPO6bokvrxVXI4aFCV1fSj+Tsgthb2M+CWG3aOorGSO/kejBngf9v2AkeMjRsdFu8+SPw
WjTsg5kQICT0qyFPFto/B7MK0tY1T9wD3OXyQm1gdcSvjGnsNxUQvTQoZneN1C7cOFTOB2/CEal1
jxfutQX+2DMTi6slWYSHbjd4ukLTrLbECvGA3oW9D3MNa2CZVaDJjQtIQ/IOhpcdb2LmNVbsq5lu
e0k8IP3zNjeSlj033r3OcQ1wgI7znPK9NwfFvnK6Bnldy7MCLw90W6hHtXeBdpFieWkxnVUfe03T
0am+iSK/VUB8DWyWnDzZBbJ+X4732kMy3ba5tSGoLEKMJUABk5b5GpKGWANyllu38o3U06zcwJ51
Xjc871Zo6lSHYYbXWK0BA+oaCvfAzQsZgQM9nkQ3vM6NRROdq+Ao+pEkAQHg1TnKB//Ycw5ouWUb
R+HAIs7A1kNthCmcMXlk5n4ZB61AvRFcSzT606lLA+0jLxEK+5alDPPZ8Fy5W4JJph021ZWAbVNc
OFDnZ+XM1tj3yw33INtV102X2U3BM9OFS0/QVfxoAYlKG4qmxdZrvcM4uktW9v23hXXhPmSGsXWo
yWOThrBW5q67htuPDeGIhQNM6GArXlOanflnUTu1r/ZoDvFikyXWkA5YuVVdvUxzI9dT2/CT1evx
bTHLqoydgdiAwoCnjl3Pdtj9etRJiLvD7IKTxQwpsoK7JNIVoytlWTd80AJmgTUIgbNx62prXLdF
4WfV2Iq11rUBwGJuYTTDwlW5DFNqtBwetc7MrhbkX5E28CCH3gi/grssYNReNJsZ4MuaoGj11ZqU
n3pIbAHTDuyoPSNIKVDo2Jkn9Gy6xXAFwBRi7h2hwPxtCGsVHUN/iNH5dxp1pbjmuVxL+3zk5djb
YjfQeVzDJPgLEFvXhr3pOYM5nwXRrKZXx8Njq03hrc3BqW5DDqEzeMzOSH+t3Nwu/WReqfrIwfNi
h0b7+lU2vnlXLSE0EVlPVl7f3/QmXzJQTUacjmSJrFK/tdzRkW4REQkGUuvkWeaBoDSHvasP48BD
r6li5VsXMsxpbwEukbfmGtAwmKdGM8Y4NOlx8p0XTiW6V0dtJI7M5XXgMw6S6YISUukZNDGA8V35
0KLBVu3Wq8YZ5WYubSs2LM12U2Di0Q2IGQbOXoeJNE4qJAR3k8aT1akMvBnPDn1Dq2qEm0iEU7sH
yDXQVWOz4jiHIxmjVppIUBFPXKEht0z91oGEnkKnCizX/VUtoaBmNiW8nyFoSqbe3jKDPCIztA6c
Fy8mbiJpBmk28BWFQVXEcgH4NGwlTsPc4beE5GUMjBnnddvxPnZzT51aH05FQrnmlUVVvQvMokzN
wAVVTC5NiPNv6KzIbxTZogcXyu2TjxJBjiIWJr48TfUgoiLvuyvZ4gwHAiWTkphFJgdTxhBkb1Kf
jxSq1wbboCTrZ1yAlyxd+8mcVbEzPY5aQWsYKc25lVkMYOsIsmPSj4MABszeGcnFM0wV3vT5P+3C
e54FajuWVQ43KHPw9uB2PzNv0JgNPgoFgV3Dn6Sv35AzWYghAqxYx3wFUvTMtWM8j75rZ4Dqh9So
TPtu9nJoZbvtjI+yWV2hBALB0Rw0QkBJBSoHqCX6KtAxDUsz1rSTMQ2AOcgeJA9pjjUAZzAwBznO
x6E2kUVzBt/kQrxYzvJG3NbYdIMlYCNvgIZmFj7dTTVwW68ZRYw6zAsYa7hnU2MHUaXRxLYacDwa
o77yUNuL4GTqJLM9Tm1idDxYhaN3rYv5ymnIWpkkFeRBFF8CGKNTKxgjAxslStZkuiZz6QGq6t6N
ZnkDhqG2xYC+bdNyvBjLWe8QZfAMEv4B6k2eHc1cDwlkMdGa7aHZOvDEGJNQ9anrM+PAkLkmPYi3
a8TA1YFj57kyv5MNz6kicWszE33HUfzFO3BaE5IjeGliNYhCr0YwqxPPdAvAhPkMVNMuNpC5Q/2s
Mp9aq6rXMxuqeKBev3UqZ0AtsAm3vQJZD32neGpQ9YgcOgcZbEqWFVnOpvd1OWbwbX51mBpiuItS
nH/YSFGoQX0OhPh7I2zHc43K3lSqArMdhYkYCFUfeUsY7oHRXkGXG3h8uxgPRT2TdICo+gO1aniE
ttA073G06gZWeazcDvAsR0A4e7i0adoWjYV++Z4EN3MAjNN2jOlQ1xPwLKJe21Hmez0s5EBr8uxZ
iLQogN8oaBbEA1QUfA3nZ3SW+ZonS0c6+Fr7FWiZg7uejVbdYZJU+8kO+n05dzpGD6l1IwjiV4sP
AMHtcsOAv2LCkcSUYXDNgrE61hIhqzfx+6kUmDVS2BEgP7FphfPYBYqkyp6s1Kzb9xlxUeqFKJKV
IfYftGlYIhIShQMOzdDruvdY7JOzO0pH0QKo83lj8QkqbXXZ2w+a0zkLuQNGZ4iaYywNnu9Ku0Kd
1XIGmVUO6AHwW8mPXj3qw1i4xQH73Lwe+9oAjslERvoRTC5R88zq6IDpW9MBm36uDlID8OsY8LVq
7m2YnAG79SOiwv5GSsd9bdqKpU1HSiQl3XDXzCa5Lng/rhq/C+445koaWCMOJOJ2KBwFtrsBKxBF
O2RHWwVK1kpKrMLeImqLise31i68tG/Bm+CFDSZBX5YJG50iQ4jgpu3kGlEO2lhMINmbzIuNyKJo
UEPvnNRVvDswqkCPEjOL3R4mTFM/v1QwU44Y6+Z1wYs3twkWwOWY7yjIgRZF3fJqnlwwmccWThkC
oaJDRgieNzCLnSrUae1O2igABWUBJNVebidK++s8Hy2QmudQJ+NAzPXQh8WrswCQdRzVrfoFbc1u
l7N1PVvjC6TKloNn8iK1K3OAZmU7HwOnnB9YS+1tv4xzQgxYKYXFfMaK/w9nZ7YbN7Jt2y8iwAj2
r0lmry4l2Zb9QtiSzb5nsPv6M7jvAY6VNizsWw8FFOAyk2QwYq25ZqPRFc9mc67nwSN9p0k/aZoY
Ena9CS61piFgsQksztayNPGMRyueqyiY7GncLKGVPRqiPrRU4HVGJh1Rghu6rGpPrYbTvWsUn1O9
oYzryvBlcMxox5ZZ7i0D9UbZhQbuEknty1HDdWVRzC3JMNgxcXqi22Jy2c7WOsqcEz+kpjvMYZj7
kEvH72VX2ltlRN39UgJkpjYgJiFG1Mx51vqWFZPTlVjVORwz+5AbqXWLxiJ9tFk8Rztsor3ZcV5R
iaZ3pmVOd83CpE0Y09dCOrjPe6t+Rsl579ktRowLvf4gYubwo0sVmCkGLlZun8YEVDexKUP12TFu
2178stO6OJL8ja5TW0ggSUSxa9kjAxrxS4Jo4Ri7MW0BFhdnW58yDHJFFbCZyRsnbXufLje+q0q7
vZQyN06iLK3tbGOVIStbBHmXlyQw8vIa3PfMlauzkMWrFkLAHMaeS+V9xdj6pwaIDBJE8VpobggP
yvvWF83g58L8Ys9aDrESZw4987qzNJKYxtL7TCsFNWqgchrAwvGCG0zeSSOCcCgrfwkNcysXynLb
HKxjKjVMI6RiV3ANPv2E51Ka8G0rx5QbNxKMsGL7FTTjWUskdZjFuRC1y3ibegNaxM7yTkMBY4cZ
+7C3IsPaJ94i8aGoxkOobGa7GZzPyZPpJlygkLhKsz4xmpRBmSwR/ZZ4CzUj82vMZ26KNP8xh1Z7
HLJ58I0lnO77Bp45co2fylHe3VxrJLRb3ropVtMxKghZj1t291hLS4YyDjF9sh230UyJ1M1OvXfD
lIYpNt3ToBzzZZwNJ5gSaX2VnnIZv2GmzIOLeORT9tpM2rosim/mYExsUMYdH4l9U+Uy2+ma3m9l
b1nMOBDaK+jYQVvRe8Z1ZfoKOn+gqq7fKZdOranzkJ4z6bdDD88gGkgO0FQ88IXQIE+9hnO/g2f5
FKphYw/9z7BqgYBqZWO8xnpYSsraOKORD0cVHTxRwkOL7PRURWO2c5M0MFEmaJXojnpTygMfhg9T
/2iqzLo3sqx41tzF9uu+/oxlT7g1y5oBcLhgkBAn6a6RJXcg8gGoqRq3DslwxzoVL9jfGMFYhOOW
4aaO5xn8nRyDQX/K9PG2RtnI0SRfsrbVtnoKHwaf3RFsS+DZqI845jiVnPZD3HtINsqYh0o7fBx1
0oTnUCv3hsiGjepDuR0kW51grgJJw8wg2YwQ1JiXb8SoW3dwNdmxK8lPGEoqfRlpR6dSv4zO6jZz
q0h8zJ1u24lF32RugUBjMLPHKqVmcpqu3MdIi47aOHf7rhrLQ6Gq6GA3g7sbTK+FUjj0t9wCitrJ
zG/NeBQ3Uzj139NUfB1q0fvu1KdbyyxnCHKFvktNRZkQO+Y+bXJ68zCCQuQOtOcJIjuWcXHjdXH9
XEVpdY+3wa9K0CyJJlO+PTBq7sc2vfdMwnr5nQhMMub+JfDodhir9k7WYNl4ZnYPSdtl59FUPxz+
YXsDHWGUmd3Tt8x+ObjRHblYGRWQNpvHJsuqXamN3iGru+oc9S2kup6ZXBzyuPOuSU+OLJwXD/7e
934x5m07TWqzdHOy6RrDOdQpH2YaE1mHCVCj3TCXjPx6shSiF3pssx4+uSKFB9ikQ9C1vTxE3Vwc
HZ7SvT4afAdu2u71tBGXunfjnVw6nYIyTPajnVZbjWyAXRQqbzf0Lp4VjsHdNGa9TxelDnaUDzD2
3K+NKft9Ceb10MzJtPWSxthNkrU79Sq+Ty1IjBU64X0k1nOKXm7nJK3YVprr0d3ahJY19svQttVB
DhYTQXoVvyjn+BKZojpib4Ykg0FnEBpjc8TmzQ7cZMh3bj9FexkTRB7WSXYM8wzMYeWMqhnP1ShK
7ENkzhN0HwXtbQRHKPtC7KAnLLvSrdu3MWziJ81py8BmoW4EfgtLyNjZov2DLae1xg6WXxvDztDq
IGo8aJMdxwdeCZuxU8TNGrm8yYYcqyYHhp9WRyHlW1SW5wLHyF2kxEsWN4AJaUiMedOrTTLCQawQ
pWziWIFPS6/c2Hpb3uAHMZ0c6AP7UFvAGsghvJFuD8cxN0sIiNAtMbtBcoZJU9A7EE0aOxMPceRW
hzHiUF+08ucSZbC/s1HtKtKbdkuh5lNqZuC1PToTJ+rzPS8yPAyQlILY6rwATx7txcgHl9EmJF2o
ndNpHLvqlHSafG5i9uZFi7IdZFV9NxbdD4BxHdhl0Rj7jvQEuPqQZiRTa+cCfvlKy8RemVkKLR93
uKEEEGmS9jPFbhrM9E/beUrDDaFPzjHCYe9xnNtNJzCsm7UakjDl00aYNaYhrjfDY5Q9+B3tek4X
/KVY5HQDMeHZdoD+OifU/Toadc4HJYNId4rNBDECnKZ5NXOwgkGDeDjCrdqU6dI+SDY13+tcjmnp
zD/HbjC+yUGqp8nrUFKoLDpkBW7XjdloX0I6hBvZAjsmWU7FQC+/MSbd3LVgcY9p9qCX5yw1tR9u
AXVNMztOaRv3+FGEyQMYJaoFwbs1DW2+jUWW7bTBTfedp5zjVDjq2YpXLkeiq/OU6Oa+M6J+F07l
AJGzabnxfJ0r9PPGcJM6wNyl8YfOYXGQHX4eK0cLhsKINqlpty9JNpvnFlTzSTWlu3q+u5Nf59Bw
YR1pgcwyYv60Sn5mwjJsEocicFNWTcTkoLSC0iiSbVhAufAqIuPz/GHSoCQNK8A/LtjFxdXACx7b
G8cDJyndsX3Lam+4D0Xa3Evidc5OIYl4WpLP6RL25yGMWwR5pV2zjU0VAHySOoHTjMa2lFQ6poqq
T6ZZyl/QTtze70fUxlOoKUYLTr3trUq/Kyfv+ywWe9+kowCHyqkK9bYLrGl2z2JclkCy3+1TmQ67
kT7eB1aFgqzN2Q4BBh1bKl9jO4eM1FkQyechLoZtsuTRhMgsqu/h30dfFZzrO2VRZPUTDhl62C5Q
s6zwwaBF3OVRIZ+sUChv0zrAY2AGURDFQ+W75mSd+8Qe7yxbdDuG7cuXjpV73+t1Aacbu5EbY6y/
NAPkariF9bPZAhIJ9YpYxGYUwVljwKr87qK0OYowHu9t6i2IvWskcgwDweoS8c31Cv0XbeFXKwvH
O0Zr+jfiBeFJ25XSOLEG72RHbrJhJh0/NkBve23Un02RwEUxEoctxN3BsDXuWHifja5yx0CMqnjW
VV1vzLjO951aFrST9VLs8wZBQZC2DvQ0bzarn2RmtFtSOttnqRnq1ivtDL6p1+9lzbEROktx7sJm
beDmvhgBiqp8ottYEr9xgc/mjqGXah3rnn70jZ1U3ZNmJ/xy6h8ZLMaHnCMEDJh6Y5CY5Q+QmZiK
9cZmtlI7iBegorFYejZqM72oxPqhj0l+pge1N2kTDvetDvcNVh+IYAfUGMYmkuNm/GExI4a2XcR7
ZYiVNpML7WZmGBG4fT0FHcvrIR3BGobOotg11iIl0qikCgHDKdLmH2KdS+eaKb86kf3q2CE23pBM
p/uktbVtbcTyhG4KJCTXhF9oINsdAGrrFzHnhZg9/ddSYDAbezJ/lFmePrV2HN8zfudToBIZAtF5
/dfexbbXSbb5N01MCzuypZ0hflsgRtNEFFYaxpxoifrRi9w8gkOPD7nuspZJd/BO7GJQvrEB/OIl
WX0yFtWfR85Uv0mXKkhjV7utZvUwdaI/SHtJIPGn3pburQXAIjUXoXYJKbOWxrke6m5fuylyIUPP
6Rmg5xW4APoqkvMUePk4f1LCTSWDNEDc1oEM5Ulv2fRuj+ApobarlNEHsNndn9o8oPGrwvVcp0+T
67/KpNL2XlJxv+RS0JrW30KjFwch07fJyJYTE8MX6Jaf3bR6Sw2OIkcfPtcp6OdGxa6BwK7JK0WP
YFWfXOU9VdWkQ1gUSb7XNF3449R3Eykuuvm50YT5ljZyToIe/9mbMIsNag/QriqxCyqGLLrp8sq4
zPkCRVBvIPOR7jOq28SV2P2TvXbLj1tI/0mNfC+LhhgAx433RlaJQ7eEIw0VC0cAK0QGtOdsmuFM
h/HeDqPha5wa6c3c1M1d1jHAKQXhE0lh54HB8PAOTGSpt5k9ROXWZTyJn3FVMMzztC+d49nbZI4n
OPRVu0sYK+8GUTJbjPUlMMMeqwN8Js/gy+UJWAfaPEtx2JtZqY5KuQ39kJP51ShQkZQZ65LZyaXJ
humQAjxvC7PIHmnnIvZhc9hNnj0eLEENbobS26Ykze4KIpx3FXFEDO3ZQlS+1AF5gkzt5mo5FAPE
QHeU9AwRaoMhcjPfyQwD/XtoB8NoLDvmKd+SdLD2UUVsijJjYDqjSWnUvfZXonlLvUkjhMibVOpM
8tdKzygjlPv58t1sWv0NOFzv+bvm9mloS3erVDT5WZX3uzjrSSToCx0pSdzeQkpmNjXjV6G5Y7lz
Osc6O5MDh87uSajgbGMKnrzRpctgXNJsm63lXecVbZBEIB6GcmpfRxF40Pv5uytiGvRimfDD5HBI
MNkw2tLv1fxjFLLbtK1ugxFFTxyZ5udwnlHPenb2hScuXr2m6Nn2GngMmZEAcaQZY06wKk6F19x2
sgeDodS2mHIb41WRP87Ks16yvpg+4x7aE/w2IaUkJE4G3RrPU9RDt2l6wGYns1+srjI2Tknf7dkR
XtVUK+elhNeYJxo4F2HVDPhb2k+nd6jv0zqBSs7o57s2V028SyvNkQFGCUgF4KiPIZ85TP2qP3qd
PSCjQCyzmahf7uZIiE0tBUCjsNuddMce+/6l5+JqOBTRGJ2wuTZ9u3Tky5wLS9+kMYqECs72vWpq
KzDsOT7bkYGRFlKF3re6sNpZ5SRR2YxGMBlSHR26nmeHpgu1TeGeZ2XBQXBF9cVrWcGpNc/BbJu9
34Z6GNB6dHz/kN8LvZbMI+3psMxq9CEpO7sebs4Wtme/59dM+1lT7s7WQ/1LWzaA6HpontLZrJ9y
nGqfowKL1jBV5D9FjC6Tsf8RTh2J8XaJ4Umtw3n21HCO647MXtEXRBP32cXBzHZgsVJrOcyy8TdQ
rdWTojPnz9qcp28MEd0fcWimlA7T8AsPcjxdajXui0lkTykBoAehN8mPKSMjXW/pgsDoEOGERb9d
wjp7Lpd4fGRr7QtK1cYkfhJJZbbJBqzjZUi2sz4g7TCWZL7wg5jg6p2CfBsm6D3AFFadCW9NOQXF
5ezuLatudp4y9K0LYqK2QjNmuOzNEgyxw2hPmfMOf9g7Iy2H+0mrLb9vjTccLXQKzDK8G42yPxtL
gY4FAJhhVbXScTTrVVcFiGjt6CCJ1o850/StE48LGpVC/xnTLaC8hcBryMrZOVgvLFjIxAMewIll
b8jIielxJ6C8XgMyqqIwfYpZOI9ZPqZv4HlK7ax6SR4YPYb+zKeyh9q1bOgOSVtgea9et4TAVEYb
3+WM/kDrF/2Y56Dposq9A0+7u5S41xVI8+RDohuMMWv7fqBaukBBxw+HQAeUNYrPdJFQR6id9a3U
jeZYZXm7Fe1BatY5wkUcys7MRxJj8Blgg03wTd4X4KmOaMBNXbFc8pABUoHO5WSosHozHdD2adaM
s11J+2s8TPg0RXlH4bEWfZQpO+YFjPUccFv4u96pF71Ji+p+RwE9UYkpPJnrlq2k9mqgRIjiCJh+
JhGfecofOOhkteWbgm7NCtqFor+bwF2Yh0ApyK1kNbJ3x/lzXffdAVkmWIWtJ+G+iA2g/VZoUGEV
3Cwnbrdaj2PxaHfNc1VZPIzQmEkCb/v81yDM8CXs5IL8J7EJegsBu9JIA66smVDkzuNopJBsKFm7
zb8pbSuZ7Df6IbUCVloGVSrEStu0XHicvzv9wCJOYls34k/MPB/nidYfn4ow1reVd5m17APy3hVF
kE4J1pyhu3gcWmvw3pU1QkwdYDhT314cVCn2sB0gcImPWHrvleGQAyWXwWBX2qDqLorY97c0NUWY
6HKsL7o1bnugxEFnSP25YFT772f3x4UMEy2vKQ24iM6a0/j+QloJOhi7Tfo06vP3ljlQJl4LOOqJ
5X7ACnxPPPwPNdTFvg9uINphnDSuXB2YOS6zOcTJU5UkahdNY3OXzsic/pv7cdEgC4nHvGHid2BL
HPze30+Xia7W9WZ5ADeMArXM2T5L2nKng3ifNJl/lDCxPp//W3vr9aRuMVZdjUoQm1676SZjI6LE
6cVDgTSw2HlzFt0hZipva+lGn5Rjlz+GbHwWo/MhV/U/tivX13Zg9ZsGqx/i7dW9hhU8EyzhxUNJ
6qMGQqpTEY7fw/whXx4KNHtL+mmEI4H5KEUz7Rb7aGs+p1nyAaf0ynaBh0Dzsbqb2mvGp3fN/xVj
xEdZxcWlir8I47iML15HWfwgO1IoS2gM8Qer9trR4vqK13Rg5mFpPMqyuHiyDf3OTG9az940c/yW
jR3Yek1RBSJ7Qhx1Jufk8u9Fdm1c8L+Xh91KNLQhnesgtdlIehD+qLikTXsKp+ZFLYytAZJQZyQB
fguEjw9QsebaPkFaftaogT74CX975tBbSRY0HMPDPeL9Qk+y1hA99daF7vpu0vrbIU9BQeTyy62W
F7sGdfbi7xOKiGrCiAZm9sbWHPCe9Huq2Yc2Xacwwp8K1xeyPTPx+v9YFB4mGmxlfPQQ3t//QDVE
kB6ZjV/ywrjYCwLVxvM2vQlkWMLKsas5QFj/CgHhA0OXvy4OaknBNi1Xw5N1B//N7qSrO5GZaV5c
MvhI3cwZVnqbCYZ1YX2qrRdj+OZ2N9r0kWvxesy8/xyZLP122XWr/e2yM2VI3NYsitCcsFs8NMOP
afw2RxcrXoUjL2EI/bO7B4uCRBn7/14P/7FZ/NfVrx63XiUVnK2iuGgZJf+Szg+WU4APF1CD7OLH
YMM47aOy24wxbAAa6Vd6kJ/5YD9ZOWozA8uPxbmpYSVZtXU0dXqZSdQwAJrXMW41mGn6g6XNMB1V
ua1HrtEuBaZAyNVIh967XuxzWiIRHNSvqoD5Y5WRv45K2fkCUcJ10bAbKaFPg07fxZOJH8DyAo3j
7GaAau5Yw0rsgqKKd3NfBobBgonizB/ldFBhzQTCyD/lYfRMrPpDmNUc8vxvMGkA6OZA1OXJbcS2
tJsvArcFrwICmUoXi+7Czmh0GSHDet6ZcGD90CoQMAsSWyu5b235c2jM75CXIG+O/bYtDL+dq3PC
4AWEhqlihJQrQe2YdvKL6KKz4/7M6EVz0/tsmx0CWzXs64XPfWSy4EejAFEcbubKfEb2c1OmzbZi
nuAPTr+tu+jx3y/+2h33P3uR57HzYmiHX/b1d8Y+sICc2flFt90Hup1k03tTDVKnnUjQ2cczpJ8C
xo697I10OYsp/BQnI2IyNJKh/F4q7QJn46Md8s+PgVmOxNuGJFEb7OFqezIqeqfErOpL1rxZnAS8
JxOMRROfmnTn0fFr8/ee0BuFRrPdf/BI/jyUwehQVZAvtQYzXz8SHbx4sOeM6mnQyvMC3LkzNNlu
k95cmMRM+q/WldOPxeuhNjhtfd/nyw8wgPi0CF3farlhn9CB9vdtM8PCSqL+ZMauudPHTL39+7f+
x2nw/XfLbzVN4ugoYE3w3ve7hgvhgBGEVV1a75gMb0n1xV1QPuBVUnkPJmBKqm4j/RvDmU1FwqOj
/2hTPDCW8qad7gnn2EAnwTPoe5mBYZe/sG4EesTND2eUMkdUgi4iMm4mPfEnPXvw0g+kP++r4bX+
QeohsFBc37VDufr+52OpUaMNmOvLYvbncM4esqQhSYve44MN7i+7Or7fQiAy4lSx5Kqb+n17HZNK
tBJU/FLmTCEzGqg3wKX80GvO21ROxX3imdMtypP5zMyVOXoymR+UsH9ZVy57mMeKcjyiRa9+gu0k
xRiqrr4kzed5tB7LYgEsajbMUb381dTzDw75P894bpnzkzLWokB3rz4iTY8q3cp4uFHp2a/muORA
Q0u+jZw+PlgVcVVFhkLSmHBH9Hq68H+vzb/eroFMCN8fIeUqYvv9iWu6AuJuyvoCAgU1eWA3jary
MekL4IZZP5pRGSjP/uDrve4TWFEE7q2qofWLoLB9f9VOR6apLetDjnM/7HKMWab/vkJ4d41r+8/E
CWttGfr6YqJGpevvZxP/is8M6qCIEcblbUuRHD92tvvL10KQGSkmqKNQzF3XjbWBKFeELk9UeM+D
KwBEh08LOPG/X9xfOgOL9of2HzHf6rl5VQw0CfNDWTrtpRPWfReWn7RqYBqYH6K4e4LIEuA9/tz3
q2a83VXjQgXdbicDyqlX1I9jJj5YSev13m9y73/PutJ+K43ysS5mBjItFdm9RXM+sXIYKG40MsXH
7Pnfd/++pV23pPViBA+vbRlErKtlOwEWLElnwblKkqNeMcBV/XFxi0OPruy/vpRAnUa6D28TiOFK
x5fM7H8zgCvzpfQJRxPvkokac+RU/orC+SNfvT9XD1mGWIXyj2GY5nUHPTujEunQr1ej2KoxonHK
bSE/2HT+/Oqx1cZa26G9QSFoXm1ysQcPro+n7oKNyLYr1HcHRjypY+wCqMD77gYOxgf76p+f/HpJ
1xbrR0/nfvXJa3Pr5BgcdZdsGeUR4p121htt/PLvl/XXq5CYRNOEydkfTZvhTVoBCba7GHV5KQfz
yTDiD57dXxpDjEZAU+CbGiBR1y05Y1MTnhMuPnhetbLysTj05K/JpQNEis740CwvC5So1Is/+MT+
dne/X/nqEzOgokSuu762rj40AisLd4Ad8+9H+JcVCNpG1hznEQ/y+gwua3hCTGKtB4eodMSDhn0L
/bo4L0m+fFBY/PkVU7jpa6oGS9H+421p6QCnwk4TDJychXXHCDI2UPzNY1wFdZMtH+yZV1sUWC02
r65BJU3kwp+7RhYJW6hqmC+DwIBRKwt885Uut1k+1/g/RgqedGfc/Pt5/nFR5l+Sjcoi2EKy9K8W
fpjLHE6Pci5uiA11KDz6nXjOzoM1OruJ53vKMKH4aJGuf+tvu/Fq0gdU46JLR9amG9enkNGAnOST
rl0k48ij3ops1/dIG1Ql4Gp3kbjXcCn4Qj+J5o9K+eQSVl/47ZBlL4uTQTuU8YJHmBrzS1Ij/Cjy
Tj4sUUKhMlXxqXLFBy/najGsMnpWm0eZTGDmWhi8Pz/Mxloybyq1y+i5T3pdV082CRk+nijaja5X
H9lV//FaqLUwRsQ8XtJWuf8pRX87rvRsGHKnitoL0ottuk5MlIu9xhdN1vBe/jsIdsUPuZprQu5b
jXngYL2/uZoKDPlj116motvDR4zT1B+qly6cL/9ebVdf7/9eCCgGzy4MG8XVacWcZk5Fl7YXHSsY
ZwAQavD6/sA6+KOLrPvUb8+OuRGufSXPzk6iHeSwp2xw0JqUH6Atf7uMiTc0LQH2pu51hGqY9yH0
fSo4W91o+cvU4iH4QZV4dRD+53Fh/AFjfI2jBNm8uhNsb6KhoItEOvAsveZG0907y1pF2tEpT4hE
Mde29t/v6K8XtW17vTN22OsdYSlAYKQ58SW5pHkv7d4VeGK5ExmSe5nhAfL07+tdHRv/7yb/73rW
1TSjq1s7nzOul6slKJanuREfNG5/fLssb7xGOdUx0ab2vaonLAvzYYaD1UWD9jfhItm8NRZObsd/
38hfH9xvl7naIoYmshan4DJrjmaMa1m7b+R+NtIA4dkm4sL/vt7f9ghOJx2fCOw9wGHfr46msMk9
z+P60pUPWfhWhFuseFB35R8hvX97QxaevezXTLf+8ECf0sRrI6tgRaAPtuP9ID9YAn97Qf93AQCO
93diIixwB5s2L4JwJ4tsYybQocwWRpP5wUOzefP8be8OH5YD+w/dJHMgx7ruaR19suewMCos8IoK
GoHn3uVpoYKpGb1NB83uOHI+3ZGjkZzTgXkqom4YT84E6NG0aYCnYgqKzf+BWYR7bJH/IErv1ml3
ruXJwTR6TDZrU9vA38Zkb45K91ciSvtQjc5XBFCko9TLzwwfoEtqRXaQzs1qrh872B8kBk6E4yC9
Q1nk6mFso2wbQ8fD6AFxLkXHSjaJBetYYD2HndWmhTEJCfdT3ip/xsQigINe7xnCv7o9eZg1OIwf
Nck3jKbfRvgy23RqegTLHarvDppbsoz2T88puE+ZIcSBfbYvMmwcLDAQtKtpfMHx/lQuxWEkscJ3
0eto0GqQ0qACcPwuiky0XCNyuDzF9+uAPAcLVK01mdjOE7KkxOw3iUQRJzPb23gCAyPHQqVEieeh
iESomckpPNhWWpMdm78aRWRu4bY4Xx042nsDlfW+bGJ1H2k6Y27cVH0zFNBH9X4MOpyOtjbiw1PR
1oMfJzZG/HZvPXbG0J31Gk5zqegZEIvWx6yETieTxjwIEVZfnT7q9taomq0jIRJ7FZwQNzacUwll
MljyXMPOUsaBQ3RCELbDt86MbL+0lPhl5TExOIoicEZriaeBLRl/zZNCRh7p/my2VNvLyppo6xCi
mEvYezKQ/L40kdhM5kxwo9Lw/owaBL6eV/afqt42g6wowxoYN5lu8jGWNzIqfjUCVzwwVvc4qKHa
wCewd+2SYh1SovGAliXxq+TLwfh2+pYMZCNHCAS2uhvaWxymjENtQpKFWtHeJpnrnoqx7Q+Wh08i
1KycF2oLVOMNVCHl7HI5G1+jxYblJVH6Dipyjo0OlTHCxnibtvObHM8jZmFDOT83ToiaOgZrr+N4
uAvDOtxbBEz5rrdYh0nNb5AkMApzXF6KWxIKi34pD+Ice4FaqnLvCJHiBFf2x87u6+1Yh/ciuRmy
U9JstKGGIqXwuIIlLvfwBKJD2Y3mgbEjunaUXnBIcgOO4WjiWZipX+2ofWtmC6SodcJ96LTyrjML
hgVdHbOnzM4LosrZJuWlgC+flFAlpnbZd3nrbHSjE/DJI+RKSaw9lGPlnmVd9bveSqdNKWHoKJVM
5xGl586uMYbAfSy67Rzzp4al/ka5PVbEDRzEIYddambOt4n0MJ/5VOmX0Bt2uYavftiL6SiSYqLM
NpLbNouHYxeK8DGMluTY1RURBxiC3HszFHOczHKxWi12flkk3/HxRMBgIkXMIPJui5zQFjTh7l3S
x3ggwhnbE8/3auMWAwUVdlvWuD/wC7F3DfQ4380kDC2Cey5lVbdnZBgUy3p0OyL9Opahy5gGijTI
afzg6gOOZ5Vbfo4K29kY/OfOMJUVTLg14Nq2OJAjq4WphgYfNQ2hCGqj3NXVKl2syzpolJ5vEg+p
QiJXHu8E+Q3TCgwcCvDsTMzRjc1/onVYso0U/epL19avkQZFHQE8liKmo4Fpqmb2e4KuYyq6TdT1
3R5mcrzFUCX3jZ4EgT4lM2fJ7RHLYTdizURVEPe6DbOsX8VoBRJZwsGCMWrUUwSuvutXSrpaDfpi
l+pmKJFD2dXSoEZZGAhmTbjhT4QPYlltguP6a6oS7H3nCGFVl5h+0pFIoRmIytFw9ZgpCE77GH1l
6oXhtq0aD3PT2QgWlPY77BMbpjOl+aMIJ91vYAf6SeN8a2FH+2aSvY1l97OGvsZIMn0bLO2LUSs8
RybjtQyLcNc5PACzqWH4us2rZQH1OjKsfaHIsnaMFO9jxby3gELxBBiFo7aD1LLstec2m/iZDSnM
qYhF0BSrTWiChD2CEQ3rqYWm7JbG3kZdRYoshy6uthGjWsS/5TBjVoG8p/vEH+RLzJMJ0nvSVsiP
9PxT4nSw46wm/zx0zas2L6jlwu8MGcsnpbTiPMJKPc1LFZ0jeqoG3jhaa5Xw5TurDgnipfZqRq4X
FCV0XWi1I9LwyDiNngZxD7QwwKzIPpWR89PEf5V7zKqbzvFQ4o+dtqGJ1hmh4Umn6SBEUTsYfmLX
6V6Oprkd0gI9Gd/LDiWR/ZgqMe5ha3S3mAGgx6/N9NQW7MFrQ3xDp50F2RTD/q6sX2xGdYBFtsO2
R7DhYPfNJszcdFcP3mqFid9STHPDEh8V2DN8SOiRUJdNY/Y5eZeTHNQYLF0nn5JME99sIyRLEMJf
uk80+JCj7qWfzbDjiJfUbq9ajeZvg+59oGBoeab6GF3SaXWkkgOUVI8RuVdhJJyW+B7XAomct5h3
UEczJL+5Y28kbGFccczshljWF6ezvlpKra71HAnG6qOYVBl6T8ooa6B+sO3Z2yBBxVZVadHD/3B0
HsuxIlsU/SIiSEgSmBblrbybELoqCe89X9+Lnr54faNUBZnH7L22FWHJcZGxe21jMtAbE0Regz9C
JYW7hOYuEtLc+2nMbzAFVn3MS8nm1rGQ2VtBcDP40dhUAq20k5wQQarEbZuiscsXcytZ7OmKMY0P
jhqbs213GATDPF2lbT4fR1uOW6MmBqNBgHrtE4lQIZDAmHz5m1XsyhuUt0e9bVtoianz4ePEBjeR
Fft0sePaGQ4tB0PSGvab8dHAFkDdhi4HbdlsvcAVxRfQyRidWCD6p2zEVRK0en4REmPxoKV/eGxA
iMfIExtd1aCGtIisDWxpmUWoKXvV+VYWHS9LYzbBWaoBE2lB+Mu0LF3wZkOdh0b73LSp3AVWI3et
no2bFAMHsruufMsrxt1dRgw8H1VsNURDuzZHJuwVWlvDJevdG14NHuOpcn+c2i5WTq2JNdwC9wGE
lLOR+oCubmx5aVMKKXhlIVLu8s3ItfZbIbFFhJhMGQiSOaNX02fOfCPpcPjIQX8UVeW/+F2AFa+r
xl2SC38duPm0UQEreTefOZx9x4VWoWXdbm6n4EXH5vckQ27CqaWYSpyxX5dB728YRJUvcpEgExrg
kJ3HGYRlGTnBaMZbFfcOJHk9XsdVj5jdZTEWd86zIuPSM3xqyXBwAGjbc/Vrwp3bTUjyH3myeRaE
+tUlu/Mqp7RtauQBOrdwsEr7pPgHoMjasgLXV7rmy20Uz9m6nOb6pre9hovC5W8lzoUEhTgS7Uvl
Tt+q0RuKoO6OLz64TKNZX/ra0NeJToaQtfxoI4N5VRpIRAfH8VrMX1jdJnDJI700m2zw6VrcoGrO
22vIJhdOMGeqA1dzW0LX5tlx562cxPjsj1PpaSEvIwCw16ESyZp12J9jgCjPkXssCPEbroy1ke+i
bPtT6uELul7k4yMTPpsSbDdUjfIG7ForfRy6XQpNej/GU8IeWIltRQj8RppzepoiiPM2VilPNQG+
TYd6mNwtQS8Rp+0xitLqyaqyeI+eLltrZj6fobe133zx087oE+SbwzQxxrT/n7VVDV/BmJ4qDNHI
+RP/BTPFvBuQ5O5ythuQRRz4TFQiYoXXv8YnlovXPgO3gcyMSJYydy5aTSaCNVNBmaVqH/CR0xjo
1RB8NTFNyDapp+GxxONVU7P21aed1udxtL7QFZbosp0wn9SxLUGanXHt69oF/n3xhZh8eRyZgK2y
xjQxclj9plJtj+GnAdkeVkUtTk0WO+rW4Bu+qIH7uVeShFw8LAerRR9t4PjzMAFShMwKBX4u1cZ1
ymKfzGScWUL7TBuQ42ldFQenRLKRVIKGxslCltUd3g0nGQqcJCFVtp86xFmnrZkcmDVOG4Cs4YMo
+xh1iV/bz2HkQraq5XM/OC2KERbnHPbOg4rsBQoHM6eqq6zxoObZ7aewjG5asSp1jiUV4MHsiRio
sF4d4hTVjkZpvbY6IEWsX6j6R0i5U9jMEJ/B1gcSGg9zygzWGcWPrhIXMXdpHuLSfneVzcvi1AFY
gRopOecZKQP+Z+q3uScTSQjnRGZmMiwnIdJp0jzikP6JMQ8NHrzyZuIfxrGev2SYuOO1C46B8t7R
+KgipZjB0seBacXTBY+khXcptuaLI8qHpEo/O4BZ+wHIM0YkE0Gxlrr1bmBJ/myPeg0/N8TBasps
CwOUywH0FNJfHkwU4+EbdQCTZ0g9dxUG448NsxhqaGztLPjN2Enb8AqtBLlrMFsi81y79zkXRPHR
ZoiyjdwxMQSP9t6AXr3SfOzw1Bz9wYg6+5b4Ne96viBIegXP36DaWdfNhEPV8d0bg2/gAlbzGdj2
r5aysTBoRY7jkGvvJDdqu3rSim938nE0sQXndzFLL2yxeWlZ2MLO9DVkEyYaac4Fz9IqbY8xhOE5
YoGVDolxXVEFnNWAD0c3HXPlMI1alfT4xiouKPaAewBmHEDlkhYhowe9GZ0Vc0tjI/xK96wgnlcE
gUVb0MPMyU179piLLLx489cNsNqVBdw8UlDkKqeEW8NduI8jRkssUBCW3Nlc65OE2aGb4xaY9Aoa
Vd8Ha93imVTlWpuz8bk1GG9UUdvva4tNLMCT4Fw3FkaTzHJgZETdLcmsjkgAo/sCGeic1BhrV6gK
UIwGq9lmAC8/Qo6bE3acBAp3AkKJZ8t4oNTF6FOEUCLconuGiwC9Hy5m2PYunyWdz0b43KVb38Gx
RUPE72Ik4pOSlrSLkhJonmfYBabZXeu2JIYDCe/aCAxrJdqSRhB9eLKOwjDhz3TcD1koLBn1NOf/
rDn4mSKDLFsjLw6tpYHF1LOpiA7sR9PyalWiBM0QtuovTKwRR/torv0xTjepjlylhDifAY1prU02
NcW1aY17LSL9xa3p9ajyaMtCzNaJT3KPmEsMZMmovnJlt0SIFsxNbClWfVzjqShMlAp5zJIfMf6b
q0/vdjQvveYEFaMpqfO0VNvZnfS9JGNUOJDSs0PPiXc4KQqvBte5VYy2V3bdNjiC5kcGGv1JD5Cc
+U4w3uDfNHABYGZGhHrtI+kHe6fK66fQcOxn/hRzpWyezMhBeNgMX9j2tfUoMSXoVFEEOZJRVLd9
txmSTL53URltpjY1v2LRtWdzMViuKgi+f3ObNuuWY/TUS2R7aUuubaL77wYoEU5oLYcVgE2zheqx
ztPa2Dcuzxpum39znfQb/KF4FxyTs3MGdg0I3t8MdflvxDv/yrAJv2cwBVuWfBANJD/sNE3yKbfD
1zkeyHPQdIzMplPgwZiydTZG5kqq7ncwAOqXIin3YVdLzh5+Mx3iyqGYrObJ6nPthPXOPsEWC6+2
TOdtljjJZoYIxtyz5M8QS/evfYIiKm6JPVKqtnnNmE8ywgh83kzrh4vl17WgM3boqDw5YREpsCnu
A2X4RD6hNgyiyObqXNCKyuluEfTws51z1+XY5Ph8KoQfa1SEgLjfaE+qrdblvJOa1XyXQ/WCBCak
6GqIa5FFdqUs7N/HHHe5WZOARPOI755Hagu0FNZpougK5lIlnzOWi22eEwxlTFa2oZ0B2qlPGDhI
EYr3bUG4QGAT+F1OCHTLefbKygL2IJ2/stQrWGRpcpy0ybogP8zXsh3QVAaBWT9VWTfSx6cteJFa
AoIaAqAFfdCBc/abbZk1PrGf2T8WWSEva30PR9yVGHqEeVQ5D343i5/FxELaEnHRju+rZNXAP/1N
fKvwisYStwwTywasHJM52ZvrrnWfExgIZ3uGlMX0oD4a3QiyPHK6BztNHNxY2LgQ0PQrUwu1txTW
4WNvivCxbsz84iaO/QHljymVjUyIL7e8BTO2HpyR1p7wo2kNosrcALszN8og6UI34natBZ2Bebxo
ss+2Vf4JYke9D0NR7X3RhA8ATZp1LmYYMvwsXhcPxsns+WkCFXCO60SEFYQ3rTI/Jmspdo2TgdkH
1oUoVwTMMZ5wRbH7n6Vbk7o45/O3FnY2I9hyVId2kOEW+ToWbeq1rWjwIzWlNuxZ5GM+d0J+jnQg
kCeS6jCMcu+U0UulsCaFBSlYqWzpyPQwPqCsqa4uiMCjwbD2NAMH4laphfxjn1h+Kqf98Ms0PAks
87ukwf07RvE9aMaBj88IWM4VuSZ+C89+jIgq0AM1rtFNMK6qaAikneg3YIy83xbenilwdZK/TXI7
4sHcAvuVGy03yqNWj/mz4cf2xzg7/+x85HnROW+AXLTbJfB2NWq5c5AWsYdtUuUvjeY0awPuG527
S1QSSWufvWG3Z+I2iG+MNMhh3Vh52jyP67hMXYB3Wvk6Ry3cUaYTABVV6/vP/BiCti8tCWBq8CLZ
4NI2tUI9LBplfU6z1R/Zf3ZwPUYDSFqtE72LiHMZ8RoHNGH6LSwZTBi23+/J0V5QJwnWyUygmJB4
HbOSDsBi+n7HyRG6gAGq7CcM8BrmXZr9MX1FUurU0l1N3aguZlP22zyT0bqozMILod2x+5SwRaTV
P8W499Z674PrdRN7q3E48gTwiN9AEYVHNvcg94K29hx/GmHXtr116RSjudmA/1E04iOuF4XRWP0a
FZkSAK8xF1qg8Q5GkmfThp0FbtehzLemMMOLURcDaBsbhpgLh7CuDPmuJvnBJl6naCu/rCRswHJX
TACwbbYHWSEa14ZxY/h+dzczVwSMdpfwq7gt26NDkAdsW+gnrd7WH0ZmYAatM3onMjeN/GPhXwzN
s1FI7og2t/4cTv+znQ2fqL/LI1BrGJUMnphnfkYZBoYxgHPNAKH1xprtcFppAFw0wUFMDfwZ21jE
jQwPetfa8XMvipqlAYg38Cf2lhiVcD+UgsSDEF0ZpOLsSGbyRDKcSz6xnnaqADTQuaeSZI9Pay7J
o3dUY2wnGb12bkiXYg6fYbkw8uSomx5XgXx2mBlAG+vSaA2td4YNR3gWoLTM9Fd67D+NtBVXy5mx
NzOcrprXCFdGtyWeq301Ddl5ehO5mIgb0KBVaOpHgD/OYYSb9O7XOiEOTYecQTX+IZioKgw3fPNZ
y3q5E0AFFpaz8w1icmhy/APcLrG24mB4dYolm6MLWk8LyNOLu4FxntsXCyPKWldO+S8jMSgpMjKT
8CHkm9GuterU00/Wm9TvHlIHdEvnQIgDaBzTOYXGpsLpzKw3+dcJzse+zFJmDpL1itZX5j9oVdkf
51Q3L+zXjRt/MUQr/HOed7DKoL0N6ND7NooIhOjs66ypCfGkjHbIcyPPwW26ypOacVdGgFyqNHWf
E4hZ+WC2R00WP34aLCPKt/o9i0+q2orn5Q/APbHm4lDqJOEGAMbEWi7H7DDroFZilvtVJflA/kQk
iFmJnRKApFrWS7iuwdsFSlBfjDlEFSN2dza2mDnotdUUJ69CsJyTdS22cepYT/Db/03GsgnBbVtI
fAQwegEAM6BPgS8WbnaRwyT2M1hVr9GjX6hmuZfZJ7t/yHB1WdBgmHgamaJ8z1L/Y+6lezEylj6e
PWnhXymH7iVWTvMloDCs3ak1Bdkis7gmcU3OjF+1xY1qqTs7RvTlmM1bUOpQFMljWbWiZxZma7AR
x6LmB84jzwWN9GIWLpJRCaTh1pX6cJIFuALmxMOqiDTYXxrT6TxiQtHlBfk0oq238dKh4kBmZ2IC
vjF7aJFBaBA6TBLbJhWM+ZkapTurkB+0ZQhuiFnx55lyIlIaDS6sEn3Aey0HCC99afSgRMn5w6qO
DaIhjYQIrhAEErMcaL3cehJYTDOyc6mi0D7BRf3kvDd2NmsRsqa4UuAaxmsf/Z0HRh7mTpO2kAxQ
eC0NsMRgavKWa7WxTIi4m1Zp1je/mU0fZSZOsSkaajlfKFjtQ/A72iNRPmE25xtWIR8Vx5LHEsbi
UxogIRydSgWmGpF4kmYxKkf9Lsg/OZWtDhMBOvUqy9CZLbcOz21k3qWcHbYeujCfQFnl1MlzWXlT
PnyZHFXrFESfhy3429FAB9aGqqaNnFIGh8HsZzcjcMSFTU5xIRVKsiey/hX0xqc4UBNsJgvKmuXi
8WhECChWsLHN/IRWPf3Ug6CCcxm7R4bQ/9qwG5gGkwrhxHnl81uizyFZq2+fK1dncusnNf5+ADBR
iu3GsoMQNHTQ3fKs/oYbaWxk5aJljrm4qerSVQIHqod0ZdcTa5nuXWbwRAfHzi5aV2flKTOS7KKz
W7KxqrQjYKw+hhbNz6HFM0zzQM+u5pgat5KpvsdLRuWod+3rQFzh2oy1cRO55QJaNd54ndhbG0O/
6SwrPs62mxyVvhTfNT8Be1aaaZIXt1WQhOvabQkv7e16zwoHtnyVh1sqkPRARpbB8ZeTuc6gfe3H
1gcpl2/oRZ2j7TfhZo58Yw/z3tq7o0E157ejs2V5OT31JpLR1h7Mg1rwXkPTZOdirCHmNM68RpY3
AfaBYjBKqW1mFL6bpukVRiHXOdmk+mzIiP8qmoUKmQg2A7oREJ5dA1DWyKqk9+XgZNz0GIo6rNe6
r2qQO3oSXGqghGxrbGPFmh2KXeM/cKJImPG+OCqRJvu+ldF+oWbR6sws9mOXdgFW7yYhnZkZGtOG
YWKkJYGkcrEiQMD6U7ORtLN9b4EOjhTGn5Gh7rYNGJH3MWRFrKB0nkmZUUATqWgaQeKNompOI3a5
k25FxveQARaue1/shho3PxyjYg/2Jn0UVGo7Ej4fEwJVdrGqgMPKVFzaeHGASLMnpTWdT3gx5FEp
ctKkhm2qcHzQ/nVUf4UknW4CoNaepCYl9DYzuF+4CCDFkvLn6/2z2bOesQdwkQBBURj5bbOx8nnR
zQg8IsIicYERYQ3HB666m8zz3nUDtel7Ge6GdGDxPL/PVV/vwfgWG7uX3RM2lonlEUbouOpSUlv9
6FwadXmaRAlAxeyrx9KKQfJUU0e5N7OjrYL41tTDs6QE3WujyYSs1SRBG8vOWurflls3l0ni08rt
Vh2ayZiey75j9ESF4dlUNTk0ADOMs1sdKmejucM9StTwEQy5CleTmjiCEg6FcgjuWT+pbeIQMFg1
Q8KqW+c/6BcASD7IR1qL4Lu1zHxH1ANM8pZoWBlUsZfEdn/NDYiMoTGD/879CkVo4B6hvrtHfYJH
HCRxiXkge566MgEdyr08N2S3MWat11T71UOdlMMlF1mytx2nW+pEzYOjzRilYTdlT0m67FCplKcC
/twwhSsVW69p2bk7Nj71sVTNkrFQ6fTBPY4u1ULM8d1DYxe+p0XDeC3HoACTt3D6TLcA5O3+aan4
qelO2Fr/WIgxDsrR0vfBlMljP02Dp9dBtzG5hW854+JN0rPwNawgP8ZuYh0BLUS7OEtIcLdTWlJB
zKlljHwBLRTzPJErQtYqtk8oZNWAQJdl1nQg8S54T4LpnrfVJ/680BOc5V5WNIzP+pJaQEqaQA2m
8QL4RO1i67fAx//g2kmzLazZWEGLNtYRp9AlTxvs6NPE2lyNr+ChUEe6YQoWLRTXQfkZ7DpBKHPU
kBXYXyeCdLdsB67kzDjbube+eqMN19bEVesIHnFQD+HZ5Vfd0bGJqwvB4xEhfOLJkSGd7QIp9LvU
uTPPEYB87IL1UeKiE3Hqw9QAEjcn66umutsjVkdk4vow2brRXBH/l2xD1xK8CuaXE7PvQztfAXBa
urRK/5jlEJ3d3O+OtDfYo1iRRyu8aQOaLuYEEQYeT0iC7coyNh9JT0guogScM4e4DecwrDYiKklP
YfR+M5YVgpvTJ0q0titLkTmS9pIw90A52NyH94G56ZaHLFwz/AJVLhprP/suS3mlyT9ft/9/Efjv
6Tk8Uixxi9ranb7FZutSfrpjh0lu6Mhg5tjexxp/TmAyCyob+Ya8IFwcjvN+BtjlqTl7dIa5fVd8
NIIF2ZAJ3fBPGnko66QNP1H3AE+T6Cf7yF6LIBxe/MK2b1XIG2oljJli9PKHsrXnbaNmRFP9W+Gz
W4wH6Omi7qJVj2Z7zRzM95y6zzZuKNqDQfb6Q6f77a5JovzF7UNzDX3a8ERgEUACLyP3/GpQX5ah
N/vemcyPQEztq1YSU8dRS7oI6xMHc2nKYA/xkNfQXG2ckInhVHUVCOLeWdDiyVPNMuep73vcioyl
4JQuHCmRXExVNd9VbuVnJlSSzb/tv0xMylaqGuDFBDmD2chn18lq7AJ/Xf9JGoeeBx/mv7n1q49U
OPN+DGN7a4Y0pzWbyEKTXuEi3KpyqDTxb1sM76EWvEDoB2m7yHbGlMlg7fgOAjU1vNWCWBagKfm2
algo0iCxuYCScbPiof6nt1X/Rkpr78X0u7D0pm5Dq4K2YGRNkDQqutEuBlA1SefrkiHYh0k2rF27
E5vARZOQOc7dHYrmRXTmLxiEGK9Qa+9Gw4w9ISr/0cVCuWItJB5jKrNVq9hmQF2FeW1Q8aBkB2rG
7mIvzJLVvtbHN9Mfeo9wDmhKWR13qx5A4gfiKGMb9far0yjjyZSlsaf1QrOjkiW2r+RmcSz/7MfV
TF+QxRCW/ecIWs+J9WH22lqILfLJSc9CHdFK1QEtbfwOTZesYr4cpGW0P9JBZ8a2Qn8yky909wx2
Hv32Ring1bysOsPnKDEupDzGw1ucbQUiI3aKlyr/6UV89ecJ+tdDlJ5Bf+jGiYHNqmBgkAR32I1c
lS6VHyy6ZcXvEKbyispxa6l6L9ULPGhY/mKdWM+lOFkWU8lbEB6daA8+LWLtowOWcp29VVHhnQHO
wkymSs7pf+Qqiz4knHRT4+vdz+leZXfXfqTvWkU6rUNztmoirOmF9FPLEDTvNlG9F9qFyMoCtLb9
WOivZvIy57cw2jU2cz7rMBUEOqe/2bBPGUc1mmc0bKuK88R8KTqI8WHZP3dsGtOeOHaEYAlXW93+
LfnnofhttDWgvLo7j9m9w1Bt+Fdm/SIjMt0EP+2iYQnrbVC8BPJDq86ijA8Wy2slH+3K3apOOxf+
orkpNiXfPEi0NfE8J73bjs19YoBhJUgcaaz04W1iRtUEm6FHbUBnZFJ6MeNOh72Ij3I6OeRBV5J4
abnX08e8fMl5c2o67YvTMu0HjEPS6ro0z2z8PKclhLe/L7+aCv9mdOl5DCZhhle7sZxbUb/rnJdB
mZCWvBvECYb2IUtBBNFFczB0+k8cksSCQlU0NJWu1w/PfoAPsmPAOt45gFaZONodUzlZHuuBewda
ZQILjQDUQh0UowjCZVaRPwBYPIboj3hiuEfWfOok3FbiQSNZSn4GxUMqDm14X1CMOBW9weILvGgG
DPaLmy2rsE+GLIP96BIk0CC+tH+keJnGN/yUK3Ydjbz4zq5kp4VZRkOa0+5i1DSZtWnFPWWrmnGr
gvgjrBLw/6Xwr5EEN4+CK7k43OMK3Lts9Gpb0O+Cq0QRlhVazRK3l68hXNYDc95vIzGSq+PwXs10
VsllIDnNIbqCo72tRwRS8sGxNC8zyTFLCbNC5AVHUJ19ozqFPYEv6T6189VAbkFYRvteQMGG04Jw
l+XSYlEYLyZwdsmJ5772FQevy5KNEGPlr2T/CppvDezFq6gGyf6KWC0PWFQRuO6nIMIT/Tyydssu
ChD1GMuN1XzE2jv+lJptr2NekiVjO5m8pr1Z46vuPlX+LkaWOZd/TCp3Wv2mz0+G+4qSfE7/BoCt
LLAKWLAwLPZ6H6NR2y0kYMOC1Th9RtVrRAZKr+/9YDyoQfcSw/aqAvu9C5mS8T3FAruEw4QIR+o9
WVvoffLnRrw15rrQtT217aEwFvwsqN3oVwIOTVmzFHwmBg2rss9Xmfo3Kn6++Ex07qqLDmXATGfy
PbToNNfaAxqjtTG8jdgUXPdOlgW374Ot7kgCvQDR7MJ1EAS5zMauk3xvHLcTa/nDoo2UZEaEF3cS
VCQciDwDNExrLc03UaO99YjSSOZYOf5jYj2MYbJPzC8DmfiUg99C4RCUX0WP56N/GerbchOODBFR
Z61TDVlAuXLBNscpFWkmkKu8kNuk0yUCfc2niyR1xcRoNfrvFtDbOPSPPlAx4u3b6G5r4IfNjRaf
KmD7joVft38QhBT1NWtxVkeUrJz71Xoo5lMNd34iOSS01oH5lhdEA/KNjDQ8yAMKBWtxy9KTH+xF
BQ0DjitwLgkHIHC+WmMRp47XZGrXmeb/a/qSZFXWDflFTQcte++GH0vfT9lOUDQl7jF3vwvrAaqA
F4HSSsyCI/pY0yPm1i6Hqz7Atk8EKIFHrtUo2TFhTAfNG+2fmTN3qH7q5MW2ziGiF6v8DLpPlGUb
CwkBegaEmNc5Rt++H7SLM+7BVLQO78NDB8k++9CKz4qpTSnpb+1vrXkOlhiDaJtlOyN+a/ofOy93
E8JblAdUCM8SNHWF6jDXOiLAYo7sfFVn3zJ4sJvSYz/LpgY0yHNTvgPIzUg/YeAAQQ193gypkzQC
v/9XWg9LyIir7S31lI5/rEGK5o7qdg+rj945W+nGPZtIVHF3U3WOKy5PTvEWFJyNeNGMd3P20jmo
Zeebsh643bbU0x6gFP+vYlzyRyymp5jtabs8IKf4UZ8+MoQioj1p1FiB7bag8GWCWCPiRFIAyGLE
TBv48O0xhXO+49dvPZjfJCKaKjxVZvow4LXkhw+31C+eGh77AR1hx5AwuwqXEWSMsfUtGojLsX7s
8bdBgxKTXGaNENDmYCGsb3gYvCn+1dhAOGDQWxTXQyjX6EonS9sxXQTr+47CbKP8+Qqpe5fptFVE
NbDX3ogE4AXKp1R1n5Mwt01wyJwPFga00uk2s95D/1ddW5eQsmzffDuHqr2pkv/hRK+86rNdy24O
r9NhIN+8R29Y6KtwPi+6nn56NTlVk4wzYzkg5D3jniKbb+2HD3aG05RwhuLJAVhbJvzInxxiLuEc
JDvkSbpWJJxxtsB399z5M7Cem+4cu79wRdP+GIxnUj5Wqr0sbxq7aV6iA/TexrhG5ZNvsJC37A2B
Bfxrv0W6majymJMMzT+XaRhbFK6e2qsXAFz0HSeXEu0BDJVZbTqMdNbVMG6TONQNray+l6O97bk2
TOcoNBYSzVbGV8WSZJgfkaqiVr9O9dM0fNuCJ+Yzjb60kPhFKKE6fO1Su3TVGgnApkYVpPefg32a
iwel3QtWhGV4HiJyab6Z+2g56aPpIatedBMR5rdun5R88odXgN9FcJjJkQ5PWfaUzTswBZ7Mri6T
2WK4pfGDRH8btV9p1PIQnCznFVDpyC0WBbhYXi3jJYgfuv6sB2Q3IplqP2J1hC/TzQ71yibC7c4T
ukrUk2tcR+OxZKzeW7yPH7O4ud2GRg7tyA/3EVvvtcllpvzfUYGjzs8O+WEW8dBKT8HT7Fz6fNk+
honYRMaS5y6RSRA6j38GlZTP5awv+P5LBro+KA6d/RTrw7k3voLO36WGy6waxn99paHxlF3T9pBX
ygpj1HdYlMk1KTeU6RTMDK9zagKlk1RGVxJeofqubC5gJ3+ae2S0zisBdZx28XEEEpk2PxFa6oyM
zyk/ZOI37O1VZbzHHACGHmMmjz2mzxkF/MheMRh+uylca9EED2C6xU0GUogRruCa489nepYUxzT4
YDO669yHJT0T8vV2XnIkKDpGe2OXaKnVs6GINB2apy6AlzlLDppgXfufo4Waf3j1y0vqW55Wsb5n
WjVbf32TrefweSi/SUotYb2WMUdCwQSz1taRzhbAeqD1O7cl2UGSSyvIVr6GcprvfSCpyzWQKyoO
vc54JU1z0xUpKMfgR5psreLfqidq1ELLj6KGS5Fkxu7Y45Jlz82xC+WSeXPOP5kjb/FJyrKZH8X1
c99/yHKn2htMSJQYHNr+ts7vJtv22o3Yf/4VzkZ1cid8/xWZDL14dQjtbtuLe1UBPHSJ81i4X11W
H0omoDquHeLVUfhqH1o8HgpIv+hOlql+8Ff75LvtBXI3DQL4NHKXhS+TMQPLrzfM/s5NW8WbkRN8
8NetMt+MpPqedUWAaeNJ815lf6FlnyzIsAEMnyz9GOqI5hzhGytANs5zT9jGQ6lx6YZvkfsaGmLT
wQbP5n8j6hD/JZ/+3ApgP/4b8dmRmNTxUcO9nA85zpeJDjFVXwHZR/U6nvV9b/fnTr0M1VaxzqUG
JhBrJVgM0+3o9Z3gl676tszHiqy8wmRRc6qKbSpunb3r1cGyBTjXNb6MDRoKr6U+VHlEvDvjXeR9
hv7Y1qdOnmqW4yq8Z6bljYyOW+1gsCYtGeLG4tW2L70mdog/Vzp9FKgaL0b8SJu56AO8aOnGGNp0
byNgZ9W1KzN9HJ07dP5/M0xZmUkvk9fCfEG4uoqKkZnPL+e79K+1dhL2ISNvPiFdh8/G8tyan1zr
ryMPjel/Wm+z8H2wfW8eOIkwJh01Hh82BWB+zyyfTes3D0rUoi/sSSIEbyjNID7F6Z8+XvTqxUKv
mp9FzFMZ8yTrV1Ui+drXCyzYOZUNfY917rM/U6l1ANS3ZlYVvaiOnRJM1bJ68NVrMlheP13bymfp
T0n2LlB9TQCGbAbsNHw8AI1/sSNeu/w569+06tmpn4Zp1+Okzh2k+CAQ6qOV8n8oH+rm06B7ke6p
ifRDwagkmah+4Ohn6Rs5VrcxupbaCasg4YVPqX3K1EcMG3WeWs9WBCVBvQ+How7uexYs5bHlmQxW
M9rpkJpOj/96VKhltw+I9iJiJipocbm58/zugpYlWnAXiR0BJCaynyq+onxaVzExKEG576K3vviP
pDNbshTHlugXYQaSEPB6Bs4Y85wvWGRmJPMkZr6+16l+u3atrCsqAsSWb/flCwEHanaLP+n0HfT8
F+I9sORnJX63ZjwkctlJ+wQkFWcXz/HqD0+DRUEXcEtdY9sokn1vSHNTr72CzdYtSQxFXU8+/VaY
+hY7B9U2XMl5nZEaog0Rv3cwu9uVUxpvdX6OAnR9y78nSLhd8+pa1AvLctKPSD0AkNNlL8bu3MEA
5PfhGS48OZEqZR4l1KjBsf5Fqt2XEYiQVm3z2P7n0y1diHlvKfsriIkTocNWwbAdOWCxV5y9fjn2
MJntG2Mcoj42+b7rDrmwMUqvf5xIPLCx2FZYYdUYHGTXU1N4o+eOu7ZSx3bhZfeW6eTX8ecw159s
c47BSsWutq91TWMRBbMoYRu9FI9omXs5zmf0/S+X4VAH4xlA7BNdI7tpWsK0odtPeDWEOL33I/vU
+9a1zONLIq2wYvW/YZPxYywdDuX8HC82W3wWVZPYrm536nhr0oDMfim/8L8wR0B35ktsNiRDtmC/
XhIpd46x7yrZ/ppzX+9FDXokKIKzw8cWzzcNxXLTWnK/BlawdaecwN+/pXzquxetRsbjtdqI4HaT
Kz5ZCz1OaR46M6kBbzmva3zEE/dYBOyHZHCoDMWiOJE7p7urStZ6FRv6wRznKHoU6Qi8CXTjsHb3
A6UIlTVSiFftIhv2OMIyBWMXn5P5ts98xFd4N0MEq2L3QzT9ZuSD2eeC7B/uHBFfZFxABs7eHPh6
s1jfurXbB/wzNvbIYYm3wZztFQdHS/PJuqzYdGBTx9SCA0azXOfa1eVRdryneConKp+M72HVyr9a
yz/m9XRnnHlbu9NbR5UE20zKzqixe8fdf9RmfoaR/DGNw1nl0U6uUD8pcd8AWuLKc7vToiSGNLVh
sGaLutR4edWDPfwdIvcQCAvkrHdJbJeKSskFl/FooIayWZ8sl2+v5u3tl/WSFEzuOam4XjuP0h73
+j9uOexP1e3wmG2TxBzbrofT3h8Ge4bVTYUDmz3aoE6eqHeaQKDMb+8PPztfZIzNPwHVD5PjnamS
2oF8u9c109ooppcRAan3mjC20ONsVJ/ZnXcFAjyy1I+9BM+0h7KqHmkaZH77MTV/b7/cNy6fKOy1
rcB6Jhkf6Tyj+k5Fy96dFc4ajB9Tn53yqdgFpjjZdkXeMzu0c/XFNrmgMjDBIdxYoTGsYW7OQ1Et
V/YSiCLTDFI0ClkXU3IJvyPJYhvtjoqAiK+B5k4qdHrJ/QkId3yIxpmCwIB6YYSIYm4udcxZ7q9v
Cuvr2DMMt1ZgaHdg9TXemsEClEDbNhfMRad8sSAqUiocJFxGaIKs1xO2oYErHY1VWr7QH7ED0f4A
Hp2GeqIIpYk/Wh7eZYHF6AxPlfTgfSp6my0ne5H9ez5yw+sImDuarCC/To6Mtnlx+/wrW/ReYVvB
HHmcyxiOPyPV0DDPERHFBllhPSt3tN1uI6e4GjZhTc+RzNjD45Hx/WiH5mHBO9klvBROtfXxOmBj
JcyNF3zllI9S4P68CU3LgMHlxjXJuYooHIyaXVWz0ybmQA0Dxshma2o+RDASsVyjyzf7xPhHgbgK
93WfjTOAd28jcnnw/HIn3Oqe+fJM7pdbFgMxxdwxAD5fkGk3mtgQ2Uvoy9u0QgtT9PGwG8BkkNVb
tyCb1bfnIBs39e2+llAaVjrdUTHumqH853Zk7kq5fjoTq7ZxuRu5Fa5Iso2H7dkHQY3f2O9hHdPZ
y9Eav1ZDjqonyPuJBNdZ4OO2bVFW6kvHZZBaCXrXp5CT4SQx1y2d2QkcesFUvDdDdh7mzN7imn1Y
k4gOA1U+1y5mRdwT3AoJsWWq+uwIpnFXY8ciccZmdDTjib1rfX7QAvMU3xJWs4xktzq65EBCaz9l
bH1X/oqIokSVdtGt73fFGBd5m0H7uAhoIyk0aTJqsiZs4R5yfN5I9JKOfGdPwwZZ+YmdOS4v/ji3
0sM12jdw/op1okTectE0snKnySo3xuazS0Q08XfYtbbxfLur0+hcVVfbJ3fscLLUXYVTSVCFp/9K
QibbJVf007P4t33803xKbVowCk2Iv+t+aibwhp/XWtna6+Yya7OPVnsvkfYaR945yP4t4Y1NPHb0
nBhxqdT6KjN5xON9aET3Ahj4iY0w/XlklGd9GKz9HNToodl0TGhyi3t9IDi1I1K2Zyn3ZFNcP7GD
9AkJgvN58krrq5lwivps/RybqtuMPIZO2BoHO0qrtooZLhms54AGbTVVp56JnRYYGljceTgXdD12
hvCz8A7B/Fvx9Rob/tP0yG/U4yJSjyVzPqkH/r8O2IW0ZxRW8Yr5Xf1ZoP3huP/m2eOAJU2s8CD3
Xv9ZuG4oi+xhQpzr54SFcEXWK76kpj0Q72e902/1nD8oVZ+cgWRcPR6Ezp5Jg6OFspllaX+ytTg5
KvjX6pSKrJwYTlK91ECKb+t1aSPA6eEbpM11aIBJR+qxdvodeXp+yK6kpQenoeQ8cr3PxUKD7zvv
ntHja8JGuI2s9qkY5pmNEP97lWCnFHzkTXRdB4JqU4+jMolfg2q+64uBDCHmf7fpq81AggFzVn1A
XWajkRIYpOopzdgu8G1QRBRxX992KZRdj7jz56mmeWn5Ehkdcv6Il8f1wHAS5RbbtBiYoHv7XCUd
W4Cogc/gYuo27Fb3ST9D0ce0FnE5pRXneLNtLl53R7PbAQjaxRuW4ch27a8/y9BNs+uMwEgCZd/E
+sOOx3CIjLqfphrl0IdtUQdcaajAYZ0cac/ZjpB1vdbfxbcrY7lwjSedSvP4hzYdrc/u1rj+BqfZ
STbpv1r6PwEttwZacEMZhFLEGlR1ngwgDLpzZ0EPbFwcb0YYxt7d4uM8u2lASEoaHcYRBslkXjfS
pbBWor/XFh9tpLAefTK+fQ8tkjcpV1VlFnxH9NO1ecI0RxtFpoFolG28x9MQzoKyvIauFbb24Viw
du1ImFezqU8qUVsBYqGdXeZuhboCQ2GVSOL9ePCKCo/lgPc8q1S5H0CqPFsLgX3qgPz7utGQibOc
s1naT9j/XpuiNJQ/+bct0SieHL9uaKZey/5QpgnhzrHw/2Sd/9s2dsCvq2UF4YAzfF8lWyzhXjlx
ZfShA5FfwPkUh4kY124iQ7bXGqOQhJB8jLyqpPe9zimXlMVDrXGAYSGCXE1Npt+fjHBYF6jF4sLj
fg4j/b2zSf6seTccSBqmpMgrTUmEyan0SKIH33FIe8ZrwnMtE4HzDh1PgK+w/femMeKThL//KNRS
UqmKPBmSO5Rc9GkZcirUhnyMsvMo3HMTgMhQhmQ1/WwkLymFOZJ1Ke9aCCGHblXk3ZqWri2d9/s2
93A1ddj0Zvqo+DTIFe8Qlc4E1bq7Uvx4ToDLNqMXSvqe+KZpB8PWiDk+bkAMNFkcnbuUe32ZDzPJ
1ECweSJS/YwpjRZsI7EriQi0KlD97JXEPn4vnyaYglEe6dgJJGQXQVznKYPL4QM1iafHqUm9P7p0
YZcsQ/lkZj9642doro6rInWbb12sTssLS/8wjqmZ8RYP5kMXGFLekj02jJnyD7Ucazhk/OXsAp4H
waTvAXZzjC2qQ9QZoQ+QpNxlhYsLnomKZsxxSZ68ta//5WvPFTetKy6hSugAE7YHeWTbk+J7oBq2
OU6D/WJ8en2UdhBaXOeudIvooPyR9Tgskg8wN3xve5+8sQtz5TFIG4/sXR+Eq5mcT1bPwetQRSw/
3DrHC0me82I6M4axaNTFDvTw1neCFXBQrifukCR79Lw8Zbm1/qu6ovi0MUhSLD2Px4ptKVhVnfJ+
ZDSvSxNLJvNJWn91h3k/sIZXGQvWLAG1E05OMndIuVyQMPjvwaeamvES1aYlxNza/Iub6U9uE5a8
8dmOcpEvqd+KgzvhIGGAaXLrjFvFRp3uUKzduOSoclCFEQSLd8K0GD7jtXJDPHPpFV+M2AnBjqIh
ncpQVvXziVoWbB96GNgB1i4dN0wnfBLrN7u2mVFHi5OanqrV3hSZMgeVEYLHxtgpLCFuf6hve55m
CrzfQWqolSIGNm4wt5JPzCEp81+d7orGnVEzYsbqNPG3Do1DKLYcQBUQvBf+FRxQghV4bZfDvRjs
mGN0vi2jdUzMDnXh0I3pDyj7FIPzhDZU5QG5hZYFWAIpin1HQ4lKUfPTOLLzoUlTGVSUC9/dDgDE
kmCw9dFDs2xYHixzz5KOTNCQTg+pQ6OrSqH3Zx7jhRc0x6bO/8hofS3zmUjL3ZjqRz+BKUlAE0pH
MC9Y/bDWHGNTc5iL5iVjmJoo4+YwLW+ZaDdyq6d8lj6fparBX091y4m+oBtqwnHfrHlA06TFJ3Rv
JbJ5FBAT6fTy2Htlc+rq0ceoi86wm4X1NQbcYweG4M98cWpil2I8TW/QBJIx5Ec3p7RbWw4A1FfG
wqHelZnX0M1UxH9lEP9iSFnvnLmqPwvUIbW8xUWD4s3mBNZGBN+AuHm8JYDKEVdG0T9jt8WzPfjR
T79oJ2YrHqUnL/IfIr6EL9OkzEVZ+ApLi2IjeJEBJ8rt1ChWZz+7tK9GIMGYa5VPHrUw3XiC/sZq
P1boIYw+NCjbyRQ40NsZOvadKeAaEH1tjpJs0RayNgLrQtU6vuPWpvYZ7zh5coHZEfVqW61xEvJn
jU9W2rIVskdC5VVOwm+1HPcygXfA9sR14VqYz9J8hiRIdhPEsrtWYSQWDGmYndnQjmDcLT1TbNxb
TM66XT+tlX23mizJM+H+Wmaell6k+xG8ErZYbi6g3yO0fIuyUoPO1cju13SjlUAq67Yj9UPHPrDY
QIqsDaekJA1pUy37PTkl4ze2q54qdvogCsY7QhQM6iT9qCqw4VklkSaYi+OHF9/OQ/yxvEJDSa6I
XTema6qoUa1YnNFoQ0W1zV2mZFKOLe979bhoF/ZAgV7u5pvYQW2QfkQmZOiLatukC+Qim4xFFJDG
xWvXbrvExJgX9FNMdIQKgwbPxGD6aIPARaewXUSR2Y1rc9dM/Y8N53t81oxm2BCi7NFMsjh1hpye
IbekkNGT+yDtZuonrCB6iy0x/Sv5oIMDk+J35Xt/0bOCfUM1LYvgvMq3QcT6L4jH8+j9dn2NyaBs
AT/alrCw2AI257teflStK55IOgyfAIJI4d6M8pMvfvV9ncl9WkwOp3UPlSyGeHZibdCfWLvk/D4z
c9/e3I+ZQK3yuOTsvT4vwyLmW0xWi9iy6oLHthA4GTvnUuRzd0skNXgs0xb1RlukbZri018LkD1+
880VdsCcFOcNrz/zyWjoYdqyHgDR5GdJfge4gEnELvA6uGp5aFb9LxrS25Trzn8w+f5tFlxQc+s9
BNqa76IkItnrBFyZPLsd+z2IOMUHrdEdDwjJK/QqFP551vVBrM7knxJDwjmao+YMvwUc/RKUj8Qq
3Ws5+NBdpmBKWIQScn4vMcPuIQAgItACZt2JBAOkP1E7B2iIPTG5iW1mwy+41lpnwVMaByytqU7l
rdOo/RabEg2nJZ6Dr5ZC6x3gCh26bvoQI3G3g7ONxWfUc6dAcYlqSnAmaud/8sJ9Nu703KoBpbAZ
H+VkXSuTt+9RRM9v1LeoA8Mo+fZlA3uQbvxbis5meazepp7yt8or3+ksSSgKj4c3dw4gn9gzqq0k
sk5R29PS1M+ErF4LnySVIkbJt5zTdLO27UcPE/O+zJgBFSXeOx5ME+aqnr5s4Zc2aWUylYeV3GD5
YDfFexvfImOLx1qrmizHw/5OCSIMpXLbDit7Ap9vho9QsSnH/l9RlT82teJoUziFtMs2uoVQxSuT
xcO4baQFm8HmQY0OThoNe+17Cl+/ZOieekWFBrPptm0pZtfp8EuMJZ0IXe7fLX18q2gJ8DGoDKyb
SdARF25LWzBeMNU6KY6DrHHxp2NQO7s5K6XDulVRMOln3T9K9sp9kTPjFCve62L1/qQIc2FVp19N
UxEjWbgINYW1bjKoLdthoYM8I+PJFgMIxp767vJPU9rlNwC1m587R6TcK8PmzIs93PhaNZzcgsLQ
jRy85pk6UIdLPofaCn0te0Xd4ALKdwxnQqdjFgDJ2B5vcZw8jBILeTXzZ+dUZ9XE+x85GA7NEoHY
ifGKv3MP0SfTNBAnKFBlkK3nau/oMTnkxNMBJK5qfXTiafhDa73K95ZvfUyL/l3mLH2hylUhlH5Y
Ut7o/oyyGOgOF9PDNHbju+sEGKA1hc/pjSJa5qCbuS52r2xyX22Ck7sisjwqp0UftgUbfcbvhKyD
/S4TKo6OeEjUflH+D7287O760YOKwUUaE6jHNc5diQUX/lI+dAtSXEupPP+Qyy1KsiJ3OSTvkrx7
Wg1RP6Y5wWiWt+qpTCrWE+Visy9letpQDAoLgFwG2yj+JsmIFSnteg85pX1b9OQ/WdQahWMylhdK
pcWe0aZF9qSSwncp39h4KgnCNgrMT36jtuFAYWQcPetxADT112T8g9bKQ0whn7vDq+rvOx/pYB48
ZOLIr35rtaqdVdo9FxN7uPKm1dtC8cBBzpqOGpPS3Rjo9pT6qX8qjEErVxm51qkn64mzncXHXD2Y
iROmHBHckC7lTUQmdmT+69sFSfCU3c4PEFDjJ6AbKja9wb2vK9F+5XbXnVsT5E8dheN3Qo7Zh+25
AdneW9N0ni5hAIDW3kc0lRJCMctZufafFZ+aBRZuY9cUMlCaa51G8udHFYth76KRbTNPNkeEEiwL
wuYs9/mBokSK81Sl+nuwIbAubjqRDugB9VvZW/5/cxcmQfILZPgo0Rn2c2qhtAVOFDqj80N976de
SOHbmb388hFwLnImzs0uvj5TmpG/rDauOruY5ytebt1vCaWwdu7K19VNocFolEplYSSzdPa7UdSX
KqauDUXD6p/Xu7yOzNFbGgGXZ+JbYjuzrtqQLHM2rPNRWstzGiw3oJDVbOc81aFybH+gyFH0+27g
0E1mZrM+Ij7UxY0T+nPg7GybBevQLQ3ABJQsF2dL6fZ7XnzgH1HjXYzniH+TIPHczQO3oz611jBl
AP+bQ2d6pCoZz1rSMv8D8rkOs0PFsfqBXkbpatKzp2LIDRgbcg2DbayicPbAZc5Na700Xu7ucj0T
lIlkRa/eJLT/rYcmeWfUCD4nwQc8s1PXHAlJTh+mVNmhJkxD5I90MYJQW3+sHmGxCqPErgNYGg6j
o/+l+lnV+THS7vTUFqAkwzJmSdgEMR8KsZhzK60MVIBtkb5k3IaxVnyqqQUdUZObQGZc0g9qvxZu
IKQit3hUaXVckXNuWNWLvTjLhXbLes/AzX0b0eRcWdUX6L18N4nuteisD5v7wD7rFucKusq84X/u
7llIU7ZbxUhYTh5dAgJ8xATb+A/6DZ2OMKHJtUfmT7ukYyiGPNoMqAxfdb3aKFgTIstq3CvPVxNm
rfwpWuOSHhjKY1KqVVxceof7v7Nn6ZSEqt9BjIsdulFFejGYt86ph+OpHPWEnymDcdOTKPWKZd6a
bEFs4sRJlrt5Us5zF7mTOhFmimgCF0UWikhk85Y0CoaOzDNjEWbpAECmwHkGBtV15KVVxB0XAEnH
NY6cF8XeFOd9V4TUp9EBRe7g6uQrq026zwEQWA71KQFIVDDOe3qKrd3qeZOHxGTnyCxLQ2mur+E1
5baL4XbxP/oUPT4XMs7pu1/f5SpZI0GTkoimUYzzc8GQ1NDJeuwd55vS6Hm30A+8wDVcVtafWWM+
V3o0YzivNQaCck7EVjQUKFM0Ix99x4xI70Ld0wBtP0V2SuPtiElmHtjIgfla9xT6mQOH5u3fELx5
fdH/dpIiPbi4KHcC19mOtUG57QcV7Ms1L/6uQWSueZNRxFlFxaS3nWQbaDztPKyq8cl3Gzds+szf
F9zfzmWT9Oz/WEt1t1ZbmTjuPQVcwVNru8Mu0D0lGhaS3YRdb0kTcZ3XYn2DyVsfV2qjHx1p6W3g
Z/0jce0qbMQKzqhz6I/mNrpttIp+FyNDB3IlI8Mq7QNxWCwcHed7SmXodqr6FCXOLg6FX1NEPqGv
EyPHseX7Dh1gro2jU/9VTDfXrCrdP0AFoLm5CPol8MeVH5l93zq31iHpvGSrmRp2ZmadqmenvFub
BfuCzEf8hAkfNDZRKcc965FqcVLy7DFGF0/HbzJjJ8cXw5LvtrHKkxs03aV3b08U34UDql19mDu7
DNO5ch55F247KIRN6tsz4Ko19SZjGQASGn55MX/qbq2mm6pb7B07TT5mb7FpJB7MaznwhOC7oBu3
1zmXH4tNaaFsC/9m0gBGBYbsgzyBPstaLK/MLydJ27/TAjEIRX44Ei3JL21cNvfVOP+xtY7vGSZK
nis8zYFpW2JSa3UMdDM9rk2lL6SAIeixiNzp3gU7I+OK/CARudHndG8MW4+atDm3HzZ0QYr0lfax
swNuQzynhQ6MqW+dcCRDUoZSvOlX+tgXMA9h3PGyOQj3t606k2Ue3x5gjrNlQczoSdmsn3k8qLcu
YV6bEqIZ1dhr6I9+EBauKo82EtaGzNunLpIbBN+kcDq0jXBB5dLOU6J5m+ecDxTTCishqDBpLeeD
gqL4L8FItinqKTraJTlSt8SFN8L8YBfAxcZJJ4p0dU4gfQ7SkP2YPAwT0FYASfXD7fTaeKQuNxVf
3X1F+wrBzBpy1WB+LWCuQJhG95Em2R4tVbYzcKfwryT/OIOA4zrz5zJiLzYmksdkKt4Ylvqtb1sv
hWRu25STaj9ibc/3QRvb17VK/yqKe/gh/Ti+r/3cDud54vkOkumRW6MKafLqPtumQKhWEptc47Dw
StKfcvVZE9M8+d7wHdkJWnVOoKWsUxzRq9uwg90bW4HT87zyDMUPK0myxuL2eeOz5c6+/Zs7LHKS
tPCrMD2vLJ9oDaNmvd21ytEHv+YmPElnfI8z6pz9bjDXOq3GPTcjfH1Tmb6w3yA1bvAHp8CMk81K
LGqzmvR3UKb1ZaxNccGcwY8OUQkBIMYoXQ+9cy3yBp3F710mjxioIc5OVbwAJJPHYa2cJ/ZBOLy7
CjPaSFQB387t7xA7GUPI2sPKGudW/nInu7rnmYO+kCQ/4DSQU1NZP3iRxCCR1rRfpmkvd51EQDUK
sWXqida4jSWQkisGdEDTkV/K/Uwc+zC2VNLFrWHb6tXo66Jqt/x1aR8cOug0saAs3cZnI6ESbHBw
Ygjra0IXmJQ2Mzgtbr/9c0ELK9pI+TIP6rEY4mZvQ+Y+QP20v72bpby+JQt5exgalWuw6Lr2nR6t
304xmTDt1NwCf23MPsuc8QyJZKJZI/smbk2RcWnj5RU+Od64tcMgaJdLskLOiQUrwsbOv9KiwxKs
IOZ6Q/IN8KYMYzwWoM/y+VpXNdeLPsDVZHEB2CWqYZq3sVMEWpSHdO28fbwUpg/xprGhXoN5K7XF
1VFg4vJvdcDx3F8CIrLL1V8qyF6RCpLbyZ8/Jqj+v4HuvyFYOU9jsebmIknL2Y950cM4Z4eKu5/d
W3cUfW9+nK5PnlLt+49RgpXYUM/2QMfijVYVmYjPUZ6NpIeXusa3jmmX+BGxmuTmLB+yltmSe01z
jqo5eXB8IoEVgjJcE8hcoil+7IQ9K1o2mT622yzKIUcCIVDvLV2RxwSIyYFoLBl/HdsgSOhsnhrY
qDpeuUoxoB8sQR6oc9Bucc/qnZLxd4Gt8rRqx1xBH8Y76NsOGY423U6cytt8DvRlrCiZ8+bqg8Ju
GcYBQd98qSeyQom/751Fvpp6JRg3MWI5Vl+EYpluTkz+rKWqv7LYxxbsWzzPI6+UdLq/XGpZra6C
VA105tACWvIixj7g3bZvsQSc+LwfMIymbiTFwdjjKtTjIoJ+Wvayh+7hdsHJRVTH7xbYZJPjqHly
rUzjnShpgE1U/irJy4/7jmL4T3Ie3TboiD2nVTBuIn1jmzsL85/x8VlIRKvdVOSEQPopOwdyBolc
DS+TV+VHCT5+600W22GIUkfhjf51UmQENqpuWc61NVXjmywWM0tvY+vlUqZcCKZxzl6jpvzLcQzz
vNK3PVGdPQ9LNL+45VBzRmWkOX0Px7hOxOcCle2q5iVn2sf/EzDCj6jm6VvVZrD7V/wdkTcnYWKj
7Ssd2fg+Vlkf8Ccw7vvBT+yV3z2wZn5FTnpYW6e+NHNLI+rkMfU1Bu5sMhnSX2OKYQD90X6LYVNs
vAW/rw1em+TNGu/krB1/k7Fy2MXtmiIxW7Lf3gCTztaW/Mr61RMv5DydZ1lmmEEk/ztZ+gsBIeBq
XY67YoqYD2bSQAhG0XElYoABGFfd3CDkWRHrj2xkz2tHHN/s447lYJJfhaVZIiCaHYU1m3NAO80O
Dwa+6gri47konZ6PrNXP/GkYcKdR5Fc6gXGtjJ0b8ktKwsUNfiydYAxv4+BSSDNeJG8QnPFmvQJB
sBB0g8IwBEQQxOOI3CrC9rhcirGFup/W8cHhNhYuy0h4cI5vNBDwE+yYsxaCd9ztlezqQ+Zn7ssk
dfGypDGgBa/JbvwKuXE7gpfxxOJnYF7xBJf8xIivkdrNhwXkbDhIhwBypPiKSRVyA4jEDwjRcYeI
rkHy6dh5ieeke3f8HJcmAR+k9I4LADFxlsMWtgi7H8zZKCt7VT4Ts+ilRjYZhr2psJxZsHh+IivL
n+o+huvJ1/zbTwmw5iP3RZjikEonLAO56gTI3QXytY/1rxq1PLAaYEw2ICah/swsBLP5CbK0c7a0
239Hrcteio2leRwdOCHEZrqtUzR/URnkzzg4HO5s5fZaZFykfUAOq5Vj6SBLwDZL6U3UcmN2hqT8
1kUu98M095/VwBUDOAkT9+T/IeiLszuJZMhAgevFdw2SfTcPT0nrpZd6QDx1sK/NcrxFXOSUcAY5
+ZfPlp9bPAaGfmmtxzbxy4fC1+2TQNVCWL0Jw44i8aNXnJnzonHK5yk9DfD1iYXwloe+5ELIJm6g
5GLydokt1vvAZbAgPYjow3YFm9O+nqeMgQ0C1iCQ/LL5B6t5dfSt3iMd1v6Sll29ji2FAzaGre9C
TNOKF1t1x5oDY6dWvmOWmvPrQkIZd6xDrXcGvD5qafArCvRMiePjjgs0VNmJQA7EKo7C2vlhDmJi
c4vbN9kYiigM+STfgSrQ0fL6HPk4ccGvJY8OeXOY/aDcToPM/MPgTeVxHXV7iNq1B8ThLd+G1oiQ
tDwnBaxAPgOEWlkX9O80TkDVUqVmHXBLmTAmHB32Ta9zj5Hcnuz1bm57WoapVT7AggUSbPMdnhxh
3QtfjSFXMHGcTJ/8rhrHOsmIhfBaz79Hl/bOvi7TfxUsPtyPcxc62dSEEy3WJIhTCdoqlqGzYt1l
XczdkaKAUFHYgUcVh1pSO506FAtqY5aKwwyqe7NIctpj7LL9yaJ+v8rOw21Ko0bdj/rTNBNK3e2Y
XUj3nUZpRWd/RgTfpLP5lVvK/6UWw0qx1k19Aglsdlq4/ClgCMTxVzngQ8RDV+3ZQ0RHLyN9E1Gi
sq/sOoMT4VnHPImzfRoPFsdqXO3lgkm5Ff6/XlmwoW5UMMQeKD5JDs/EgarTry2SIdwN/k+EBlae
nfUc27W63ErEn0VbJnvQ7Dm7LbyyanCdU5SzyJu0oJmwH2mr8fUXI4a40hNgXTS4QaYVcFNbCWp5
R2T4hzXdzUxFw9g2tT0wTF1Nq0eeD3Ah8yA7FS5e7gKcmg5AM6MEwF4vPr3KAs9Y8w2tRjI4SbA6
Fytvmg93AD6jiZ7tBx6nB8ksdM6AAWyNxpxSZFl857GXuk489Xye+gkLBNmAKqdoaazBCSbubxZE
8pH4+R+sf8hztKQfxkn3u5ab7iHgGnimncK5+GLpQr68zaFYOfYyUwUkP8sJcpRKwzTvgi92cvOG
+6S9oUwMW6mm0IK+r26bGmQTHsAtIDO9d0uclQ3kkA07mOy3FB1kJCIBd8yKPI/SJn9msS+c6xoH
pgXUEli2emKk814hBJCTgB4EhQ4qItmW5BZPX5JDoicqYTMq2TJt/eHznipIYxxJU7aqMIu8+Irn
FVfgilTKOYzN1qlVKOzyA/kr3rfoittlFBaTp5VeEPKS/WJ5DE5lY/9bk+DNkHx504XFK+WbwSPJ
ILxnUsYmDIqU2YrQG5F6Sbk3ViaAFrj7KDH0d2aNq2tSzu4xFrhMYogKBsaHxyL2njWk/+HE8KS5
nYzYd3g61nptdkm2AvhKyA1WdvwMkeS4Ur5JdqtlYUfVMLPYUiCFkWQUVlUc8pKMNUMBiYHOsuFn
AQlOPHva1nZln9B7oVMUaXOxPc6hbXAr45HT4j1YNuagHmUIJhg5nrz2Dp0s2qeyKQABFZ19hca9
blMHmSDQaX0MWGQcMd1COHAYZMJSgAyY0+q9q9iXc9QmJwla0cPuvzA9N8AuN7Pfe7uJ6pq9rNr0
Q1ULBSFIh7g3UfLPvuXKD5xObtjd5glIF82hF2jQKGLqshIoP2ZmDMJyxlGbpiPcjQkb8azK+j1P
vep/pJ3ZjuO4sq5f5WBfHwEaKFG6ODeec860M7Mq60aoUfM86+n3p97A7rTsY6N7NRoLDdRC0aTI
YDDiH/aKCfOWp/MAdIsaeBTnr87Q6xuiBKpw9F92daTKl0Ctik2ANvM78E4EPWKbfhQIBVqemQaB
lTZNHzdIzSPKvMGBj5JpP2bVyp56Q9boGCP6rhFA5lQrgHpUDqVnu+Za6LA5Ik/r/AejC3Nkrf3y
TUl6dLLoFT4iH80S13nygq474hwCZclqzKsVRcYcfXCVKnxUxvdunI+vGanXvekHzwOqFaswbX4T
VLpF73gNI6AX72J4grAI+a0J6GdhkSJioEGxGdk1ahMYadRxe5OjGXjvJlRvyoLaJIsJ/Lg3NDDF
tbpFcPurb3MtLNLGR/kYKJgbt7m6kmb0By3QjO2KUAF00QKcElBe5Dm0l97rvkMx+Vahc3HTjf7w
XlMyX9GXbTcg0ChSpLVDLuBbD/TVsm3ltjxR4EsjrYCNTqXooEWjLIcnjRabQ+1iibiMs4giWotJ
bmVLo7IK5Ie5gso+sX9GiEHeF3ZAB7Elk1XV0X/IdOrFS9oJyT63o2Rrt45YuQNlIseO8BUocNJA
ei1+AvXXLTtiG7ky0J82s3tkO6lpVmkAODxz5X2v5wAkovuxeKlUtE/Q9lc/zLwxfwT6pKglYQlZ
PCeXIVKoD5rbyaXVRMMmHV1rY6tO+SXsKuoKkmcyXu8qVRq/vwd7rv0kAkA9DWOJN02ELwevggf0
HLlMda+CtEMvOk6d5B4oaUJOlZF44PHykzBMroUgCXwN1dn6aKTf0euL1npvVD9dv/F/KRnClGHk
BhutCNqFV0z6l1ELNhoMHBrXBmWtNm/eA7WkWUS6BiIXyqlsqVwtHBejojBv/Dcawy4JeRztO6xG
Xhxk6sHcDzXKVZ27yczC+mMJoDf8T/jeoaOwM4FI3BQNdctlpHQWmPg4BhgbIKF/X0RpQemkSG6I
VuObbuTKrU4PfxsXDSGGZEVrSJoAx/BKDCUMPFf9jl7Nl0r1XhrU3ZEqp84UO29595ZJ6nsaxZyn
opf2nQfyHKDGyDNVtDrcMqCCEfsIn3U5McixDd07Y6be6EmDpwLl2q2hR8GrPtHCVKn595TMot+J
QScapn6LivdUXtOafu3UfXzHAyN7HvtEbBSc0DYItOBTYEXvgWIU2bLahRk2L2jGOVRqbQrsmKSs
TA9N5V1irw0Qj+LGTx7gryJM0ri0R/Jah+cR6tadjeDPJJFSvwftJLNho3VadgnIEsCeNALA8/VG
MC51WWZrAkmwrnGNYAhML9gFOM3i2btJS6MEb5+54083iwUff8J1pEFx61VeCNZVQaldnVpFoS1e
zHE06Mz22coRtbO1Db6UVaJIoKJ6RPcse6fCrH7H68jcWWG2VwuCIhXf/4HPQdZGp3mh9Q7WR1H/
YXd2/gDXyf/ZaH77oI2U5mjKgNIrLIdsAq1TJJ6a5Jmy8PClzQgFtGCzXRfLt6Loy0Up+w+NXtAv
N3ZVOksOjx2c18RdUqtfB97eCyMZgy26ffYk2waRDs1UNlXNbuGc3Zl+h6dBEZH2wEhpOB0CVcPJ
doVqVH7nAaxfBBYploP+aoNgcQp7ttMnp5gaDWCHkuayls9t5BdvmUCTZ+F7vnfn9JG4BdCXr6xh
oAGqGsNDESY2d3dtP2op5TIM/uKt1zjItrbSARZEB56uICYcg1PeFxSfn+lrBIjEpj/A9XhrwfP8
2fILbde3iMiF9BHBFunJLVVWGLiJnm1bA4k5tym9p76wfiJTn95qWQu91+hs1PbdcTHwXnvEeYrQ
DLKccMEzXeszd29ZgCY9mVNcSVF3jGhoHtKipIHEY+e5lxANAo2ig9GhRFSHuf1YthVXqCOmFA0C
SNirEcVDPt2gwmSKogGvkOn9hPFisAts4FW82fRJATrdNRxHRG+JVV3tYHscQEkx67zamwNKmAQU
pGA87JjAMypwcjQKsM0QcJva+Q9vSp7Tomh/26g0/kysxtvEDiYoY4wki6+47ZYaZnpQ28HDJkbU
9LhQoA1DYDrSUAeq1ugPusBM7moJ6xpPYpwmdBQGxMAk9bK+qySkAdMRwzv+WDpFRlfcAsmBIG5p
HzaiEmEoeQ4bem2i4Vb7SHj7Dm0qNXtExiuAnQWaA9u7boW/VwP+IqeiFoMoVuBTay5MMzvOsVpI
3R7xJ6R8aidW8U3UxG0ONn9jGa1zUyRjvlU0gDTNqJQ7Th8JdUW9vQ5lsPL0xL6LQceuyOwISXXz
NQdZuKuAzuwLe8QetMFMMbAhh1kxqZ0rcGeh+qRskP/k9MqK5H1Q7TdXU/cyNrtVmA3ifpTmV701
kZqPuWPrlI4F8Et738Cxu49qbr6sZqcUJmjtWGlA3AlMA1pwCNvBETBkC0BZNF05LtRQycAUA0lb
mlAPWGH5qy4yIOQgxs0DB3Z2NVQDkb/K7jQH9oDRFDzQXJ2uepumOyS2VJDgTbhLTbP4TvZKzgM0
FXmYKG6IiEKtb5DcYgsjF6QAYOIhm/wQolRRD/SLnRkqwQM7zLjBxW3c8ZxpnnRfhXrfZCkhI4c0
K+v8A6skyMSt0siFxjMV/KIO+6QEDkJZj1e6NDRCJ7CjPiqhKEVwaRTw6HuDY0ZE1MTKGiGytKKE
eRW41ZeyLKsXtcL90SvsaOsNvbZCes1cAdf9DhqAHiESnPcZN9Daqj0U2fMKMQZI20swPnIXh+gK
GI1D7B/0b00vi/uKdj68I/pBlQaq2Sso+HeAhVed1n3HVE3dwry3N3Yimt94GVm3mhPSSnLUn0j2
JZsSFda90znffWkDcSvpT9BN+wXaV1vTyuG1Sp2dUhKKb3begQoRDQZbrUXpT822piBf06CGU1s1
3Y0cIAkKfL1WwlOyrXTw6sp6PePs50ayaxTDe9bNOtkLHo8Ayeu+3ZA5Bbdsqp9FTdMiTzJeEbbP
veS26rrTVfCllaYupFTSVQ+vdyGGFLlCkrllP8LTBB+YrRuPi7B2aT9h4efDmAv6ba/4Orwg6jEU
c4YaIy00ER2gdrchVhgrPgXvcV8d1nac/tHxWFwh+RT/qIe8ezFlo3wvOupEiW7UkBLFviDNfKTb
hiSV6vbfyP0+QJxZ1FyhyWCK2q/KhrpR1wJfCMPsF5PjcFMbWlCfi3dZSGvKzv3qto+FQE64KF98
AtDOz9HMBP1Hv4Imq57CageMg+MKbQ0dhlxkho8mLvMrLYFTKwKeUbJ3Gpj77uDeAA/ABKqRAxhj
ypbqiBJNgxsIwCnQTZUsx1vHaRE69u3oS+0CoLR1WhBVxCVhqh1rSCFsWWeKQumtLFHRLyuwOt0H
hpRUlqNYojWiovEPq6Tvsx09G2UZRTAiW80Y1gCruT9ViBVqhxnRmEKmdHoLaEBbG7g2VxDWywHn
BBqPd3BRnsIoIrJY6bCpzIiSqs9JixH5gNPV+Es7GlRaOvTVgqwhJwB/D5VGBYcslererK2CXgTw
G7oHgndHM+Te2m7lH89pWo/Gad9Pr38FfSuoVHBrzFXWDbQVCxcEM1q5iNGF1tDcWuDXPZJCs6lL
DLA84t0S3wyfV3elfQGM9KW4x2WyAQuA1U+FcDhoBsds6cCaaDMqU+kvcKroo2tqtEMtBSV0hA1B
snnmbZV7FFjAcPzyB8X8E9Ya3WKBArAS579tSrRboDn5FqO4Yfp5yR/IB2LVGjT5fZ2DjoQEGoOT
oqlKLCZSo++d+KgBqa8FkpqLrLQgk8eiWxWWivgXpNw7SkrU8TvyuUXFHQwjTka7EksoxE6RPgts
6CyNoyMbHFnlPd2t8d3CP+HA/xeDg9pX1kkTKGvR+AMkP/BJABTVX0oDMJMCXfErsoyAl0Ok82Yt
WBtjUkYQLc1qy7C5/FPDvJMWiL4KassNr9QW3kFY3UQY1a4QmrfXOq08ZEQMiWZIaN7qWhRgH9pv
jAKSck7XtOse2lbR32ltQ5oUOkVKS1q3wiXN5LKA7qQZ3jpPhvIBbXFzXY5JgXQE5gGyDGC8lRDk
egO9IJO/xC3JLvNskgShVA0qLQiWomwQtLFMkJ0e2kW21qIY38a0EyDBQ8Usu9ewc+sPHfEupFap
NL0UBpizDCei5Zi7aDEb7L8yQOEFS8p3mwb5RrpPDgQHcr3JuUQdgb0WCsgak/foPcVCBIkhjYED
nTqoaSO+eeQMX4uURtnYxup956fmM4j0qQLsmXs1z+Gv9Y4D9x58IPDIksq8Sa+XfjiMLJDg0tS0
O6uDS6m4zcfYTABKHZFaNYBnznuyWdd18CG4FBdxS+GCArvYsuEpzolOIE8DhA2B8XCLyh3ACRWh
tkmsVVHIRULVoQVL3kzhRXUezAohRxRAyndexNq2hTQOTRovldtC0zgrIfZ0rhb2O53rC2ys0j9K
itzqri/AJeNGFsn8Jevh97qArIhG1Mt0vbQXdhwjC5HbfLYEwk3gmMjjm2nyBYz5u6wtAk6bYH8c
4DpsOVH5GwVfAFA8giukZa1oNSYDOmN4Fi+cAsrs4BPLlR7xspofugwLxdyPQFKB6QXlFxxk9K2d
x90h8k2LO4VtV+k0V2mjjcuqCK21j/fSra6DcOfm1gCwGA1dVqpaQsgCDbg02461Yf/MOM1LE0Hf
hecCorrsq35qd24auuHopkGPBnnWmV18IzzBy3jIXiAwv3pjvsy04dvlIU4NzxnCdEiqDd0yhTqz
bqcoJukot9mLNt4P9jvUNiuCXQxj8fI4pxbxTEKTji404jMu1f/1f/Kf3/cBmfv/+y/t/wZ+OZpD
4qQvefhEfUHkuIMROZvgo4AZeHmsU1v147Hs47FK2EjBZG74MvQfqffHQeXVoVOtUSKPk4equgPN
dXlEzeCvPHZyZ+2ktAxOgQMGePqSn6bn4UAppoTkJeuQFgDc3owv8EWB6P0GBLtsFAqplO+7X45z
6CMKiNWVOZ/5jhxq25BCaAZdktl3jHsKInSZ05cfcfathV2WOtxoq8vTPPMRIeToFFk08JWYLx7P
kna4kSBek75I9LIBAka5A/oCz/Xs4Dp3l8cyT1f0aKzZ3g9dRx8NfC1ebMpKHcw4gf6ENny9PIp+
dhjHcCyTtXM4AsdTAn4pO7VmGK5tDCFe0BjbWH9MvBSWr4V4NQ133TZvvnmD+xUdIUqbAkLLk5M9
ELACl4fVU4xeV3+DK97ln3Zy+KWuSnXCsRqaOf17/Mv6uKgVxXf0vdlWX0v9DWDun8sjaCebZhoC
gIhucR9YXMzHQ7QauH5cjYw9bxegBGhN6C4qIq2BhVD3U9GB6njVi97H3zRq8r1ZHCZglhfGW+yb
kNTG3m1BIrW9/LNOjq8kn9Dgf0qpaqBPpl/96SwVWF3ym4vqENFK3+CYksDnGQoMIEb12YmaQ1WZ
yDHBOyfjTUid//nwHCKVgKtZwp7vCIpSPtg/veT1D2ysHJG6s3DRfMx1WT+FOc6D6hiEtB/wNqo4
D/eXh5/W/CiSMHvBP5ILUyX6zz67CZF7oFlfHnrtvRwPBQJvuNRAznPsZq14N5dHO9n+02go7UM6
1bkD/oprn9bapntC1dUucT2kd03ppjB/G3lyZUlP4sY0im1KKDyESEvMg1OdAlvNzPIACNdLxdJt
X0Y0bVH6Iym9PKHTU2M5pkn90+Y+cww5u2coRhaF3fXlAUzjvrS82840Hi4PcW7NTEtQAdLBI2jz
NSvToB/tsMTiBGLcHj0Y/TnSalRlQkW9cq+c2wxS15kO51RTxSwIeryj1NDI6gNtaUyLja+AYnad
BeW6pnUZS+2pR9Pq8vS0c0soCQnEBCGck5QAHGxDa5pBE8qPZO3WxqdGEP9BNWbjMX7btF+6sHnu
QEm1DiIZwS5xxKao5f7yLzm30J9+iDa7buqiK33y5PpQo2RhtS9DBpey+HJ5kHPR5vMgsyVGJ6cC
F17WhwbTTOUpGm5NSTENGop6wPWvUr5eHu/s6hrTeXOIu5qYJv3pxMG4MqN8YFIqhfiyfgldd/mf
jTCLn9jAtprAnOJAx80ji4Zp2rtXjtlfaz8PU+x+qva2LaHkzc6ZIx21E+ZQHSrlmep4Rl0/0J6d
4kMz0p1wd4gbLHDfuRJIzn6sT6NO5+XT4rmySlLcoatD3AN3aG9S8e4iezeiHsXLvIkXBYXiy6up
TRvgZKamIVWipGkZ83vYBfiADpRfH/DgWKnaTdJ9+O5z7m4R50j8mzagkaX8Bj5xZa5nN8qncac/
/zRXL0A3KvcCxvXFE4WTLy7mc1fmdpK2Epi5ZdEll6rAS2h22UAsA+DEcUdFuaXM4ECierGqZ725
1xy51Ko/mfyheU9K++bnj4m/uTz8uehmqxr9XUGoJsQdz5BSahRHoJoPzUDWDAYoWxXCQxxEavUy
mdqEfjz4B2Xk5Xp55HNr+3nk2T4SPqoasc0RyRB0HvGDSLIrF+tpamU5TAzWmuGoiPrNrjxtAK+Z
oK91wKjAsd7tivsbNdlfl+dxeh6kiuARX4/2C/f4LJg0vUG2kJuch+IrTyyCNYYUNIzj+6TaDcWj
rV27HaZvcnwaSMpUeDFCE7g+mrN5haHaj0B62JVIT4YomTeSd4apL3SU5cvyWjJ25vQdjWfN7oA+
aHUPZG998L29y4cKlFs195BpWNU2XlUlMg13RX/ba1cu+dPvdzyufrw3W7MpaXAQpolvffjhhfd+
uWeDXv5+p/uQUaZXsY6uk2FYs8sny0SmQpmtD2hKLv3scayubJCz06AJYWu2ymtinkDQITGGVnPL
g4T7mI7vJdks2dG6Aet4eSpnNwbIN9shYdFP7rXGVgsFgFF10DoqPpa30SwoMqWOZGzd0GOLx39+
BbF4DtOiwKVzyGZbMaqh34WWQC04xsVDdOgpt8hTbQ15G0kMGCY1KmUBAO/yRM8uKW98UiNLNTkC
xztDUoJG34H3QReh4QIEWuCKlXzY5s3lcU6zH041zzLHMEyTbGEWHT0kLAbIZzyDIjIT4a5xZLmJ
enFlmHNbUJc65Qsb7wpHn21BxTYb+mFGfbCgPCC5023jYHT+xeb4PMjsNOUgHWsFp6lDwSOmocpP
c7IqPrJ2k5dXsp/TUgwX2uexZndaKQv62qFkrPTZd1+BTdOx2kwW2Yp6UOU96SreAEOswod3V0Fy
JXCcX0+HMtf0ArHM2WeDOUE1sNTqg0nRdKyaB1BWH5d3xrkdCABcV21TCGL/9OefMgMfLyVRiaQ5
SMNfxsj/KsWjbFD5314e59wOpFJn64Ibxj55HMaFtGk4Zc0BKSd8lT1gxogQNt3m8jCnaQBYecch
cBAEofvPPhgeBIbnQVc8ZCJfWkBDR+2mK25k8KjjL5rfXh7tr8x0doNpzAoVMkB7wElmexG2oYyV
dmQ4NOkM7y0Et5aaeyV6EfJR9zZm5k+c80UeyiUi6SsAUEtBcRrWMFr01Kov/54zH1MzhJgelNwC
pNTHHxO4liHDIBoOgXln+QoCqvSmnVtx7Sl55mNStOP1TfHO4FvO9qXa82hta308mBYS+D8HSCNh
eKVmN/0d86U1JasL58jkeTyby0CzN+2DXD2IarLRPHjYKIbhTsrboO2v7JozLxCpWYDHhcVbFejl
LPyXAIQzj6vh4AlYUqxeGmkqWERAaRJGOubnil79aALzdgzDK5vo3GKSsZrcrHw0ytnHHw0Et1ED
KRjQag3X8GndUMFB8Z9fNGTkfw8yW8140JFjQb7o4HC+cQ+nq/NSmyjqGlc+25mQxUC2A3XYMW0x
bzMYWGoXXdQOmN1D89YrPLZX/3iTk95Ik2oJqfDJVY2YZS/B9HQHVUcZOlMfDISV4t5cU6u5En/P
xX+dAyUMavGUgeb3c4IKOeD1ojv0boWnudNriyyjtStSGw61ngRLtA3xrFKg+hUid16aqi9edQvF
tp5EFui12rf//JAf/abZpxxMHGZxTOm4k4JlnfxqlX2hP9rq98vLfO5MHI0zO+S4zyeFqpXdwaAR
1kcvagh1K1j0+XNhv7TKuqvfBPIOV0adIubs2OtcE6SxNg85U51Oy6f7yNTIXkssWg8RunhoHMd6
CU91RZ8s77fSixdjSNs5fUUkpjTyK6OfiTm6AURBt23Cpy1nR1Fx4s5RbNkcNOd7iCgShWIQCGl2
55pXDv30kU6mSWuH5xzxjTB3PM0KUDNV+rQ9jPqfGFzSVCTKoT0jsHh5Qc9EF51yKfwCitCn9640
UBjPIEIfGjRAuTy2o4Z7jHHtiXr2pEDw4N6hNCspdx9PiD7sCFZraA5xedDMtdfeGOGbk29b/Z7u
9brWtx7+N+iddDS0Qvl+eZZnrv3pkLJdaGxSWZnF79wz0gy1tOKgw+522mLRIQ1b9IfeB/QD8XCM
1pcHPLNTuGP5dDBSoYjNS1YWzWr+wMkPWgIowt0J/0EpAVsjSwCa4cq2nH79bLMcDTbN/tOZKGzD
BS9s55hNARhIb9tmo1QvXvwr8t9kBLemN5aXp3duPT9Pb7aeMcewAR6ZH9w0/oqh9qLx9U1dDbcG
pLoCpyN97A6XhzxzIgRBnSYJkgMqenbHkzRAZ6SN1PJD+xT374O80aKtk75dHuRcCeBolPm56xwQ
SQajDMOug8khgi8VniWN86ekNA2EWum3LuYPqFVdHvnMitJ4Y79gSKfp7Jnj6Y11Oyr1GBeHGJDS
olTEbYZdcggnA1XEVQm2LFKu9XHP3MVHY05//mnfRLbpOJDyi0ORwM9UVpO2w+VZXRthFq0TDbC6
3jGrfEBFMMEIOr0ywrlrCFQBBqe2wWHT531iZEYKxOLYimV1U1f+0lTeYsBgjvUs3KekRSfk2dSv
7f+z8yKh5zKwbNrws68V6UoRN7ZgM7b118LI7t083P2Lpfs0xOx6bbJGV1OPnZiLol84jYfrZx1W
VwKjdib+A2D4eyazk5yZlN2NBLFSBxGVAJGibkTIA9/mlW4E2FPbbg6ZQ9+6anRjK81Cd6ovcaDu
IKtBsIOMiuztx+WZa9NRnsWzT79Jm+eIY5EEahyxui6ge/jW6Ca4udesoiroFn4ej9DqzH3E8qzR
cUPsO4Dm0jhQPz2at9srv2b6lqe/RgrCjkB70ZxFVyfPtdFOLORcjXIvAa0EAvwWGP6i0tZCB08u
nE3bm7cdv0JHeo0bdFsW6svl33Em/rEof/+M2Yca1WjkzcM+z5p72UJGRSupr0euLvmvjtTfQ81D
beRGXeqm3CdFBtdKe7OyxyJ5DNQHkcO52Hbej8EfrlyYZ+PfpzFnJ0qrrQR8LhcmTcZXcyJi+IjU
Nx5g0Wyt2RhQ6f6VL3t+6//vilqz8Ofpdp3H7XRtOvdG9ZjY3F7P/9FHm/f3MZiw0JZlCPDma1y1
X0zLm0yAN2UnN5eH+v+cmr+nM22gT9F8xIun7wszP/j+Y40dpHiT8n1SPVBxcnTyn63+5gzfYnMr
nGs75uxKIopDh9qmPzcPh7mehD04+/xglDu3baEEbz3ga5cnePYAfBpkNr+qi1BEm6KCVr0gbi39
D93bSjScLg9zJnMzDVNSiaKAQalkCk6flhGMet11BamijWFT9ydKtyZCC7r8Biz+ylDnZ/T3ULM9
38K/CTrTKw5euBvEl7r92tDZq+SVt8S1GU1f79OMdJS3o9TiaHU1xEI0+rGRgN9c2Zg//ZsgZUGB
Fxr/nNSRky5XsG+bIgcaH55xb6cPWfFgNVegCmcvfQqBJnkgJQRaGsdTQrzeiUO3y3m13EfJjybb
xriyBO2+li9mBbcgRhDzyqDnvtbnMWfLmNRWWFZxxYXsuIekho1QlJtYg4odpcO/iBuCOiWlQ1pf
vCOO56cVao/Rs8H8LOvezNFYtbstytZr4DXX6gXncplPYzmztWy8AJ3YkEQDw4eFWnyvAOtePlLn
V+5/Z+PMVq5JUFi2vGk26k5p3q3oucx/BP7T5VHOpjKfJzK7qJFuiVrHZSJNFOEoBxspevepSKT5
nZI8iz7ZUABb2PKH6DFhePCd3waqHua/CYa8NQ3JexqxwnmfTQX8Bo+qJOYnLUWRyVa7/OHm+pXg
cfazfRpm9tmyQNMHy2A7VuVzGXxxzWullmsDzKJTMKBX7mOjcOgAyMv6t5V9vfzBzm4LMB0qAGuN
Psr055/jEnwr3ENHMnfEx3pt3ZkfGbEpltey9WsDTQHy00BOmwYIILJUECdRQX0VCKIA5Ru698sT
OrtiHFdhcoOYhjM7tUNXR3IM2ecjKsKQonjxXANqnN/k/N22I6jZsMGO54Jc9JDEUcEDFeJ+AR7E
6u4C67HztY0WOAskY3AS3cv6x2jeRi7sJajgzj1FkSvb7+TKt7nuaeXp0qTTK+dXPj4aetcOVfYW
5Uqw8zPPuvM7KW/ywXKuhA/tJDf8ayzT4T6WICnmJ6qPACbE2Zi9JcirhyGF1h6fq2qFBmpT3TcI
0GRg5yGwLbM62gORDaAcakF6L6IcARB9WQUR1XP1yhKc3Kv8LIsTzjPZmLpWswNSxs04KHlbvHkV
tDirxij9NaOQpYU4hl8p051s4dlY09b7tIXjtrQLmSAAbdtffIRwYYsu/RBDH2gXlzfxuQ/7eVaz
YD2oVlQURVe8WZ6LIjAsyi5Zd1cLuWcXz6bhwI0FIGGOWbH7PjGbrCje1PS3iitNoj0FHioGo4Ij
3DUs+cnBZPXQc2KbWvzXSfGxkC4CPcaQv4HyfTfr4A5m9JVNem2IWTgGV2kJRXb5m1tnPyK4tA0e
k5e/zGmGb4MVhqAB8sGgJzsvKqLIHwcRxgVv0fhkQvGHnYpUGBGzrFZjdhN62gbL55UR+9sGElhU
Xml3nPlmU9HSBo5DCRVQ6vEmxIVEM5EnmvRA3W0b6ghodCMEVYXXaIVcalZFV1LXM6vqWCokDmGD
ujDm1X44oqYI0fh6a+pvmLWsW+ca8mGKyUeve4AI7D4Np1b+PQGtoIAKWy9Ts7cAhoiY9DmDn6mJ
7myMTTDavZq97q8RAc4c5qMxZ3sl6msjBu9B7ISkWYs93LoArpTZby9vmLPjYBxMSdGSXBnTn38K
GgmKGLRhm+zNoHjT9WO59sLcX3e5RBQivPqcORM5HFpgljDAIwgK/cfD+VUTx+hFRm8jiuGWE687
CjcFKsOXZ3VuTwB3MDVAfHy5+QNNh2nfgP0O3/K4RGXeFPmttNJrb7PTyZhc5FCheM1aVGRn/QpY
1rpCL8h/qzsfMcgUDTmxLrX2Stg4vdosLjS6WQL4OACj2ZqVRp9ZEjr3W4zWLq6FQ/RN4vRmYi61
SeMfl1fu9PxaXJ6wDWiaU2eeVyNaicRPhyUqdQA0Wbr3LL5H7wGV42+y+7g81OlHYigWD7QnnLKT
ioBnIKdXUSB9CxMXpybFQlgBbft/PAiQrOkCVgEtgbI43nAVtT8khkf/zXU7/bFEZXNt2kF+5V1x
uhNsXmDcVJAkNMucF5iDqFOhLdrJWzpg5Y0SmjGgPK1fG+a09cA6MZIg2k3p8PzNlzpCdy270w8I
066HzrxL2mKJGs0zHgNrC8iZorgbMWBHT3lbVcTq8mKeZpZ/jW+SzdAJNMUcTJQWoxfaRaIfepQn
clNbGcYuHgbIvni1IwHhP7TDPbLUEKO2LpiVPthZ9R7r18u/4yRo/fUzwKAhTAFQYB5F4sInGoet
fpAZ1jeg7Co/Xsmmhfu7uzzS+RWfGII2fgXypFphFkpl29gJHUxU9jFyXGST0G6wxrk2g9CtrXIL
IxiJTcc/fiNOk/w08iyLd0cUJ+JR6IdKvS3Hh867s4MrpZiTbTsBPbmqmReFLN2agsGn4A9z2fAD
IxUHpexucGS6D4z+oSjGzeVFPLk/p2EgEdkqnDYQ+rMzGJW+WmtqKQ5m9tGIG9P4U1Ocdp2nCstP
bOaxW/+n8R8GHU8fqTqEf6wdZyPa+PHEmRF4r0qX7s26v40AefxnY8zPfEqn0as6xhjoLnQIQMvs
yrqdBH7eb7pk6+FcQvfFnN3Nhh6kPvHGPgwRnGDknxN1aTSP9aSkh2KZV17JBU5iP+NNQCkeUNKw
1HlPxR37yhvxUj3oI07iA0p1WNzilu4+QvX+x1uPPJVnPXk9DG5meLz1sLKK0ZKq3UNsqr8QWtsh
c7cb4vj35a13usOn+5lbE2gWcOb5s7DNABl5+BscYi99jER8rxsNyibOlRz0NCAdDzPLek3TR1tY
d8QhHfFrChBrRH7Sw1qhvgYaODsheiB8J5uUY34/17R+wyxEx9cLxx9q5DxUI/a44TXO45lh2AcG
bAEQS9opGCKLc12tA+vguf2NIl3IGMVCb69s8NMaLS8EHW6lmHBeNORmaPpMk/E4Avg9wKVcqwj8
p3dq8Yg0SqBFS2msVO4QO/vnH4s5abyOJtAM0zzeeoOhKv4I1OQgI9CwTfmAxsq6apMH0AxXso/T
ZeQoUcwGR0q5B8jZ8VB2pHkYA9T5a+bk3zGCw2NpqjSIb5d3+WmggMeokeJM2SEu2rNw1ziJ7Y1q
GL722auNO0SNMTZqiIvSluuhTxed8o/n5ZCGWJxdAMU69ZbjeZU5esWmlamvnaopt5mKdhZ70eYy
rsv6Gjlmfrg0MLHS5j0JiI4H+hz2YGlDN4Z5Mb7amL081X5PqVuJq61VqODpYyQorszudECNy4OK
DVCLqSYw2yDIRlf2gMXWvm77b0VeYVKrIC4vN8lVaYD5l6Nx/Xmo+QEA+hCUFG2afV92SMooC6q1
EIAq1IL/aMVNHXhXbq15jJ8GnOi1TA/KzMmbZbDyamy8MtznnnS/aXYPYMzPJ6m+2B3u+rAYbmOt
i69CMOYngXGniiTwqv/pV8y2qJKHtoPxQ7jHCkw8aeVguYvRwaDY6rqSfpbzByu/BiFmq7jP2wwV
slSpMW/oEfncKGWD/LsbYvIe2dCvS2RsrqSUJzBsfiBvewgUgmc14L3ZlnbiIolDtOv2yOMVOFXH
iIFZtWbhdtuhG6hPRjA2MmFx0Te7wqYSEGsarBLpfhiAkX5PJgtbR8FnO3VtdRHGmJN1qIv9vnzU
z6zj0c/Uj0+exiMD1W1+ZjX4j41IfysCWfpW3vzjYWzYtioPXAorPDuPh8HtJ8+m2u1eVNVN3ADG
cyB+j3J3eZgzJ43aigrfldoN7NNZ/A+Lcqgz1Sz3qbkbAxOzkj2mXksn/HF5nL+afZ9LOHxdEngw
7Q55AMip2ZFODRdlJq1O9/waPOpq7NK11MJPNIv1ja8EzjKXGPDFbI87RB7Q1I57tGOoUIS/SF/L
g/T7D8NFC2kcgvAJSEf3ilUUwn6tZz8VuPhuqpBjq6JDoy/60pDXTtCZDw9Qeapo8BghIM6ukk7B
s8Sz03jfNt2NAIy9KyDGrHC2+Xp5rc4NxDPWJOxOyPw5/QHt4ERiyhrvqzxtn4fcae+Al0Uvo5Zf
exicfn5aA5PZHPkZ0WFeQEGpS1hDhU+LqT7i6rKzkXrpJTLwZbO5PKnTOAu7AvoLfRcVdOm8FZHn
BuiKNmr3ofidDR+V/ysvf8Tqt6T/Y2rXLqxzg1FD5rayiO481Y8PT5+r+HpSZd1LiTN7sCud8qYd
SxTqIaYHm8z+uDy50y82MfKnJNf864U1O0WqXUxOM04FIdF8KhV31efDW4sU+OVhTq8OnSIU94bq
sA/ZGsfTEiMFBcVzy71a3le+teqG58a+t/KnuqivfK5zM4LQRuGO3OIU2pzmwm08Xa/2FHSN9Sgy
feFPnNxJjvHKrM7sQVsF2zwBRifU8exc4bedwQbomn1HPepriqHvWvO/ZG5nrPTCu9bPPLOGZIQq
hESqa6zlbDSrg8WTWNz3SkHaGSwa5dbWdz5uC9d4RfPqmsYlNlEbqBkSWuFbHn8tP5S++G/SvmtH
UmXb9ouQiMC/AunKNlm2+wVVOyCwEXi+/oxo6exTCdxEta+W1FpSSz2TMDOmGXMMEHwjsoh2WQOJ
F1D0Xj8Pcr8vfSqF1wa5kEmQny5fTAbiwlIp+nMT5ZhfS12LDQ9qx47d6DymVnlvaiDFVCP164fj
34AxHAeSKm0+pk2h8D4B1dadwavkWu17D0q6aCQbX7dcP6QGFEk3cixDshhdrp/Mye2qcJJz16W3
iRXdQvFxAy2yPOWXJmZveVvWdljDI6C4D3h5CW5VxboHbGWjL0jl/b/cKJnlwKFTiioPtuvyU1o+
6KOW1ck5A18pUEQYJ5lCiO9YU/tgOeVJJ+8Rr/2agqsQFCV3kGUaP6KEFT9tYBT2Tip51nuig3pW
+0DlEUWwstD9trAjMPzrXx3Dl1Q36JCjxoh7Cb4duWyfqlJQr+nB+Bol54TlhwjkjzY5FNN46uzh
ZNKdg1bS9YO8KGv+s4hcECgDHKdFUt12PHPQcGFnUIoTT8fURknvXL+RXPhq1e+sLOqhJuBoPrPN
0S0j7Zfg+gDhlbTb9WAD2fBJi6rjvx9ko1xh6RjpWlTMppojWkUN4czYywiGSySoPL0toQTS38cQ
7MmIumvET8f86tS0NIwYAyQMSCXNReEsnmg/cStNzwZ6dVM1vKUIw924twXU7rWg0DbpLJaPpYYQ
EA02ILUkp8xstymtqpwVhJ1tTCGM9e1UpWDQO3ax4evDW2vvdeU+qsE2TG8ydJgL8g6lNUhpS3px
6BrQ/P36YVi5lHhLAeR1MECEpsTMb/KCjZAXadNzw4MUxDZ1y6Fgu9U6WvEuF1Zmb2mVGk6K6mF6
jhJjV/EPsok8WHSCsZUyyQPBJL5myaTXG1AdMRU9PSfjTQ9NTeg8ghwKf1r6sQDbUQpO+DbQp/cB
OrnX13D5ymnoHckKFdyNhZ29vMGFQQcDhNfpmTp3RrpPoDZq4ZVTH0Mn+vJjAFPI0hHXAWUPdOml
KfSWSuQVBjtD9QmKca8W1Ov60/XPWYYIqP5DYxFNS+SHGLO/tFEITKtPpC7Ok/NigMIxQZgaDaMr
FS+uW1qMQGHTHAT3BnDkGNUH6dilqSrPw8Syo/LMsrh2rV7/nsU2AB2gWq2KZ96WRxNFglSLD0XV
uA0HT6/GdrUVbrTxV24BiIYROWB4QfJkzX5Hmg4gtIYezZlm1UMVhr9SpznlQ7LxAq6sLKI7G2cU
Nw3ME3MznQZJSI5qhMOP9bBrunsoJ/miNDfWdcXJOMDa4b/VkW4BkQQoIjJ2Nps7NsSnAvyHPaCn
kGQi+dnenLZatYeOOnrPCMDUeZ+s7tBxhoABO0MaCUSB+o2VvtHhGzR+wupEof91/dis7RZoLiRs
BaXaxSWIiNrlQ5ex85hXfmHf1kUw0afrNta2CixK8n1UUSGZ10fqutJFXMJGZYG9H/jPsHtGpQxU
y8pGl3H5NZiCxwQ66gKIx9HAv7wD4CJ34B5xpWkqDrR4aSnB2NHf65+zdMCXRmYFgdGEPAYU1XAi
zMHLtGeIJX55Uy4tzB6ScAiVWh9gIet64AgfHQdSfNWGp11dKxMTi7LpbCDMv1wrMkZTDTVHdraU
/TQRt0fB3KHv/8VafTJCL40MGLlA6gQjPYMa0W8RbgSo6x+BFwNQQcDl5t26iekGwMyIdhSaegKz
nTYg7tifjQ1ZdBvAHwdk7X/sGLPFMmg3JSAdZ2CBBROqVCXmpy6/UzANHFmHkuwz9HfTZuPirJ00
E1V5tPAAg4RTvVy9UTRWBPpydm56sHWGDyT+9eXtkQmKLQNYPB3OLP3Pc5RroSIdnSMCHan41prM
w3ULyw3CMD5IX1RwNTjAWM6iFQ6sOeN5mT0x+wOsOq4BpSUn2UIXLD0MrFgA0qASiDfbnn0H67Kh
tLI4e0ptq/s9Ahx71jnABUZdhTu0kbYIe5ZOWlIMaCCfAK0NOuDa5cYMuqEoE8q0TwakZeCsoUB9
KI0/oH13C+1dTFuT4cuDgIxGBVIIxnAO5rl/CnJQBoRx9iSUj6TGgEXz7fo2LcMux0D9UuZNKODh
/y4/aKoqoRcpmKVLUT2Ax/2PY7EbNKV8eCHoQbENP73M/+XwuezJgC8FtVX5vZ/yNIPJs5iZ3bko
A02NxGlIxANI6P+gEfsXEjc3rd7EN0781fuEwqRsyhAM4RogiZv51ZhCi5MMvD4DQQn9tdYfY2f0
rq/kv4GGi5RZlk+AuQI9CUqgxhwWhw6rnUDQczqbtIjvDTIxn9Y088O6iyBtCo2MuLYPut2+00zp
f3M6Mciz99DjgX4MJWfwlxeerqdE34EUJEZTwcaAVV2zE4vBtl5RUTzEdZz8rpTcGdxUV3tlD6nO
yW+t3ryxJ6vbdzEtDrjbaPyPZfZjEDR7TIoexBvxODUP1uBAPVRRoFGbgfA41Wjd3ORGBYEU7jfa
yA0PCu127lsFBArDGjoSbIyUAOoW2r7FUMoBoMnMr9QeA+6QIU/3cZREP+kQ90E4GD+UGioHBlJf
l6ldO+0gTIgyFYW8Jhmy4+SIiUFHhpE7DMcrbiMmCGxiJtl6S21RHBqIxB9FyhrIo2d1UJXj9DvS
te62jHvkHhAI9eyEQFBBqdX91IEcGiVM8y23QesjoGkPXDzp9izXIU2QU+iGATi+z0tTPw9aNfUu
iYzQG8fSfDQh+vgLeucD86DLzgOcGTXyI1OMoxtGtfPcs4HtuRX9hOALpgiun5SF05KuA4UVgDUt
VEfnqU4E1EGlpcZ0Bi+MR8Q+VR4MGhTDFqJxwY0sU2NMhVC88/8QZtJHf7ptA9Qz49Rk4XkgU/QB
SecwyG0LWq2K9pZ3GIRMtZJiCANBk5u3yrSX1T/XYfQ2jCEjSlWv48ofYQDdMdrPX10EOADkmrK3
IpmTFhHboERkMPTzZPzJbM2VMqBQPnMba/dfGAIHDVrP8NeLxLLTSc2zkOvn1H7qh4MWvozju03Z
xqYu3jvZGMWbbRN0JySU6HKtzU4q4OIBOpcIFGJxw1ByYeLl+rcsvLU0YgGxh3lF9NDnJ4enQL0I
MWjnadD8CQpA5fDA9RNpXyDKdt3Uv0bKpTsDyz1AD5iNkFDVeQyS0SEhBDSs5zbDnPj4N+X9QQf1
XpzeOPZvWt8wfterkadAdL6CgGTzgmq4y02xm4ozKR765qHgv7TpwDcnshavCJbhH10DTrcj2xiX
a62qLTh48MvPqaZ6ltScpBk0Dp4JO2ZZ7dEx87lyb9l7SI/4Xb/PKhtTLH9CtOyi8kcJinBx3KSh
Xt5qiqUC7BZNHFQW5j8qlsFwBJ4/cOaXYAcYn5qqAgdY80NgDOH63qyZsv8Zkxkqjtzl97d46MKk
LU00i/sHKCodaqHFUCmBoDGNNo7c8lyDx+WTrVkgX4apYbEMtuLmXcMGA1NYbT3PazaA6kGoi01D
v392d4qY5RkUQY0g1geMFYOSJux32LDrq7ZqRV4cYLrA5zAPdUym16HRTLDSZsDuqH7K6udWGTY2
Z1mIBRcsgqr/2JntjkU7G+Uf1QgSW6pao46Vk53GnyCVJrJd17UeNOPcOn/X7NcvfyF0DQD6lrTM
4OibhTlKZHKo+nVq4GiAlHU7BkZ8qNRcN7IIgQkayZ+MzAJ7TMcqjQrpkyCZQEcY/oS2h2eZ3wjf
s+RYb1Fbr2zaZ2vzTRPC6ohaDmrQJ/zRKswPu4fGrYg3PmrpWC8+ypnt2ShQvehHfNTU3WrhIanP
anJPIRhsQzv5+vqtmpKIK2IjAwOHz+XlnahCIg0SuoGZ/h3zt4nmfj90hyQ6Q0f9eN3WiqMAKhNJ
Mqow6LfNS3IoiNfAfBRqgM6zX0AlVPpIeAry8d/YwSNuAC2PmGZ28KzcLirVbNQgiw7EgtoT28X6
k8Z+XzezehjASfy/ZmZHb9RH2tKmVgMoo3m5ktRuYShuT6KNz1l2v3DGUblFdoxqJmZOZlmRnpmC
05aToKmLWw6VzqZFEKtZ/bvFu6Npo5kwFYdwaN7y1vIZtPLg3nZqEnuVme5SvYEkZOFgkm7wYw2R
dZ1I4cKNEsja5oK2COTlNoB1iyEmaChnoygiKm/7aQLx9Wge2h5zOH23kbWtXXl0W9C1RWsdcLrZ
ctC2NrSoVnGMRnaynHxHCslWa3s9AXXLOKAXYW+xJq9+3Sebs2ti5JjihQywGmjEdBXnNBW3VOOu
Jf58/Ux9/rbZ+8ZCMx8zaHsFY/GKbq1h/IiiLe6HrW+ZvW8dqRs+hrCBuOW+7cf7loQgWkEyGCYb
W7XsBsij+2nd9Ev3kqetFY7dqAbqkIAT9LFM70Bil5iOb4+g3IHyI9IcEIK+l8NrpcJhP11fz7Wz
YmDsDRHaPzDLzBXoJYRNlAT2IeCdskfR3Cvdcx0/o++/U+u368aWCDx87WdrM4/AuBaCZA7W0Ia5
MSZnlwBHMOjcg9vbEbU6caM7lknl20J4qj39GIbMb3h0VDWCOd/peyRsr4H428bvkjfiMni++F1z
BwIJvybW5C5Yaek6YAQIT6kVjBwTNtkxTh1XJWwX9hskmGvn7NNqzJ+W2KZJEnLcGaqPfhXrr2av
QKKzxnzeFkp51UV+tjU70z0kDLhmI9YIlfSekWEfYhYLQpd3RITuGAGQFaHQn4xno8j2TVZ8qwfz
ZuQpMG/5nkVI9KEozeLU10CuyNggPJ5Hx41tkE5isQ2o1MFNAuq8SDL7pHJq5sjDmN2U5dGCUiTR
T624GwVzizy8g6CdlxfclYR9122v3gMJfpIpOLicZ/7LRHVEweOLe5j9dfAk5jmIRMDaMDQ/tOEj
xtDpdXvLnAjDieB1RO6JhhVAUJf3Ps5SzDTGuRoIc/wr7AmakBDQspOzHaoYK+tyH+XK/aCM++t2
pT+ZLTHs4tnHTURhdD42iTAbPPM67GJsxiP8rQ23CHq2LMxOWqJ2wkpzhrsEHAX67ECSfJWrBPkk
wDn4UzIPyM7i5eLRKIqynGWIyRj1u2mXsC2W/JXQBa80sCL4U87Myr//VIppOiNuU0ebgoLrP9I+
85VO/VNsFjpXzUiCHGRsSN/nmRQTMWtysEUEigNF7gNUG90JDYrrW772xjjAZiPUA2cqEP2zj2Gq
VuO6jWPAKD2GEDtP0vaxRWmxY9YOihhPmEI55HX7t9HqW4vpXidyr4HY5vXfseLu8DNQ1EEQjXkQ
bfbUxUTvUKG2xkBHyTrbVfrPGozoudiY/VhL6AB8R38BHXZNdmQu984264aajjLC1XVeZrEj13Kv
tG5TTdmjU+OO5MEMoRNgfFOtX9c/cXWpgT3GR+IDZeHn0nZRFbROp1QLzKzWvISSGwDZG1BEo+Mw
ivQF4INdRMwTqDPdurZ+Y7TnYXL61xRUTNd/ytpqowNBEFtAvQY1rstfQjOIBo+tpgd2/ziFH2b7
mBHUcNlWIW0JQsH5NdEzRtEJWTS4ii4NJX0MPFGp6kFJM/VQGy00QaAz7gIUkN9pURfvQoCdDtws
P2jdExexSOXVKMq4Tty1G2d95UJBVw+3SU6EYTh8dsbapolQW6kMSMpUH5ke3dlOCXCusXGUV3yc
jNnQ/kfgsSS4MlkXml0SY3Ht3odi+x21xtPX9++zidkDYfXgfVQgmxqUcWnfYsS6hiYcRn5rABvc
Si+2yM3Xzsu/YUo0Q3B11JnbRumtNlu1gL1G9zGB4WoQ2caEjF+zjTmMtT0CwgBQMLxEEs98eWAU
YE4ioAv0QINI8AjSGkJQFTxcX76V9xzFNkyiyFRagjQujQDwojeFxvQAnC8dpGVz9DQj4yfVXiv7
W9pu0TCtrh7m6YnMqMGcN7sEJbOFA/iOHgBwg/bQq9kpftIzzLZsnDz5D83eb3zX/xmaLR4kKo2M
Uxga0Qq8qdnwCMVowIXi7DVHmOHbXNu64WuH/Z8iJFD8+Ofn8mHtFAEySikNUuB43IRok+c0fGvW
du3DJBJJiksApfnPs356cdWk0rShTmgACNgumcyTkzm+Nip4iWKx16wvT4Dh2kopMewWKMSRJ18e
ECqEM40kpYE1RuErSHW0nShFnrjGqCueY/TG8fqJXDv2GBkAVg66txL/dWlQqE5VNLlKg4zkPo+/
hfEfwrZQUGvnEEVt6fJVjNPN2xrCaing2ia+qjIgxG76Wqju9fRRqzdSpjVDiCERqUOtD7Cu2dfU
nemMdoJqRtuRzIPA3Avtae1SghqmBm1C7+uLJ6GaoPeVLbI5roPAq6eao5Cga9+t/kc47cUWUG0l
IkcdFikAWNuAs5kfiKpSoIGp4EDkvBlPqpkZT0ytLd8Ic3IyBgdpB+e96SNeYyo0SAfLv/6Nq0sK
XIScJwHOax5zcttOw9jOaUCi9p6L9OdQQ859aDAo14X/1YLi4ZbJjtRgkD/m03XLUqis5CqjAeIn
t6a/RXEcnefrH7R24sHg8B8bsyuWj2yqHRAEBTXmzr3BmN44HUBWVXZv/3+GZk6xAysyIyZOB2qE
BzOGcK/S+ckWaE0e6bnr/fw5syeFQ597gKwQCXDDE1fU1hHsuBvXanXJgB5BI0/+N8fxZ04RgccA
Nmh2U4TfSz1x1X6LjnvLyKyGVjU0I40W4jIZj6pwQB610xNz48YuTzPyWkz9Y6ANCjMLqA+H+Ito
BoSFWjVGd1FPXkAAhmpnVp4dkWz41uXWoGAEPgP4cvBiYdb88jRDNM2pOCA5AckH8lwlTv9DGWJ9
w8pKdI9oD0E98D34ExWKSzNOgZGfphlJoAxQnkegCyzQxzBYuJ+v3NBB8ZgfRHJTD48jCNmm6nfW
bsROK6sKGg+0WP4x7mEc/PIXTOUUoSgZk2Ak4z6q690Arn8qlF0YbhSnlksKZi+Et0BW/xNzm13e
KA6zroJqYZCxlzBmXt38vX5pl58CA8ixLeTXAO3OUyWrNdA+tJQu0LJyjyPh8dKvlX1mb3zIlh35
9588XWXkDUnBDx9E8HRCAZ9NtQ+NY77ZSVxeK/lBGCNCWQXxy/ztbQjNAW+jHbo3hS8a9VfXSkLA
LSzglhm5cZ++h6ZDOhqMdEHR6HtNpKesKn/aWvbx9e2RSDPJeQRWl/n8PynwEk9V2waMBRaYjsoy
d5kx+rX4ertCai1IUCCg6Do0uS4/CD3exmwgBwdW7ENhfOucoxk1rp0+99HHyN6vf9ba6hkIoGUw
AZTNnK4B6k40a3naBjHT3Uo9y6TYrnZfNyIJ88HNiQdjIWesxkoXY2i7C7LquUHOVqiP+lYWtXas
bRR0JIoFWvJzl8dEC0Uoy+pRuE9vrEp/cEpjX3XCrwz7dP1z5AZcPnxIqC0D/8lgYREqg2ywQtSU
DYE9ta6Vn/pkByIuX+uf2aY22dr+fLY1e8pD4TQ96qJDoPeYiXgVJWBGyfP171lfOnkCJOsahktm
B45EGEZqsHQ6ZDxI1P1r+ln0Qa2/XTe05kORMqEmIls8C+BLH7VOLLR6CJAvYR6Pu9mWLMHqcn2y
MFsuY6iclDliCIT2ayhvQoYOypY+yEpBDUP1oFEB3STQ1ahWX65XETbCzsZiCEL2ViqvOb2ZUhP0
WBJdwtyoLDyF3gh6J1p+uL6A66b/ycxKLhJAQS9N25Eds86ifVCb1XtnaTeYI3tKK/442dpOm0xv
5NotEC+qa6KnMZni+3/1A2zJbgX3tEg8KgBTup7irNhgMKB/Sdf5It9z5aS2bzbbtdWxIXe6thEG
rp1QzFb9x+osQoPQ7VjnJqyORuXyLlC4PyY/oy3Wyy0zs5oPBIlbg41mH3D73Sy+V+W+Sm82JQnW
3AcmUgG2Q+UCnZWZfxf5VEZs7LGHglWeOtR+NGUHxbF3iRp9V6zo7fqeyTM/d1coAv5zvcAPz/Mo
LeTWGINbLQgB1aX8JLWX2uFEerBooJWXlRvefvl9coJY8qFaYLtfcIdOuTH1sdYXQWyNbp4QN+2+
Q0aHOH6JcOOr3wZiTWRUmN9ELQFwh8v7IDrDSuOuLwM1SX3S3tTTu2FVeCzbXVLsFXWLn2zt2z7Z
02bxJjPboRqyugw47VySOW5pJE967hBXrfJjBPrlLxdwEV1TYBbwdiEPmnNggF3fMQpdLQKmJpin
YnCdzBszZ399HZd+E2bwOuNNQ8oPtPnlOirdmNt5rxSBTW3X6a0/pAC6ewj7rW7YSs4gLSEqJCYO
Jb7q0pI20CyeYlbi9GduU50UfsKks6uaw05TjqZ5qvPnqSX4EaVLh8fsq+rZBI2fz/bnL4SetG0x
wb6ZVh9CJ3d5yBoXdap9JIpverHFk7ayshYugWwuSrPzZlMYEitqc1YFThvvTVXsUvOx2zqWy4cV
XBhYUTxJqD2BwuxyUbO+qjlC+ipg0UcDEpdm2BiO3DIg//5TkK12tdFRGwao+cb1vw55un7+lp73
8gPkKn7691ndxb3R9FUw5qHbGYch9B2wvVbv182sXF/wQ6PgiDamVMiYrVPZ510JCGUZ5KoAVafQ
wfBWxAE6WG9hZ78rUXO+bnB1922UpzHWhwM/909oRJVZY5MyMDqIBjkDEOI8sm4VR3yV/xHnWmK+
0EeQQxyLTpsTplmOSf0qiCpS3QxjPpzLNt7i4ls7B5+tyH38tE9FPHYYKMA5KFXlJu31+6rd0kRc
mjDBpG0DVY+GCChDZkdB1zKr56jbBg54ijQIpgPStVE1WO6K7IViBlfOMICGZ+aDxiRu1LztSWA3
YAoxd8xS94W5hTFZnmlYMaFFgMOGQtu8T8AhUGaHCqcBt3q3tE7KuKvGQN1iwls1A68N+DZktxdc
cZAYsEYnmmhQkuKoGvClU5Q9IIpBL9n+es8aeRxIq5DS6yBb0Wab0zk1CMzKiAQFgEF92aDRAr2F
KveULeznyh4BuG9LDiNZRjBme8RZa0Dvmk0B+Fxa85ue/hjY61cvp2x3IEpB/4FgAWcf80+lQCkF
6n7MBh8b96zxRh82QtfV78DNV8HHhWb/fJAw1qFQZmYMWEwauekQDJCesLrn/+JLAGXAgcaY8II/
pNLsVmEiVIMqf8RAStiBNn2r1Lb6IWgeoumFvAcovcur37Iar6aBUptJb6IUPfzpsadbMz/LWBXO
GfyuVA4Lyoju0kicMYwyZUD8YvRWZ69KfXLykzaCiM7gbrHV4lhxNfCUoFxC13Ulm+qj1AEhJnAz
YWfsrN55G9ut7V/J2NAAlR0UYFokGHcWWYUdJhJ5LtSAquNP0dNdmxsxkt/qmCGXiQ1+tAd9Z5bm
jqIvJSCC/OUIEoLAsmgpqdQAgZ2ljBxTPWCxcqZAKC/GeK/Fp6w7XT9+a+uIogtiRwnnxd5d7loD
yVMFSN4J+CPrTuuah9Dp3q6bWPFycihBvm5wqhiAuDRBQmJGIpMm+E+aY8TCAcfnaLj/RR0Jy4Vu
OEpIIIRf0MA22AWj4oDSp2o5uVVh6a46Dr6ZaIlXVcPXXRBQSP+o7tHiANTj8rPspMBTyE01qMvE
MzrmZslTmMT+9cWT63+ZAUqs0/9ZmaXPdpkoBhg91CBXjPu8bN2maGHtQ0mag6m+XDe29BP/XiGU
sjEXh6hu5icaISKRDPEUsBYMLIJ4RM93VNmI5FatUFTJ5bsHRYL5tYrNws4zgKdIqERAzkzfpr4A
0rqMNvz3coQeg/4Iq/7X0rzFUKrJWKHHCUuEunn+FFpvTv7XSJ5rgELUFl3QWPOm6suBIzpFIC2V
ThD95DkrSkjNAd3IAec9wZwo5jqF+OawX9e3anlvL43M7q3R8roS+Qi4XaveTKK/MzbJjpYmUCxH
nUhGpARaIrMDrnVJX5VqI1BYvqvGWz5t0TetGcA0qoSAyKHs+YtBY5SG4sng53hMffDMuXG9ES0u
XQ8UG4DzkILV6MzMc36zrUquVkN+HrWbyv6Ik2d0itHuOl7fjOWJRooomYWl24HOovwZn0LrjPUg
I9d5cZaVeDtJgLkoIdv+9TwBZhBV49b8g2rJF/iTGZF11sRttTiHjorx7WyXsS3R5pUrI21IKmFJ
RL+YWVUp1NNrRoqzrSouaY+GHfpR9Ycxtsuhgh0jNO0r1a02JwuXjk5yzwA1g6lhVBjm+FE9Ttoo
78FvY+aOR0rthxWlh8koftucuk70ddCAhNUB8QHsFiAm85OhN6wu6zrMz51uulpVugrHqNyX6RoJ
rIB1AEw3mM1HIHm5Y0OUKQxzO8W5zW+NEEK7PHfr/gFE/IfrJ3Bl9fDm4bBDzAjUpPqsuNVTvUBp
aIzPTT68dwXx0Z8CmaECUuBuN/TW23VzK0hJPOaYaUYmDhATZk4vPywqJxgUTnVm5s/I8vIBlA1N
7qXdvlEP2Xg0rVen/lkWDyE0la7bXrnTF6Znl02YVj1ZWlidB6W/b8zetwbtrszDE2AA3nVT/4/P
BLGPbB0D4zeLadUyzrhuqdVZAwwoYg82vde7e1Z9z1tnZ9ofpvOsYcQjNBuv3epaL+NpGS+BHAMJ
DrzknNIRHbGICCiPniv9dyNuHe0O0hQ7C1Il/Bj109anrjhjlGMRn6GOiDxknuwI7gxVNPTVOZu+
WaAxrKD9rEKALkrBHW38MaOjzkHdNUIQGqBN/s3RdqXzfWO9V44xgh0oLcmIV8M06eWxSiqw+em0
F2doxz8SsKq6SMD8ME72NNKeoeq9b2vtHUrd6N/lbq6pu06p99EYfsvHJkdsVPgkAfBNaOXH9Z+2
WB4KoALeQiRQEBpYlDaGROOQwIzrp8QAgn7gYE/Y6u4vNhyQdski6yCJQnY7fw6Ngo5kEmb3BMmR
tHiCroAqDr0CnlzTLfSNG7zyPVLaCqsMRhRdnZdqlLrPOoTQ/CkrvjdF7bVE319fseXnyA4bKKwR
+KMAPj9QpVFNCkli8RQ798OA58O86/XfmnU7Tkel3nobF14BPg++CEUbVMAxgjy7qQrYmXu7ZOKp
j02X5A1ma/aG9RIqG9XUxQmVdkC7JLF7gObP86VKd0CJErbiSW1sfyijR85zj5AcI14FSC22uCoW
kQXUk6CJCfwRJsel2snlhcicGnxM09A/oa7mkv5PZGGyaoPWDhHxylchvQXRuOThkUyel2a4aKew
D03tKemsVxq3xT36QMVxSHRwY1ghPaPQXj6GDIM2NLS0g4BSa3nqUbZ2M0VpMX4TmgPxmGPyw2Dk
2R1vmp8UpJEQysrAMA4mZrFrYoP9mkicvIC9X8ldPdT0wi0YBc2J3mu/TH0ovg05105g47DADOYM
zGdCqXZ9WygHR5jDOR7a4ayMjvkhKRa522agEmtIRYBfiv5WPN63FkvcJEE+xjk0NFERFV4XWYjH
nIGckpD9ZEoa76sGQ0qOnmZ7jcT8TzqQ9m4QY3xbgG7d5YImP+IiFi3Ya8Cmv4sb7HgW6ftJoEfm
8dj4IfIGCrWxlbwL3pipq0TlE7H716yvSzBkTOlbDpEdv03ADGNkjravcpDjdCScjglGply7Jemu
ChXchiZ9Qes7uqtHRd1prfJzwoircLtmorFrRXb+VxmH2G0B1N9BAdR8qEbygkH49EUA63kklaCe
bbRW5kXZZIJ/zgQOYNe6TE5FpY3z3iO6rnc2RpkOpGo/Ut69EQcKc6Qc6a3tYNHdwgGjhmiq4Tur
Sku4VmlM3A3z/GWsSrwFIJQNT6Om1V5Omf7NSnq9dMGdk2d+UWh2oLe0dxslzr0oarrJHTGld2tp
5fgLY1R/AJKv9xCn+FGAphW1Ew0ULK6uxgbYYTv7ta+y16G23+g0jbGLCrgaNJCFdFF8AyJXGSNf
nQq7cvMuAlzNdIZSeK2iFL9NG4WELAojr6vD4pwgGDvqjnhGnfiHQYYgKlhM/R5sjUmt/mlIL9yw
NIdHp576xq/t1ijva6VsD70o/oLJ1wr3vCECg+qd8WwmHW+9sEKf0gfKEODFqLMhMg4ZiuSpp+N7
YTaFb5SKObgj7c+pSH4QbgUja6raVVjx3pPq1xBzBfwyse4VaZWA8y7qvVBPLDepYntfV6Y4OUpr
AimeVMUuqyDr4Kso1d82U5xwt9L4iy61pl01CbudabLkULIpQqulqXyCVtjfKh2qU5rmL9k4RK5a
pvoOiqNvba1or2ZBy9M41r+52dSda1ZRcQPiIcVrG+NHG2mT5SsWhO2OeTKR305lKsDgQSj5TW1S
4Ng4ID95Dw1jEN2WuzJJME4e4UkeG/MVpQK1OShoUbc3I+hh9MdQBRnxVIvJ5UZT+mC8Tr2hc0zf
ypK/JuOFb9UM2m+lbWQYJGrLbG8P3YQDZFCX9uodg9xN4YKCkvNTPea6C2gd8UwG+cUi4kBsZaV+
Z5EsPapRBSopgzS+OqYBjdEfb/ThZ5Jr/GBmeeT1oW54cakZ/b6uhaF79Wj/1ialzu966IimAMjf
Fz28Dw6EeKF5fjcyJcisslIOU1cVOQZ71A5wyOQ5HLLvxGZwN5yqg+HnDsiwb6DxzO6MTmAaowWz
MnEVUhZuzlgcuqkV8ftKU3vNS520fynUPOpPjaFEx96ooqcR/XXFF6St8IYYhZsqkXawpzA68SYv
kh1TrDY84HA+pkI9NCE0v1uavlsqmrqY8oPgQ2/2Xm1VpafFIoLaSBqyB4yx6o8CBLl+33UdJPeM
/naMwAbcJepRQ50giXEAs84k3bEYBvsXbWx7P8Sh+isUINnadyJMd2DYwPFPhuhxYBDwQ/XCjNyi
Ue0HkdA88dPSEG+20MbnJuY/gVZWb/Om+1Zk2JWiyMd3bpQxXEtSxx7Kp6TeTT2kRyGvbN5Fhp3t
oaE1fLSNCA9aBxFCVRlepoJ9J6yrTjblxh3NTLCdcpwOXGHF64wudFFHgjSsoiY+8qDQTYZi3INf
f7xT0lApbjWzA/9Xlk8/AXNhyoFk4KZ9cpocMIa+GV2eddH4oTeQH0n7ofdb+Ho3i3XTpyiD+a3J
wd2HSvWkeplZOm7f65CetrNfHdd6L1M6uNYCzZqTMNKq+eM0U+i4qAYbmGmvGcbplRxj3Q3v+3Q/
FFPoNhSzrwkFF7nSDAGfEug2hzV2Yfxejpntmzl6vRWd8ttogkBB/z+UfVeP3Doa5S8SQIlUelWo
qq7Oye32C+EokVSgKJGU9Ov31OxiMbd9YWNeBvdhDFUrkB9PbJGPi0xUZGV33/IMI3ar2/sl3aNq
dobW6OzKXokHZBV7hxhdpoN3bBu/NiYEKZdxtFUWIZOh2B3UicVgidZH2nARHlPsfqrau25Vx20b
eryzbYPkyDCXYYk47xjvL2rdbtJLtgld+FqtZDrJNCj3DkRhOAyFaPDLCEUMs+88PY4BjWrRon9K
2Eze0lX1RWe7o0YKNw/xYBaH34P92T6DeSAPkWmGEgwnvlG+Z/tQD3HYHfRGojoWiuNt5fNzsq6Q
mnI9PfIUGl2cibYi7nZXUIjVbwDtNsdu3RGLsvhfG+5giW1WlxlQlodkQ03a5SyFL5P6mjIPM56I
uH+fulAcYHh/GMOJ10Mgl3csfv69U9tWYV0ez2PWzk8Z3ONYG1K493nq1V3Ubftn0aKU7zawof9i
exah7cXABjmEyKFaQv5uTP89nJP4kIgYOLMSCD02fivR/kTOCZpjj3lqfzC6PBEffoo0m6o5D7Ln
TEt6yGybmFKs3VTSiSMnnCX8FFK0HnPdjuhiI6JkMEjdbG0CWVoyzFdYhS/DUjbWSpj0BRvYdOep
sudYIQ1HRfg8bDSiyK3HNHn0itkjj5S/ztGGV2TtmkW1IssOY/Yw3SY8ZO/UybclytpPfpFjEa/Z
dN01ERzbUoJTnTEt6XTCB7MSlT5k+5TrOnArLRpJhx/zQlIY/ZFDi86drsd0NV2Ohhti/KJ2REag
m8xFmWznMkicWu6RhtZ+H1EAU2DfeDN59LiwXtxAmJsDL5ty9BGFbHcG1QLmhoj0CTn+iLaENLRI
YvPeZMuDltN4CvJelJFqj5jVsniFOnk9YMk9mtm6K4UI8SoMVrhSt2EpwZ5MhSEOVXBihMrOIBkR
kk9s13TrkdY1gG63cX/X7LSpOWtNvQahw7+Yq7z5CltEX7q8C2ueBSVZnK9EQiuhNcxwebYD51h/
0S385rVHs1IzgPACFKLyI5NZNfH4R0MHUuyKg3EDNY4EEXGpnehxwBMtwu48/pBEL+W0ZfutduJZ
+/anMbI7rFrB0hzNb1RNouyi5H3fYnFWS3zvadRWaaZ/9eOQ3cmG2B/oiSc3iHyyL3vGOdY+RFzG
gZevA6Jc656T7dToxOf1xjoib+EwmQoEOTbXBLcdKvUtuc5SP+ZVZGy8FDCBYvSSSN+qPclrkmFv
iwc7YnYLYMWasWl+1hs2voJMtH1mZFm3MhAT/AMNH95TMX6FFv6rb5JLCBWCwXsn39vMv/BtXJ8m
s2Doa7HQ3JB5cRrxNElHSik9ghgy7Eg/1mzPjmsm3VfMDqbCwS4ueiYAJMnFTHXbBFMd826rcxXJ
6zxqzX3Ue/IwL4k4TImO8QwSpUrZoK6i0GLjr2rR0CXxaO7Sm8WmKGhpEDi4V00aRIcgIr94u7j7
DvHNJkn6GusuzgtETCfULvGuHMYwQyt43yAJdVgwoJrEZDUI9fY4YmEqfdilX1hgxmucGeCa3IN2
9TcD66foJeg1G0+tzthwSDDYlp3j8qC6CbmSon2ZFvpjVBjxxliWNLYb1kCLw0S+/8pzt2ANj7Hq
pPj1Ck+/7lWm3jpGs5tdR7JeJcgaZNUsz0uyY3wfEfomonh5CVhwPxmHfLocAdjY+2w5zFOPfM+u
hzQSTZ0vgHGz5RhuUkgUnQ+uCa6jrR9a2Mkd3LmYTIGmLHaaMC+iyqzx5NJfEiTvDg/onXd53NzC
DJ4U6dz4ExHryK60C+8AUTpoaB0dy55ZcupkTG3dZgYn2GYDgASWid1Nicgq2XbfIxljloVM9C7M
hYdC2rdn1wC3R2h9b18ZV/MVgFy/VqB58N4OCfwqmWn8mTGBUE/dqfZtTZqsCNIO9wF4/6HDvwdV
GtKxBrv/NYl3RUCaYf5la/agl1mjtKmdymjeRaka+ULCDZEgZnjuyfI6gqk4s1zvVdzsS7Hl8Cvz
tu/vR9IP5bpz8zYkw8OuL404xKYlzMb4nNuxvQqxc6ANEvk6TbRE+JZpVoGnGc6Q3hLzhBDDqMgY
n4bbxrdTfweZz9OSkC+wN872hjcLyx45IZDX7cR2BZ+6731sXwjtXiOsp3hfmXtrSaxfMwSQ6iKI
tv1NM7veYbm9yfomqaAVhzJU59kXJ/Y3ln0b2gG7oQ7IqUni4IscJCk6DKyyME0Gb087x0NacUjd
3pIGP5+NY/rN7TYrLKOP8MvE9bbpT6O0ohwkPgzkI/2cHeoTezW+Mb/i9I/Oo6K9VK2kaFqEP74b
ypmCmLdrTl4wBb+2GRNvcPukX2nctucdNVbYS+e0K7qVj3e5NMl+OdH05w50cd25bruxkBuSA/JD
+dOYDflQwYU16NPO7NOMNjR/I9RFQt0lONS1OSQa1vOfodt+qsVeuwlBGnPSf93S/TlsoZ2vx5Tu
BCEw2TfKB1b0E9yEgBaitC2m3WILTDJQNlk6TJgyIHaU9biMeOJwKkVX+TKmoPjZdBWP5BtOAd9Y
bmU5DltfxD35hqwEiB6xFhW7wM1A0n4PKHxtcc8mvnzaQduUW4bwpdR27tfEdnRBohew3Ey6I7vS
tM3NMjh7RvWXpYXy+obvDcy7To7iullV/KSa5G3VYBRDsT2sXZJWONnjpOcRrpLA8GgIfwu0CIo0
7thxFyi53naK7FuftYdRcotfJqbHxA8OR3h9YUS5NF8g50JHxI5hG8dTXqKqKL/pRYPgXA9pjdo7
BOf7vfuq4Pn9DGnP4E4Ag8y9TC+gAHYeV/qUPe9cZq8TbLyn1Bshy6gl6gZi1/hVKwT1Fi4xSzHN
8KIWmBzpu04ou9ojVFlVfAzS6TCMfXJ0djrEeiBvOA/7qgeldueg7K7nfpzzI0bsr92IYtKTaxQv
cJCCW7y5rBTE5kW+EIQvZfl+1Gv2GXeeI5aiw5ktw8i67eRl7Jg/KYHDf+pObRgecrHkZ2JSX8oO
qZZ3y6IMu8lHxAfbWERnMWemBNRuKuaXTynAilMSRO95iyPVOuavrcMfhjjdImnjGy7Js+eIgd9V
8z2d9TuGs7TeW5pfecPudQ6mYk2Vf9ZNuyy1MaQrDfGmKwNChgpxUqIyGY42y8a/pdbxMg66vqSs
O/VddIqm5DQGW28Q4YhlME32eprXU550J2o+Z/S0JHMRbvHPaG3MYZ50eE1bhPIUNuY/YwAfX9t0
wUF8II1FXSAMD1s33OPc+SmaGwTHOcT0cD3Lg8/TuVB27m6YZ89im8j7Fgh93fdpirxArr+Gwe6P
WFcRKtnuyR1nzD8qfmkfsiyuSCpf+mX/LpsxPiqRDVBiRFF3001LV7pWw+GPwoTsxeVIAZsWRLjM
BkZr1AM6lOTsQamWML+auqCvJJSXY8GxsXwXfojfsSH78bRL+f1SJHbdgQ27FU0yVStiDAuCNeZ6
z3R0v4Q9A1bTB6RwjMNPkQWf88g/MHQOHM3AfD3KRdz4CJYPDq1IIezwK2svecMjojwyia5dBElr
DM1VJsg3zgdo7blbK76L9KqJEU9wXuH//8R24F1IiEf6Q+uZ+e4Q6pWVcRMu98zIHXK+WGMOQAkU
cNM+LWzo9InOUr+KobmkhqRvLo9c5bosfPKe6p/CTq4vOBZOrIf7/lljOzguFKfbw4ozIDKWokvT
Y6L195mqqPDz9GTCJYJhBOYS9Oi2fsHhaXgZVLKescsC29/ybr1xnUgPq9PftsCzvmRWbsDYDH+b
oNSD6t70dWOC/K4dJuSTNrarJNRPaWF4vwIizL8AAUBL9NLPbzv41Hv8JL3hKJTAUBfsOHDhsJDV
STQJggRCnh4833xJrISzL8o+bbMRP3NAng+Qob5ZbEUnZztW8syHrjRrgOI8nryFwOw6LMZlAiMd
lOSt+m5NhDLPXM4I+WJOigoxoBvyd2f1MyVNXAjusQrmDf2y4Nx5HezZ9IPby2Mn7AE/fq5WwzdM
2UDIqii3ruaAJl84yjKL0OVPkWt56diYFhEd8TUOvS86Jli5YtU5SDOuwDV1hP/UMf2ZsT59A3ks
beEjcTlYBIrhNaLrivUVB2GqvTyJOQDTK32MAEcNTOq802Q9MtJvDxD0ZLfMw9K99TES07FKPC3m
kqUuyZAVXR44AAs7uPaGwr8SghBLyimk6i/0zO+ECbwJGYnR3AOy/Tdj3zRiYGvbMcUnHt+qtYr7
IwO+bTBG/pkH+p3CgEoXKp+MovQhgrrgn9zCkoTU9TrH6sh2cbPFwzMglfheW8f+cqV/+ZNoCkUg
rJCwlvzGATUtEPZIZeQ5DH+uKOfwK/YzQOY4hf7vVwJ5BhoaAtQYvNOFT/kvJYYXEP5BPYGk5S3C
gjZ5465BjETI1xI4RrUZ/4v9jl50Xv/QgUXQhl4a8eD1hODxoxTQ0BTr4DjQ5zDHMaAJ4q7sRZeB
lDXz7d7vzQqBk0YcB7CjBgRliNpVwNnFsofT9R5m6gqQpngKwVUUDXboI8bY9A7fxXZD+40Exy1B
rlII1PeOrl+28Ua4JTmpMF4OHWnQdW4gaxFEoymWx3K+J3va1GtMAiRfqfBJSrzff35v/uVpwm0I
tQsiTUBJf/Q+5XA+kWQ39DkDbpR3L1sEImk/4qDw5+v8TvLj1l7CngAhgn/Fc/3nw1wVTWIrGH12
qKOh/sFClYa5eZsxAQNPb9Yba49Rf4WNBifZv6gZfudhoWMGuY+QDOgjQSj+8+LpRnyXcC1eptHf
DWF/puFfGMvfr4CqWqQwXLrroZtPLm/Wf72rKMbi6yyH4YWk6mB0cOad/cuj+qgagkQWRgkI0iCA
urycH9lkFzJUhcAB/7KkSDeMcMqMzoH9lMJka+3Vnm8VED9sS+3pz8/uPyKI//osLrwovkE8PKi8
8NV/1KGg+ZmGDV/py7YCXAAApVjR4AT8mu8bPYoBU73h4yexxP4n7yP7049Jfj1oz3/1edIjmIIg
RYmNhz4CoBtQZCIXsQMmSQM8+mWaeYtBqc2eWkR3lrmN2vtsnn1fiHwBE3Z2tEx95aemhyTqNciQ
Sz3ouc6FyY84ButjaCnwVeDOVzPQCnhW1Ap+ss9VdwOmoX3yefwCbQOp/nxj6Iev53JjItRRQsCM
ODM40D4IgqgXgmokKL3A2AaBNFfqrklD/RouY/NA4kmdg3iHG2jkEmc/AK7AteNbDMTYUZ1P0SJP
bXzWkUqeYjNkJxtn4ffE+1u+df2JRD7D0hrIapKBvsr3OTxKFNSc9qXvwJIhHWPPZn1wC0AdB6YT
2F67lpsASV/isDEXWlnyY5pwLyy/tEFtK70GMvI3DfeHzedyG4D7QoSJpiYUMXwUYOmFZ3mfcfoC
nrZgOJes6xl80Z9v9n9KXD68hciPv8i8EDGAyJsPH3G/p8uq8oa9pFtajd2Rz5/zo8Piy74ArANB
RMdK/bzwYMjc2X4k4WOSfnHoWAnc3ySvF6b+t58CvxJUYPCu4ZP/59ce5TOH5HRkL5Edb83U1Z61
D+jCBgYEU1a73yFFqYzRAUrHsI7Gv4VN/strd1GL/v/Lf1hsAD1YKwUu72YAraoAox/o64b9Ldc4
/Ph3QlaCB0phVsU+Dx3fB6XQPtscZcghu8NWfI9ibjCb+Na9VgfaTbL2Ut1Pmfi8BnU4qwfC/pZ2
/DGF9pJT8H+VdpdMNgY64p83Wnnk/wJObe4juy+3o81BpgQEkOKoX/qJdLdQco5XrVTsshtHV3h3
FiC5YOsVYgdicrJZ15SNy3/ti4wriSA5IIorZGXG+RMosL+1BH20b/7nF6P4GEqSi8QTNNk/fzEx
Tq3Qwrf38xLEtVjD6UmYdascXPcHh+3/btPhgFSMIS1km2QVp/6gAYoT7X6Iwaq/rFEf35VLXAoi
anHvaEhR4Prhq6GSdKbrO/Hom2i40l4tt2ko4rKzYCzQffY3O+eHjRAfBK4H8yCuiBmKZR/eTRnp
bR/tKKEG/5ED2Mv/lhP0cbH5eIEPN9igEmweBC5gOBjK9DV0T8bVf1lrfnvx8VdQiJov0+Cl8ePD
XRvnsDWQbjSPwm/XSox3LKDHNAAaj4ST+5VGhzDmFRf8IQ1BFA7Z659/wL/9kTARwS+CbRdrzIc/
clkyAYiANI9da6tG0OOc3uvt858v8m+vxn9f5PIo/2tmSSHRoWEfNo/Rhk5bIaHCUYUIHhHo/ecL
/etfA78SHEsIyEXa4T8vZGOfA9zO20eg099aMf5IEkgWcvf458t80ML959XD937JBIRp8Telezis
fhQDbR+lEH1hW3eaLeAvET7rzuP0RX9N4d9WqH+7Jpp0MTgj6eQy4v7zT8PjGWGnle1jnnzL45MU
L704o62ymBCX69P/0V56+RMzqFThe4A7EzbmD4+syVe0fTUO70U3HEEhfU2N+t8m2f93CWj8EoZe
KZRu//MvcoS7HvbP5jHZtiOgsmsDScifHxTa2X5/JS5/Ck7F8JfiSh8N2U5HGwWnuj8E+yIOM9rF
wbL3aYOjeWgAjSkD0KKverC3d7sapiqQXVeNcb6UCkMZFKvWlaue12JJOIrIHIhsdOSyYh/A4AIB
QslqB9P3yYGyLjo62OfGUsAetjMn0UdI1fUzu2ObRwjcamm1QCF1O66ZO3Vh84nq2b/1jK4/VNzn
p7gRwSe1sR9BCkNA5Ix8SlrV1/M6sSp1M8D5GE2OqMn4BgoM0AYlu+4rO9oBTRFrz9GNpvsD7NPj
1STW5NQw44rFJnsFbXV/nYttqycSj6/pDEEQmySrbWuCe90LUtEIChfvNnoaW61v7T7mxx179mHu
bHrmDgglRDEazDcEOJBOEkgzia93OWUt3AVU4NQchCh2SrKnzPT20cPcfZ8zgOqMNb/GjADqjE13
363xgm6PNik5QbJ0o0YcMkCn3PYUaieYfPJqhdSnmgBk1tYsXyUFn8biPgSouoUVQhLRA98idz1t
EnLXRwN5mnuGMDd6pQH3bsMKyof3tUB/fNEOprlCctMGbFXdYgwJD7DqYoWV2Y847vdKSHjQETQE
XVqSayjU8qm2XgZ1bmf1eQCNUjVWoRkqHggWSZzUC5asaXizCPGEIAAKlcnKkUeVf6Oj8ifesaC7
QxFM2BcBsy2UKO17vpkeFRdefw53kXmoPFhjS2P2d2TIx3OJCLf+PsgCxPYiuQdVePvMKp9F+ReR
NeQ9Wpa5DrwJZBlsafoabdHwjaMR6AWE1ngDFzUM7VH+05BhedsppBW4Nc94Mbaa98tPhIoFz/sY
rQ/rDoXeiPLj6GqByu/CipmkYrHICryL0XjClvfLDTJ57TfclhaqyqrPtgZqoMSVDkDbSS4dfMdE
ZrrIwSF8yhFQ/01o4UoStFjiTeS/8jnvH3H0CCrup7YpZdpC+7N26S2d/HOKELxrI9w+3IPvao4g
tKAxRMoqgntyeLSTZq/wa7ez0Aurw0UCm7y8KVsMDSZ6Gh7AwrrTpsR3RTf5ZWgye99StGYOuCOv
EkNmcsVBjh4AwibPG8cDKKBkaB5TaDXugnBoXrpJf4lS3b/NOnpXPInRkwuBvGN7ApIFOnSwNp/3
YI0PeFLrPW5w/ka3JSqHTIUVWKGlAtQyHtTUZ9WoyDtQvjiGlG6OilFYJEnHGv9jcLpsuiX/xECI
4iPph4o0dK7TlcxoCGFGl3naN7dsWiz+0AxRHEhuXrdvqfzmorYEB184+rPp4h0UiUK2ikcBwBRp
/B9jkIrJnEr0SMu5zHzuqj3hYxUvuTwskAeUA+DosiciPFBnpis65gxocJu+zgy6FiegtOyarQGb
TFm54cUr/I4EclgHSKk5XOXgY9TZWB+AVEnAp4HZBNEh4Hhhik5vs2PBN4C7rtgZsNw+1a6MRBdc
J63wx73L+rIHRA/BpCOliGVfRrMd0Ckl2PycdpCfRlxkx75DH5yx6frLUUOuDWLZvtlRdFdQR8Sg
gkZIjyMFGfhmmu2E1YeUMED7qiMu/AT9yjyW27jMN5BOqm9xAEF5IUyTl1Sa/aI0dmcqp/iofZDW
ckjn78GyAZVeMx0iPx+8fLP57KSR+1dNo4RkH0ooSCaMeon6RRyNwKHPJa69dgBLHlduNdbyAHxN
ju4aGVpyZ5WMDxBPz09gE5Bn3822skuGGzgg69ZmanxwwZKcgzDLTwsqEmtoONRncO39SW5bCHga
wsGlIxDUi3E8R1JZvDdEuqINs+566RmDkm4zOPI2XyGkG0rJ88cmCHkVyflHx+GTAK0yF6zr3jBT
otKvCYAiwsxSOegtDiSAmijIh/1OedQKBRnEPmqasDuANr+dJ9Di0JO7IuoQGzkukDQbxocaGk3Y
qcAqyzNqgna0hYKqdXKxB7Eoe7tHYPLImJma6rSvp27ZSrYFY9XGGzs1DQkPfGjyeqV5X05NaL9g
C+7qrZWi3legC2mggc2LQNZa4Z12I0uuDLwb5ZowQDFBp0BFh/ltMoUKnp25reec/eryZH82WWOe
tNT9caa4bGpNfEBJxQB/mVo/DUuXVpOHRgr2DHIHSQgkgFaSK5Xz5aiDWddtatdzvghfd71LDgZM
DghlEl8ZRdYyMCq5YgB4ni0iKlBPiP4gTMpTlWq7lLNKozptXVLtPQCRYENrRgkuQ2LnmlEBukDZ
DKkQu+m2LDgBxw5OMU/BGrcgePMRjtXeY9HYAmXOUECHNfS06gklI82Rgu97MmOnr3qz29cJPY1V
uGXs0UAkUGM3Q/lb4Javyl7U1dk2FXkIJFPGi4dILLe/7NB+NzoaHiRImSLKm6GOuxmyMni1r7qI
0wpK7ulaX6hxuuVg/vAy49MWyzNbmfiOcCVZoSzDnSIElkJoA3m/3O2PEa7UApigLKIQr9uqxvAa
ny5HXEMYHS7C6mMKErHYlmw/Af6B4ohnTSWHhZYQpe8F3Tt2tQyBQz0SUIAzToWbL1oJCQ2dk2cl
GwSmgDUGVU/w7iZ7W3V8HGttSXLWDXWHqY/TInNRfwsOpimTWUPxPMY9QECMWm0KOISu0NHyZnhX
A9kLznb0WkYXJTiigQ4+Y6jOIV1WbEMywwoFa/Sm47zWK5Qow5R8z3b33aRr+u4cHGgcJUSltBE5
GjdCY5EY1DQIzU+L0ewaPd4NBOetOEK6N35Se8DLKLbLUXUDLfsZeqepQbkz6dv0EJPRHAcAbjcO
UyRuvBuL1UITYUaX14B6Lm1keVyEaQSRGPQhR8FHYJfonUXI2mXTkQtSFOXFOwCAij1pEWO9FqCd
QVqCamVOQF6P8gYomBZ8d/MsTsPc2ocdhPhpnO181+/ArgKzJHeTw2Swyqa5H2dF7swwonvMRcFB
hoE/jh5IwgY0MC16LEJVFIX6INXCl8ra1D5vUfOzi8eyo/H9dJGloRfZvyUIpNnKcQ/MF5pu80M4
WfWD6UV9zvekqWMJWsyT9rsKFeRbgcev5TuFpCKn5eww10boVTmNscsP0BOTGl0rEHO4S9T1nq31
YsVa8t6Y2mnWHGSQLMU+eXbKQ6jQuwAl3R1DalboxvdtRBJYu+b9fcbQn0yHFpAuQyRLk+isWElE
64aNQb3C+IAYLx+S+MxQReQOxsOkN7iVF6xt3pqdtUWzLAYCAN3GNetN89Ay6W5iwJ3dWeZSawy1
LIBIc7GVZIaeY5PPd3mT/vBG+UKPeN8ZlKAHuF0wnPomO/HcY+dBYVApUIlZb9ItVymJ7LMfw/aQ
IrnwnUZQt4EGWF7SJejO8zzuD0nQiKRQ8z6P16bZERs7D3wq5TzvGLuBlN3PK9aENkKqtUWgKHYV
oGfdpiDS72L1MAN+hz17gByO6+7QIlfzZlhd9gpdJtel9Nqesb8oWSyceLhIUA/6s3ODfWBB2j93
kB5f9+DdKzaCrS+WNtGoh/TpEaNCgKjcDYtCjMDmaYdSao9Cf+rGqT2NuZ8rptJLrfNyVgnDydnz
/tM6JfLGtVAFqJ7H5b458dpKux1WmsBqgyTFgk4TeckiLR6iJoC6KxYtTkSTPfZuC2rIuKYX103o
ad8h7ck1hvQhh4arcXF+bheIk8dGvwWzmWtMtP2NmJLh2Wr+FgaIsgYDPN3HnVmf02RqroiReD/A
wyOqUv7CP5JV6ylCUiN8kDECl445dEtXOHBND5Oe8lNgwgwoJfO8blXjHtBgGRSBT2VNo6WDyhGH
jL5t/CvlcXRITEzuc3zNLwtJxrpteV8N0reVIL0rxnVy10ioGQ5b4rYnwfrliSkIuujOoAD3dj4Y
xctMZlcQ835SnAWVlYApm8hDHNkP7i5acVqasQaWhA3zATINdrjwiyWdiT+2sQsrKFp+cmWg0knc
dB6NCO/GCEKADhrZNSFQ8+3eAVDOlhsYqZav3QCeHkINegsZHejsFF5k5acE+/Sqzi3MKdAQtLpS
Ozm2l8DafICMbY/2s2dJVi9cTmeoD5sDjTlqLnbEeuXURSVoQiiRF9Nf04zn6NVF83YGadNNqKWq
tMxzQJgCe7oZ5xcWDj+kWLJ7QiHaxQkNM4uHC0cEtLvaGpF9jUzYAz3jtooWs9wn/cCuwyFfzqkl
P5N0xKpsTXiWK12LGT6IAlh7d9hj7g4t0IcyR2JxEZtxqxMLXRzC7pM6WNfwCOk21HZdJn+xyEal
pw2EmImSZzHa/qCgokQ4QIyZxEN1gXU7qKFEFEcRz9ACkAUTKLKzzlmeGWjWY3jD4AQrWqWzCjGJ
EMfkbXcFnjK+Xi8mAVSiot9dNPp9meRWI1+dQ1Tl+nIn3X7Oo019BeafHDITrjdIifi1SdW9Mhrg
Xsbqk8+RUj1a/t0iEOPZUKkflo6DRluj6GGMUldgFm1qh2SbI6bwS5l6iJYqHXlIN0eKWvO9ubIC
IusomYKzbRAvVgA7IXckpxwWI3isOhQyt6EPrziqHuom34J7hm5LmHrYeD1wPd46Jv1jL2ADgU7p
GQwSOERN+vyZ5wwyExK8BjmiKPGpjqKYZN4+tMpDhdWutyPNx1Iy/isflL1GguZ6jtw0XDHsU6WA
CLdoA4XydhLtw6chguZ7xM0JcHlL0quENx5VvLIvpgFxnoMgGfQ0pim5iPU1nUJydAPJykln7tC3
XJUTjT/Bfp+dIK8bfikH89m+QfPlaNvVKkb+7rqZ6R7SFdiRonyPi1GH+1MCquIqsaEsMe6SI4RU
v0yn8pOLoAJeG7QirGKm11O0ozU+CG9a7fsyazR5mBDJg1uISp4lD/JKUPW175U4djh5QZvSWSAK
MFnBNXKx4UHJDNzZxGcAqOvruCboxtsJjpOr7D+rIDBvfBXJGRYyCIslMcWWrPN9gCEKPVq8+T+c
nddu3Mqyhp+IAHO4nSzJ1lCW5XRDODLnzKc/X/vgnKXhEEPIwAbWBgS4ppsdqqv+sLPLkgJXlyqn
vPemx06yhk2QG/mHMqSNwbPVe8C6Xt2nxSCd9MYCXYdTRrDhpA4Osl+BDU2SBrBp6uyzmgzTb8vf
NpAmWKKTCnS/AFsNyGhjDei8T0VRPJEtTxuJxsSmlFlRvmP0ENAG5b3dDsm7IK3CT7crfKIO+bpB
hokOSu24sljoHQF9mdUpvapvpKozZVeq1G8qT29KDCuqIwsh/lbnUc/AI5wol3XKnMwkLurCcD05
PRuGHW1gqPy5PYzrCrnjyJpgjKMMhaub+PurCnmr53pkyrnhtpwPtWo9G0lHhTL5ZuFIvrkd67qS
TCxE/QhoAlWYV5JHyizlVKBn3iTDKU67+8lrn6ATfwQ6+FMeW4oxa33bK0QBnwnYgk4tGe0WYBmz
OTQKx0kyACBu1lnKvlQ9g3JqdW945rHPAzgwoODG7OOgSfs+A7d6e8TXvTJo5NDWQUwI0BKSv5fT
G01qJTdlpboTFV2f5CFzs6rfWMX9VABRBQQnNekX2dOPqOodsfXe6sPv27/hahXxExTam7bwjxTM
7MufUEmDV0ljrbvIDuwwECdjWVmnS6NEihqKFzr/IDjmYopG51Mg9orJDZJ2B3ORtt+Rh8JGCu8z
6Dyx/RiOz7381Tf2lXfyypV6/nUTl44BtHb6qHi2Gup8o3QwjCtIQJOrGGDj1V0gcrrhYeKVCXzi
XFU7uqP+3ZvnVaMHw4Wt0O9R59gtL+u5m3R5cBP1l6KF0IVWPtwcUMRulIkgLORobbK/RYfh1d5U
faCXftkPfDlMppoepNaWfmPfnKXJhef+1YjMvTFQ3K3XfEevmhcitFArsYV2D42ty9Bo2OYyprOD
q7XOp27MvsSj+UyFbPf2OVSFIoqJBAzNpVnbLB2VIEYzanRbVe32bMj8lMTJGkRR/CsXRzWDYV3o
AKQIBArrcjChg49pF0mja2sg6pv8QZd/yxR2DZnK0Pjh9pCuTxwRDet60Ve18NGaRUPPg6UqGaMr
O892Am7fTI5t+bVQesrTeLWOdFHqg1yveHosDpKeloV/nHGNUOl6Gt8gWEY3aGsuis78OIAEi00q
EkZ7xFZyZdMtHCtCvwR1b3rIqFXNVkgslwaPNmd0LSqCcZC+m7T6X0IgmIsLjgVzVJ7dTQXvDx7N
2uj2dfFHrrx7XNqPt7/W1fUnPtarELMFKMNu8xNUKNy4+a5kyibNzkOWoMl4uB1nabZI6BAt1BAX
oTF4uQQDDpIIKsHo/q1I+Xq6GagartyvAioyW+e4ewqxOM4kMpPZJ5FH9GbLFIB6VcMi3IxIzezL
AYZZFjk1TvNY9sKiypMHJ2o1NyH7XZlNMYqrH8ChIUwaESqfq4ykEjIJ8FI4NXiPW2a0sdFyUIE1
a0q97eI18M5iOKIoCFahNz8HXEY11TVB8HCRvNlr+ZehrTcJ1eS6/aznK96hi3OLPiMqtEiaXV3k
VqWZlgKE2x0G+ZNq+AcIfhXaA3ZPUjZG0KkzWJ3JT2Va0xBejOyoOnc3LXF5fp70ulZUnqKAJwUH
1bcWChpIGWR3nvZO6Z5gUW5RGN7fXq5XmRrwFoA9FssVHReSp9ly7XD57BAhcXU1R1ZhTB/NtEAF
odzldmNuRpKXfaqqa3DopbAG1lh4RAExZRldhtXrukUW2xlcA5MvaDw4cMLVV3lkKej6HfNi5aMu
3HL4cLEtLfJrlIxnGwaXJfioqHK7GQ8w2wmQJ6Cy2KxlgQubXwdAKRQQQTYA6L4cFiuU5rxaD+6k
W7thMs5KXN3d/mDLIThZwMibJEDz8wUhYyuuusGNi7x9Gm1KjWY9+M+3oyx9H4unjgXk3+Bmm0VJ
Ha8yDCkfXFYMvbKTAdmjTO6Ltt22xmnovt4Ot3A4o+f4Xzjxc17lPxC0uhE3+MFVAhr+w29b/Yhi
z2Fa08AU8z8/tiwUCgjmcJjMk51WLpzAN7LBpQzywfCKB0DAqNfon6xa2WBID3vOekzBpGxvj28p
VQAqDhafExsvlfl6z6EnggmORjfMgTF4ElUDKMlGTVXnV+m85LxNfO2Hrq0slqVlj1C4RlGbZ99V
uixJjtHUoTK45vQC05T6059C+rUyNrF3ZpNqgBtFBIrFgiCcmPRXH8+UQxpd6Fm6vnw2OCDVOkQh
/Nx6JjRkKGbImmYnTX4fqH+k/g74xO34CxsCxW1xXqICxxjF31+F1/u8SrRQVt0yQ7qDAqEfroHG
F6YRY1aVrcCe45k3OyTDTqfAHiqT61S8asqxVV5KcAxo4ivGykG19MIBFi/yLRWEo/r376+GM+Z1
Nim5PLkNzUQl/Iq9ziSFhyD/pAe/0FSgmo+KNNAbfeVtt7DlLwLPsFKREWv+YLSTW0X+s2Ra+wCf
hN5t1Ho3hac2WUn5lrYE8XDFAYyLMtocloiItEbaUk9uofo/zFj+UajFnkI7pdEAl/YoO6Lp8BPj
KESmaca/edHgocFRgM09gvPODOzeZXE4Bio5NAn+Ji/3jf3nHwKQolET4EFCQeByVfp1CG24b0c3
9aVP7YC0C6pcxtvTQOCU/x9kLknadHIkO33JS8AjAO+4D1kMkUFyfg0B9VJZ/ooqAPQKe41ps7Qh
RJFBx6sVNO78nsvNsYmb4G8yLXe7xA6+JWr9qFRrVuMrcYzZZ7KDoNYndHZcg1xsUJtHn8bIxgje
6FUm3t/4T5B3gd5Df/AvXP/VpnP8CvklBKZdWIwbwcs2ouPt9bBww3HnUJvRySkFseZyPUg0uPI6
Mnl+cAFkPcSk1oQ+e9+r1T8sbVHloxikowI+v2qsTkK6vx4mBFjor8oNwhy28fL20fCYAlQpHHuv
0gM78bzQV3zZRQVkDxX/FHlwYh1lb0dvf04JtD4XDK8dh5v7ct5AAJG6SiMKo5XdHZVETZE0sOQV
EsTS12GyFEOmeHYNLDdTmjDeZEzuqIFO8cttYln7Nj+ZzcrxvrSg/zJLbFKQa4MAtc4MPei9waV1
sOni7xmNxCw93f46K0HmuwaQU63RgCRI7m+L8jNU1Y29luouBuHKFTUrJCDnGWLsTAiAIKfDk73a
ptIfYm3K5vn2SBbudouJotYnHtRXxSmVp1hEMXBwbZBI9/VUqEfPb1eO6oXH5UWQ2RLDMQ11Thz0
3BQJnaT8mtHcKLSvfBkn/5dQNBIE94eH1TyR6PUudSYLbGEE+WyjytXDX1vvHDEfwJAVQKt/mD8M
IXjzUA7GmfVy9xRJpVdxqVOhMvBJU+76Qls5bZTFdUA3QdFlyDXcpZchcB8pwE8yJOyCaq6C972J
TlpSf8bBoXnw2hK9fMpHPNdTPJdaSCrYwGubFDW5Y4tWYB508MbTNYLhUjYDuQ+LdvI1Dlzt8md1
eaLEUksZpkirH6kSvjeKNthKVhNuG7BVGyeVu2OZpT/ePuGvw87W0ugXPdlGMLqV0W/BJezXq45L
e8IQZWK+KAXGv3nVq7vKckKMNcHaMjKv5x1Lqzob0Q4Zutp8kEelfpC60HkE+CaQO3TIhkxK91Ea
l3elUxbozOTlVmr16OvtoS8tBChJFJHhdULPmc044mcdQvYsBAV4SIwYqSe95HW/st6WTmr4oti6
wdqWaUNcftfSBt7VOZxtyaDssgmoR3VXN4AhrZXcai3Q7Ev6dpY1XUQgb6TzJ+coUpbnIR1glzj6
59tTt7RYIaSReZDx0+iepTl96E+cc5Q/M0l6r/YjOtnSUQ/zJwCJ0ybp0daUw2+3Yy71HLgohV8z
bpHwI2ZBZWeM1GokT4iR0cuB79a0cp0Bja74k5U8aDmpP/skuu8S+a5o1H84mjjZ8SvnAqGQPfuQ
YTyUodmqtDcqFfUhxOjsEVzE7UEuTSz3LEA/jbaqas/OPzsKrRy7LFBNKHMeNUma3mml7209reGt
ESdAdfU+fq7TYI0WshiZ25F8ArqfPa/laQl4ceac11R9EnIUFYWNSf0YIprtmK5irSQwC5sPnhC3
MD0BXVjaXG4LvaEtTztOdoHTbafqF/i6Jvh0ezLFZM3e+XQWyfp0Th407MVveHXwNHKX1J7eqa6e
xNauxavJQ+lJ6tsHbTBOldHEW6FKARA7/nI78sJehCUEf9NysJi4asBpsadE1hDIboJLGGmTc49a
h7cNnOnF1NK3Z+rUfTVgb9RMxJReDlPvHViZNJLdtjY/wE19FgjjjZRG59FeayEtrJKLWOLvr6ZU
qkG8q0NMHt19S5JvSoUDzE4NX2jFpXCubs/idZ4jXIyFUr9BAfRKHkFRvSQKqsg6GyHQD//ed76E
4PJRy9wNkXs71kKjmEI9fRBBweJ5P59FpxjNROlQHwTwFFRwaqZz6yO4hSOtcVcgvGk2vxQBJZce
FPC1yvDx9g+43hCX8Wcz68BoBkqIaojkvJRAvavwvk2VlRldDEJdWVQSKKLPy4md02flFDNIJfxQ
tqBUU3R8n24P5C9w4HLbiZ4baDWaAoiuzIEF+URJMeIcPfN+LQ9Vl6LjO/ia8Ry0YfSZWQYFnKcf
MqPTXnK0J891WoTBRkoUDz3WAl5C49QPg2pVj31EBQ1cZhR+bqXWPqJ/3D7oYeC7eESld2yu9Gj4
VXwsNPos8khdDdy82uB129YoMmTjcD9Qzz/5JF5oZRX93dg1yfeuDP2nVNUGRBlt5XM8DdJnfzTk
A4ochdsFMBbbCtEyz0wC1PMmVDojoPZWCvm9j1slO7LfUE7Op+IxghwBYEPXXobIeW7y5k/YS+pG
CuQEDOEUNtOBjD24q8bRRxjXnh6q0W7v0IoNqeh3pflnoKHxO1GRS779JZb2D08Qm/Y8pg5Xp1Ce
8zsGdIjOstwj4nOayt9Fipusd++DarwdS2QXVx/9VazZ8h3KRk/8ilhjhzIgTWxTXbkar89UzYQP
D0JXFD6urXltXSoC3zHPClreTwg0wnIxSunjlGj9o9HJyUrXWlWvhqRDoxbQDZpb9Jpmd7HXtn43
JVVGjbgsn/pivFNsUMR7JE4nmH42wmNK9tWWi3jfT3H9aDXwDVEhCTZYsMuAGVHQru3aec5Zuvbe
NpPyMFb4AdCIs7YawhPfDdoZT4IZsM1RaH/ziaKbvG/oCgpGrnnVeOFa0IElRmdLLrcTJfwaVVh4
+G/98CIKeRnXz8IhnVVBrkY4Epyl7kFxAsSB15bx9aFFBMfCwIg61zU2K/D9ccBjOj5raL0ZFph1
8Kf98Oft4xCdfBCUpHdXs8X7FqGaYUrPapa8t4D1AlG4HeH67oTR63DHUPjHgHy+nkK8AEJHQ1hI
UevofSfbwUdZ6oL72DCrd7rX9XeaJFubIejX0G3Xm1NEBqxgmrjOYIlyeWsjHw+dIarqM2IkW7O5
6xz/zdufR6RMVZyHDhzz+cWi+YqOV2Ben8fqUUL2VlsdgkgILw8YQzVJjGW81HF4nSdzCro0sW/7
SN8Ra+9nvbH1KlhmWzlJLefkT234sbdokppOpm8LCaLy1mm6UgW2P4aoyA2G9D33nGrbyF61zUfj
hSlX0IpHywUAgtkeJEo3T3Gn2juETu1D6SQSOPcRmbgEmtigqc9+3xiPtmdIpwgZXH8D5316GVDJ
wpAlV/1TDcqg2LU94jIyDgYPvVr2Lynyp5veRPV1k9USouN1JY+7rCqstQ7FwgqjswTNn5OSEsIc
lRWlDRzlrFLOlRyn93Kkg+Nru+4Jvpuy78xEGzdtnWLZZwy5fALDad5HKHYe6txXSWxGA61qpzlU
kaLxHB+rPYRC/6NvWuEBHUOIbrc3xPWJTp4AqJ3Hhozl0PxpnEVj6XcIfJ4NrRt3jVZqj6oejkd2
RvYOG5RSWwm4sA/oaYILIinRAbvMHgQxmYDvTzSiikB7UsbmwyRlK7fUQjuMN414wCk8ExcY/JPZ
eCX6z+eggJ2ayPrwE4VV49hHuFqKBPPBQEHtBOAFhq2O7YaBLc2OwmS59kuu7y8KGzrsIBYChOv5
eVMm/VgVitWdA2T5D5XmlS9a0iB+7ORF/EGLA/XjVJg/x9HLD10KsD8oMEeFEZJKm9zx1mxYl2aG
m5TSuEUliI8wm325sSSayFJ/jvS43UFfS/aZ3VF3QX/QJj1iUygN1Tes+VIXDA8956bGfcDjYn37
QqB3gqCXxs3IaT+72iNMGUd4SMN5zB4FIEjqftxe2td3lgC0/n8AS3ybV+8kc+Snq3E2nG35Wxq6
ZnDM8g+3Q1y/bgX0WnhQO+ILz4/cwEPGVoFPca6Q+9fhMaZIH6StnP0qTcf/adYot1aFM20HxMAn
lKHGt78mhH4EuxdQlUAVzmZRw0ApCBsNSZYevI0DbU4RgnsTrZXbQ11YOmB4sToRuZ8opM0uMJr1
TT5pYXN21E/KtDeCh3p4UbG/Co52XO9K8xg29/hhrMS9Pi8uw84GKI1mm9YGYSPNmO7SwDTuxxS1
t9ujuz4GTQVBOTJi8IooH4q/v1orqV8NUwU3+jzGUrmNC6nbhl2Wvkhp3B9iD4Ln7XgLoyJh46uB
O0fd5m/e+ypeWBV9XZviJh2fU/2zbny//e9fPztEQvjfv69djqfplChLdUk590kou33V1O8VmmEI
g8idBp0iUENkAOVyJb263nKiIgmg3qZZwbE3C2snmZRrZTadYxmRiCyJ7zIVlXGcFV5uj28xEGKD
lAt08KVzwGSsJpITxeN0tqsCKpL60PkQf6Nx1Rt7YSJ5RvByAzxF7ju/H1uDdMKrakYUDnt7eqkp
Ialh9l6HFoWK1u1RXecOtHsRCaDVy4uBdPHyqwVeUPeCa+SagOR97Y/hPQ3NF7O9C2GKoXv75q11
Ec5QL8MNKP0C+vRyVzLuenuEgfbj9niuV/llgNlyiEylbFSF1/zYRce6OcCBf/O+JWchewG7TSfp
ah1AQoPgleYhMONeRoUjgNqv9Ru/sA6ejl/Im8dzEW12BOq41tTIVYRuaPZ7y44eA2M1i79e2SCv
xONHw6EWUUWxIF+dDG0GyrFERtCVLRmQ7H1VYI23pom2GES8gTj0QDjPJY5kxOpw3+1Cl1crcMDx
UcmlR6qj5cqELSxogVwQ+Gzcka8qzFk41oBilRCI3nGIHvzkDl8AbKgov+yqtXL2WrAZWiIoO621
apmbXv9KDU9G+14FYB/7Mgo9vz18om6vhuVJ/G9ws+1TwB7Gk43BxYgteIjJ0ZHchmvu4gt7iCnk
3tW4fXnUzdZDioyKz1kfuolZxS9401T3Fm5BL7fHshQFtTqHpryMmfAcSz9pnjAECyM3VeUnNf3a
JOqn2xGuD1JAWyB/hPoZUobzq8HqwnJIO2araj422QNKofCQ1Y2JYxXA3n9Yd6+DiU/3ahOhwWb1
6LOGric946TmRwM2j7imFdEOY0gIuit1qqWlQEIN3oCG0fUtYeWZgUhNErgTmgAafSE8JzaTtoYH
WppD8hTyLxOAA42iy2H1o8/ruwsCN7KPjnOvyB80pT9KKioW0a/bn2thM/F4hZRGsW9B+DKPhj7w
tNF3M7x4Aq8/oDB0Lw/1i1JkJwQQ79K4WhMpvp5FgbIWdvYCuqHML3V1CG3J1KXWLRQTn0vcb227
++ir6crXuk72iEM/A4iIIqtXRAg9pRpOZbtz89jWHunOdjueTLhQDrl1rNSuX4m3gFoUAXkI0lYE
+TaXhDQmuZOrASJ+SFHLg2UUAHpqfoa4BBXnyh/2UjNtUca4/Qmv9zQpBFB5tMFAoV71AJIWpquO
j5ubWdOpyrMzRg372yEWHgUiBuQprmC4U3PEoq2OVjiGAxIDWbfxob6jeKQUpxzphARnrBZFhxDP
nAEfSj2VVg7gv9XTy3qUUJbnfzyy6VDNeQiOrTclju6NC+vg/RAGu7iyd4qZHfBlvTdRJtw4kIVL
TduPGbotftU2GzOVMDcFWVkUv4sQGy9T3pVlt7J9lpYymqO8DkUx6Iq5JuEqmU9G2QBv1qRtakTG
QxDYtD+86o3m7xTHmQROAzicZI5XZb/I1pKaflrtRtouD+JNi9eWsuvWtDKXVhNVFUBboqqizTtK
gd0miCGptZuawx1AmQ+KlKz0o0V6O/+clKG4IGQO6CvTY0luFEpnaut6Bprowe8hCRBo/Z7r1rGU
n5TERVhp5aJYGtXrkLOMDkllB28ZpXW1QgEvoXxMtfYftuGrEOasy154re6ZEaPys9+p9rNQ/+Xf
B7LJSgOvRapweSk0LMBal+PO7RDvi5J4l62JwV7fBSDBRBMG/BDC0/NrR6krSw9KreVZEp5SXd40
VUtG171LE+8l0KLvsaLtVg6W61IzMYG9mvCFETKdV1ZCXzcDfNWIGR+d4UsSPIL3w4ZHB57k78Pm
a1xWJ7063g67tG1hFulAYXnvcT3M5lLopmkTy0GtPuHWgqvNsCnGFTjn4nXwOsoscbRtrVVGRWad
22PyPZF0/S71fONjWVbSYz4poLCRbdyEU/A1dOrgrGIjuPIblq5AcSzB4qVBDNPjcqCWEYeK5Iyt
iwAkOnv71I6PpnqnVSuAoaWlY2umjCq00Iadg5Q0pCb+d+nIdnrf9smxVp2zGdMnLsZH31DPQbt2
Hl4nSaI3QX8SmBLkmasS55R7VYIYixtb8rbvnqLqrsXnV249pFHXyucLC0YIslOFIJHglJ3NY12g
yIitaOk6ub7vi+4oq8O7rNDffkxRqwU6T3mA4so8gSjtqvWKdizdDqUHrCqj4XR74S+tSRIFdBcc
IURwhfOoA1+4GxWlq0QfEvDMdCdw5HzEjBxb2vdlkOA+8BVb15V9rooSwOzM57FLIYcbTBZZxOVC
9GJ71BKnqt2wo+KtZhsTsFzpRftg+Fx5D5N/VLwvnfnNww1TxtYYTSAlera7lwmDRIUHVyJkxfQ/
QzLgXVptivK93q3gUpY+8qvfOBeJCBItLUyQkm6bfKbUoJXRppZfbn+AtRizM8GiKR1UWlNDVn1S
82+p1uBWuHJTLGxG5hrOPpmvDsFE/P3Vq0iCiNq1ZVS7yL71j5hESmfc9rQNFuz5pvND2Ied9DKi
nPcvq+t15NlXVrHjMswmrF0rRZxGP+nFI9JG+yBRN8LkvTnEhTsFX25P6cIZJ0Q9aDCAmTeoq10O
t+8MhWtXLVxEL7dh+a3WzM0gHbrw1+04S9PKc0KxBEoKAsXs00mgfKra48BBTH9jKB9s7LRR6Kk+
BflduPYNl06318Fmg9LHEJ+7lmBK8eSkX8fy5Ne/aoQDdGMlGxP/0mxncnjy/ONAAHQ4B2OhayVb
CF7B0As/l2ijYwF5e96UhXxPQyOHZA9wgU2GcfmBbAV14rQ2eYdha3AI9eq59OrPWlA+Dp21tcJu
U7fVO2+UUM4LH7Ct+jXyfsITaUPL9xTFzhb/gvswrX4VuukCAVpBUS3NAMrd4hbhUcrL7fL3oTyE
WzQWtK6F3KAAJzfxyhQsfE0kPOB0AA6CXDpPqjEaxm+5kjqolgjljUb5bLfpqcQ8yUKMazfWw+72
nC/sCaEZQoURQJ8wKrgcUq2CrHC6sHe9CipR3U4/eru0tmEV3w11/+ftwSDLgbhGU01ghi6DaVrR
2KmSdC46smcrSJ/aCBTalHwY8rWH6NK4yBUtZA0gArCWLkNFtWTX5pR2bqRHX7BB3zVR8tEebCRt
tX84zLBGoKsL2Z8ccW5w4UAeRZmo72FloYAnt/37QS7fK5p/KoEm3XFzHjolfjQi/CCTdGVNLtwT
kOeEMj3ZBtwMsaJeneGAIOQq7cferZH+zYPvsn72ohUMw9Jkcj+A9kEAjtfl7EArJlgoDrAYsuDo
DqE0VCni733cfXSoo91eIksFBA5oVolQyboWaUCTVgbgVcruZJXpl95JvV2iW/7RR9tvg5F4tudV
Nt43U2zuemgjuzSryqdqcJSVnbGw2YVBFi16ADR0AWcTmyEkAgIWaLkykn87zSat9itjXbgoLkLM
zrsA3TQL9PPkdn69bcbPcqodLLAswmQ0OMBgBRHzATn4g9DAK7V9GNRb3K03snH0u+GYJW4umys/
auFbA6bnhMdNwQYpOhu2ZWe5jt8aG0fN36VWfmrMLyXS3vWQfLo9/IXR06oGl4H8ALgPS3yAVysX
AIAZDYnE0eOjkdvAlqq2Wvjezh8wpdnFw0orcuFyoXEMfQmxQMegtH0ZrkFSD44C6gBGOSVHZwql
YxxgKaxO6DoDTJFAu46p/+BP6JxOcRmsbKLrjQpckcsDEgGgKbAfl/El3Wj6tMs7F43rd0MHvYWV
jheCvaphdr1yAR+gM0VTHmCWMu8QdAhdVq2jNW6EYtloPBXGx6T+Y/Rf0vEkoyrsNyXKx/G2QDKz
Havd6FX75O1VCHqk1AZoU7B9rmqqpPeZJHQlzlLZb2y73JrGCtV8YUJhfUNUMP9+0vm7Di2Xemjb
xjqrBfKrbbXPcvWDkWRvPgd4pnITQ1DmYXzV8JX71tGLpLTOqWFslRRW59CsHHrXOwFFJHC6vBwh
ekDGvlwaaOTjl+MFzhlg/ftRl+JNGTrdxpTMn6HdnipHugPKtxJ0YZVcBJ1tP0rBcl5XsXMeSiDR
kozJ9vH2Br8+SmALUohVRZcHyNPsurdDSfYyFBfPQZZVm8w3dmmeuXWjCd3fleR0MRbyin99ncSh
fTmFihniTl/30tlwftTtV0N77tSvUrhSuF+YMyGX9H9R5oR/FV5MX6dEmXBiMdHGlou723O2FAHC
CK0cil1kwWLRvzoU66Qpaq0rvHMS5HiQy+/9XPl4O4Q4wS/zeGCIwL1s4PW09szZh0etuVSzwHHO
ZUy/AT/NbWoqewMLFUv10Uau05Wy/NK3scDSOCwp3JXmJy9yECiUKoxJkfRt3eN1jnSolrllsPJ5
Fkf2X6C/NY1XkzelQ9J2A4Gk8IPaPwV5vYOihdCxc5a8NVDhQjD610CDOBdoUM0vytZDyVRCE/us
2S9ReSoB6AXBlwjvDyN/+0YSIHuOIUxJAXXNF0VpS370l3OjYeiR/kyz/B6xJQfV29tLY6HqI7DQ
tKScv1J+81RWtRotsYvePA/IHKHCGz3EQXbfmuYuiIcfQ9/Ldwz8RcXypjez/T9EF8VHHulCZGku
Lmr0iI/ZHtyiSs328XA0MPOTXXm8z8sCX+1i07Unbw0xsvAdoQ/+F1Qczq8WDU/eQUJH1zoP7biV
43bbcCsHBWbXis7/X9l8C/sboDmvW1SrEF+6euCZlRcoqO2xRM+m9K0M1xAWS8MBHCB4Poh30p25
HE6WDXZOd00ClWduCu/F8PuNYQwHJckOcVwebn8y8a/NzhIW5H/RxNZ/NXlx5NmIKtvS2VcV2Nl+
tzX9+KFy3k6boJKiIp9Dq1tFDmV2laQZ2iQJEO9zUU13bVG/C+mpx8laRr7wdQDBiP42/dlrbIU8
lbgg5bZ9Btl4V+XFPk2DlazlOg1FgAJUAJwG0c6Y77BJQXS4Cxrv7OjS1tFfCvMpNw+a43rJN69+
rKe1jtbCgsCrkrMe12h6v/OXMNcuLs2N4rtDhdVD2+B5HwwnrBUlrRANjWllhS8sCYFOEZwN8d85
yrYOx8IeMRFwwSyPW3MsdqHX7Uelq1eulQXuMRV2lgWKp+BHrjJ6dcLGwapBP+SDf6it4h3s9FOL
B0lqq++SzMKkJTV2VOvxByAbDhScXQDQrwJhRXo22wSvf8f82sGaotWmzvNdZPTrM7L8BkYgmvrk
OOi8F9gZ7Mliiwd94LKwG+NL4pvNwwQYeVNUo/pLxr/+9q5cWmOvJubvG/vVriwFOc7CZd0FEnOQ
UbVtko9AvH0fbwKwT9gt9dPK1btQuxPtDh5tiCeDvJs3PvJSx7/TTAPXsRsJ5MQ3ekwbSymfBxrF
G73o6qPV58VWsUv/0MZOsVHzEJZx23abskqHnVwX5S7023BHyqLvoihMHnipVAdHf3shWPxWWDH4
kaLROM+3G/zPxgKctJvb/ZOR9B9gBJ59I945TrGSly7uhlehxInz6lMonW/GUhMFbmlpnI3fA174
CLrf/t4LCRb8G5j/QuBGaDBeBjGxApJTW/HOvflQJyOMTG8bR0+JvtaQXzpL6L8Cl6IogibGbDSZ
h4eRanve2fDeS85dr0Q7TJbhap89fU3ccTEWA6IYyiMC/PDloEJtkLOu0iUGFbx3Amq/xVPRjBAl
MBBeY+kszqBAJIqyB5jv2QwWZSI77FTpDM5pX0TpvtC9z0Eu/er98vgPH4ur3wYZDW5rnuGHXYkF
oi575xSFO81/p9bjXvXfJfRdbgdaWnpCDx4AFQXrq1Sj0Jted7reO09ScFek0XvItKd69FfqGgsV
O7QIX8WZfai+pTbpOa13tgbnYxCH3/uQ0nirOnstnd5LobrNoV7ltXZoZPnYaOmX2+NcWijMp9DX
Z1avZO99Q0oyCArcqDEiJkW/kQqET6WXBOPK7Pl2LPsahsBgXwWbDTY3hwa3P9M7+xnktAS3SE54
6xcOje295nXhsSwac6uVobyVNAXHHSwdsV+r0ggvyHrcqF2DEQsFor01qvmvMLA+S1iC2J7JQT3V
7zwTJ3hnTNR3htIku4pXxqFJJMzRZXqbOfXurcT1sTGmxtmlXCtwTDL/gxnH3l1RV85Dil3U1sFl
ZUPXz9lmce2dKtlruQt17zFA2nfrjYrz4Pjpd1zoqoepbZrd1EzRsR8wicOYrr8rMz1/xN6l3nsZ
RoJ2anrvqzj5M7ThoQ3bFrP6Pq22cmR2j1JTF9sqHq0NrXwPcfy6uVNbnsaUMPURc6zkIZqcDp2F
UdvmHlLJvhn5uGj66Snuwi+j1AQ7qKz8YHP6wQ1abdIQtw4PcavDNOnOpqv74KhPaaFstaH/g+lL
v7v9Wa+2Ck0nKnNgDDk+rwswmsektQ1Bbcntu28gwdJ2ZeWIo/EiSRAhYJ+JToG4wGYnTBNB5dMc
TzrLYdBuJuwlJbtaiaFcHWN/gwjuD+KkHGViq7y6bSavVikgRGQiA7wjCO7Zgeeyd28j1HOY/D74
ztwlG7tpim2eRuMhk9XqCA012hpKEf6Ui0bZaSE2GsYUx+NGKp01Cfer3Tr7ifPnVpepWVUnvts5
5U96z82+bMcnS1LeT2W1xe575QJenvf/pmQ276Y8eJMSh75rhcFet4Nt2P+8vXgWR2TwNOfVbFxr
0KgF/l5FIEln0/w8OvK2SR8Mxd9NxQdwSrdDLQ4GQRHRsBfEpNlg/F4P08nufdeLxpck1Z9h7h1u
h1jcCv+FmJepkYLUjNbkuWAE75zsk2Ruk/BfJuxViNljDoneKupzmSVgg/muf7U4elsgRsMvoW69
9RIUy430AVkb8par55bVmIi8NLWPqxFAkexeHf803p/bU7a4AF7FEF/t1a4raI8YWt6ifzFIu3Ts
Nkr/I6+KTd09YA78LwMSXUYePBwk85ewaiWhbUEBcGEG73z1W5+qh1L2/iGKwsOKlyNIHNXWLoc0
oX6riyPrXKX4Xcn6jzocvstDcHd75pYWG6sYxongBZEQXYbpyI7VYqBY0RUd5nZSe1IG7HsKY23W
lg5GBGIRb+IIBhg5OxjxUwVt0rJHu9F5xBbkhIP8PeKtO7nXt/8wJmg6XChC4Wj+wOeUABrkmRz0
ylcz+OVZJwyj/iEEtXXRH1V1SDuX01aWij4ADpLOdREFdyNcxaOJD+Axq8u1p4U4jmfXlgqUlFuC
25En22whJDY00ianXa+043PspMamzf0vUxY+c078riby8sHGPfr2ABejgo6ngwQK5Oplj4+dPBlx
o5yR29v78jHKho1Rfoq8fTk9TGCab4db2MCQI5GepiROE33+djVsz5e63JHPXv7Hz6xNFXqbHlVB
zXoowV3eDibW9NWMAu4Q/SQI4PM178kjDNYoU85x1nsPlsYrYAy7/yHtvHbkRpZu/UQE6M0tWb5d
dUuaUeuGkGnRe8+nPx8FnJlqFv8iejYw0I0GispkZGRkxIq14l0pASNTkZcdUmOSb9QDWw1R+r5t
feHEUVyd3lPs63UpGQR12UVeKD21Uo082deyfHF9YWWJ12Vk3gNk49y6vLCpcs0c1Atz3woqSXoy
5Wd/lO2mO8mZaHvtLjQ2nouC7sGKftxe2R+vn20sKE86ymQ+zMMo09IvwnDtkvvHcaE9qVlUbBmw
ZmZEEfxtUNTiIRErZQN305doTMrWNsqx2rd1nTrjWFdvZmn2Gz3IpEcr90vbyo3GjkS93sulX762
SlV/ShFAt5ViiB66ovZQFxbkF7lABVHyyOfEIcFRiz54Lgf9tR+K5NAbveyIYtPuyNoTxwA3FG+y
OMi2ein6O2GM+m1VDEqAfBZU8T2vjid3FJBCLyG2KKR8re+z4Hj0XnhQA+ICQD2Hv9WFPzLe35pP
sZZseD1IyhvK1H3xlOdQnhevwNRuf5HrAh3UApcWZ18klgUhqzL0EN3YQonIdIyQRpMbbGsrs93k
Th52Cm82WfrRJ9tG//jlAnxjmo4iF77mlu0Lw8tlITafikm2sNDv3KD63JnByolacnYV8i6g6YCa
geLMnN0vB3ToBDrdUZE5Vr91iwqiKQKWkNm6/12OTqmq2UAabu/uwkl+Z3YWmQMADEEzFuZT4mU/
lSH60fbBtk/+QwLFm4iAywJhSZ6HKyOgOZ0PsvEEZsfO5Zc2+Byba3DmheuZbidwE3BvCzSOIqfM
8Ht6MGqrbNMBNcpRdvLkexVsb2+aumiJ6SDAp1zEV4xyWqY0aSh6xhN93HrXh5A+5ePYflESC6yE
HpRfDTUQdq4EGVeN5u5OjFL/VEZacRwgePRsFgA0RxCUUxekxRGa39xpFJRUc82PTkgjpic9oOTa
CarsjCD1XzU96x29yNFIrDlwTV/pu7AwtZA3fZd6oG3D8qVuR/0tRIT2rtdiE11ZLdpViAefyfU0
cHmueR/5eusggm3tw8zoH6UxDI6DheBkXzXBY43SMc85KbPzShcewrIxVxxu4VImqP67ddPfX8RX
dSyFURD4SEX3hUELtbovdcVuqlM+PnfJ7vaHWvxO8KThdEBOKd+8N5ZFfacTdvWnNmRiLDkk2XcW
aHfSy2076vVtDDiBih93MTWyeTpNB6MMw0rVn0ZEon3pm/VxvgqC4CR0R9WU/64I3zo54GghDf1U
MOenR4+esEbztpC+MEjIqC7M80h5zZPbtkTpnGqt+8R0pJO37S+C4TGrTFvxuV3KvF75Nmv2Zo5Q
t4nYVGgJPwlx86iU6j71moMnU0CCXjur67XWwhTJZhf7u/XNXgmla3mKUA7uk1vnpTPyNn52feMN
VWzkYYfS2gVlDFGw5GUb0Sh/t0L6ygSGdxiNAeZImCm/3PaZpchrEO2JHgRF3Oa9b4ZiWGl9TwtP
s5464a1tgHN9PMMHg/evicltL86ajwCdkYiYqK0HRXqJ65fMXJn4WfL8qWI61RLo2cy9Rg0DU7eK
wH0K+uJbKEAwYRrB4fZOLRWk4F0CJMHEP3s1H8hk8LsaU91yn1qoAZn4ZND14DAe78PJFyJLnZ2q
GF8Nwr0LlWM+WEddqLeN4f4dx+r+9o9ZXDB1mj9vWhCzMzfqUkVslSymsuhLsH6F8d8Vgry3bSy5
xoRsZgSWLtgVjYtQl4WnpjJHQ5vguGh2Fo3a2yMSXP/BEEAhHulUvHmezRyk7nMToWEcxEgeGknZ
SVH8qI/+ylGHeXvh8DF7+Y+hWXZjqKLkddVIdb1VgrsChvmdbAbxPu7cv3m7jzuRsmwolMoDmqjF
bhwU91g3bb4dXU3fpX5VbqHRQv1Fagu7ySPJZgb5p0LleR9DNXZKR6PZ1C5Vb0F2ky04GHXrB4kE
KtFqeW2WArZy3XrVusxgqthKNn6VUbYmn9jHhhhs8wFlvLKOy00hB5UTFxKD/TGl8NRq27s46IOj
VVt9ZpemWtiGm+kbYxhLpw0GbZfmWXqqPcXaqcGInnvRx2AJtdQW+hgONrCH+ygjYnth1R1EPzRs
mnDjF3MwuLjR2933ZaAdQgmaVFTJDburavFFNahmjJRX9SpirlgcHkXXY5hOG78k/F+PVWul29EY
x32VqK+GHv+oIpV/pUirgxeH96qYIFTvG/umH0UECwoUPro+dpSiS+0+Vxi4HL32PhhCAbhqPDix
yRyk2XjDi1iQe+SwfjplHrob3Rj5CyoiW4hdmg18fdkXLfXLTYM60KbRs3hfNpnqwNLTO0BK6kch
UPQ9M/f6tjGZrwK83m+CUrOQiMw/W5EJO9+I42+zvkzQGa8b9JncgjZElVO98QLvwYjyYFME/Wj3
AEfsWBnfisEYnbKRxG2XyQXQlLK204j0iUZj89immbhVezj9hknPWk7U9q7qAglcWtPyI91vKCvI
X9ywlU5WaXQWEExp/KsAWRxtU7TVNxpzp1YdweJJgrljSvR30ra9DVo/+e01wne5K9OHMSZ9q600
eGkGgYmtpuscepmGk6m16IBPjr4ibu1Lp8791KemBV+7Ze1TWWJOMB4zmtG1svFQeHE8i6bJJmtG
7T5Kg+Qh8cXRaZvcQlk1rzdymuRffNkozqOJDPnkSumx59TYYteLPHwCkjQpzG0DLWi6HigN78RA
BKpQRq9qXP82yjJ5NJtGcahnyb/VwjN3auJ5e6SzuvtEhUpJUORo16tZvolrFKuAyFdPcVGHnCIv
36VF1Z4C6JYYdh+rdKsjlLcxSA3uKg1+QYqILLRPgk0sxm9d6Tb7tvODZyFEvAy+Ge9LlYtyZSuD
kMqOBxfj0ciiYZ/kZWFDK+mfpFCwDrJYa44x+j7TqpK5zyqp32RS126LvFRpQKMdPKadfwyUKt+3
4+8WYXofv60oO24UQLUrZYelvIQqIlR2ZDsMf8wCvNi1RqdnmfuU6dnE7dEUdpX6MKWLvzO3vtfL
taH+pdg4tcEBlDODcTUR1YP7KD1GvZ6K3jooBYCTrK8OWekSFeQ1mMnS9YXOFbAa4NTIsM1W15Sh
nIYBTf5EbbZyKT1XTF+u7OCCjT80UyC26SSiDPj+VhFEacwTcwzPQVLZnUElZPh8+95a+Ebw42lA
oGD2oLs/y51yr0T4OmBoMtesU2D9BaowHHunNqjJ1D//gy0elVCWTIwX8057bwqmqQ9ZeG5jA7rN
HX8ih7AjD9+k+cpFubiuC1uTq1wkbEGq6HlH7D4rQMZg1g6/jq1Id6PWYwfOQc3OQ/Xv28tbyDUm
JntKDlOicVVoFsTBU+ohDM9+GuxF934IslPgvt42suDizPuA+eBYTZQls+tftgIlJIEMmQ+DBZfg
X4s/JbfbutbKYPiaoZnrmW1gmnGO6ynSL9P8mgqq7ZaftWylHbjwnd6tZ+Z/DAtJaZCKePj4LaOF
ncPLkzCLoXnPlfz9P+wdZXMgtbSgrgAY2pDoqc/I5BmNiAHQexL6n2FH8F+KKoBjRMnXNJYXPAIB
Q51E+w/FiDL7WGIDczE8uuG5k11gU+FjaIpHpLdWXg5rZqYocuHrksqiYINnDxlUygtaqup9Za0c
qKXiIYshngPwm3jJZhluBjF2DXNpeB5yKeZeY9pTDiimxdo4PDSZ0jqKuYkArCdq4oRNIm7U3go3
iRdlK7n2os8g6kYkoZ5pztXDui4S5LBjvX31nEQPcvPiRmclOEJ6vGJpIf4CDP3X0iyKlImgj15Z
h0hEMjHhqmrkROpaqJouitlzGiP0ACZGJYvC3vvPN7RC41bwQZ6TmKyrd3zhx9i42wnIVXmt3SS/
qjX9tQWPmToCbN/0Pem0vDcJ124tdbEAJtRVTzAtf+o73ptaufalFu3Arc/o2sTCasz2T1ZiJmlU
uF3FqtxU5ltNkrw2obFmY/KWC+9PwtZIx5gbrO5LW20hKAhynrQrRY+FcEipfgocGtUa1EreW/EM
X/ViVwnOmjbSMfkd1cUOlYsSrM2HgxQlV/DBsMlB5T8fFgu1usgaSQuQmHzyld9C87vuDUcd1opU
Swu6tDMrGsmlQeUVulji+480PmXBz7LdGPUaKHjhBP3prHEjciVe5RdiU3qJOsIq18nDxrV8O0vW
ErHFlcDuO81qmVROZjfVKMWlqEeDfw5AXtm6mB/MMP2iGMJByD9MJ8KwEark/9iaXVfyUARRyf10
jlv0jaxJdSgfBHcja+64ve0ISwGXMb1JR5t8FgavyfEvHFuIQ6/W/NZHvtDcWCTOQTa+mZVwktNs
o/n+b7kStz01VNs1rG3rim+R6n687vXuN8wOcFpTYoZ+0j+3Uqs7ZWpuqyB9tsJ16noWMwuC7wzN
TvFYjaHpZiIRydTvuc1EBwELYWVLF52RijnFWdIAlBje76gZqYFbeSWrEawOQFxwL/Ugg25/t0V3
vDAy/YiLz9Yw/ix1XeOfxeKsKN99XdnLcuJI8qfbdpbiHh2giXKS0ZWrOnbIiF/uDTBC5npoJ5rE
COk2yb7eNrJwN6H286+RWZTIxBhKAMhup6tWq85icBKEeyE/RPH3pvhRtysdyrU1zd5UdVRUXuhh
LhM/u/BAGtJeU1aypZUlzSN5IoypiTI3S9Ioagn9AXq8QyE2WzNuHio1eSk7dUfpZiWuTzs1d/CL
nZwTSucFqJCqjzArfPOUxg7dsyWfw7Tb91Vhg3W4/eFWdvIPrc+FF1rd0Ogi2mFnbxD2mTD6QP5l
FzKXZuViXDM0c/eucXtiE4b07JfrP+uma6dr5EeLNqZRO4aXuX/nnfLSSL061AUuEVW1g/65GP5O
3Y8/RCYRtH9sTL/hYsM8iNHr3nRhwrUyJ23fRu1z1ezE8S72ft/+NAvp6ztLs5iqGJXXaZlHut5t
6xFGJNDEstQ6IaWqyh93t60thaPLdc1OMPgJLZYEMzj30n3o/jDDvyDVRG3t520zf5osV/7NFTxp
xk+P39ktHJjhMIyTH/Qo0dh122YPpUJ1ueyN3JEBPG9BQqtg8KgtdrlVOy2kZN/khvn3Wsi+ymIH
z1FL008uQu05SZP2OIj6W++RCgUZk0KGVRt7egbGVmq13DGFcJi2S7LDqOg82wyglhyh4LVzSEO3
lQUA3QRUY7dqNe70xNUOGWOSKyQGi7vLyDt5OyoJoj67UYqmgZ1lRGhNTqxz52d3GSoqhTA6YaR+
v73Di6agEKDhOwlnzGtBXuEVmtFawXlM6DsDAajvA31s9mqTdmeTIeiVgLV0WVK0M2SFnsZ1fSvK
ajUUaWqcTX+EbGMQOltNjZXosWiESXSSasbw0I1/f+ogBUvLIeITq8WPEFaLtP1xe9cWQ8eFgZn7
gzHP9LCEaDjwjMM0SRhZ+icEW7a3zSx+nElxi0Ec4C3zrH3UWiNjjISH4vhL1ganR+Wq1P9OR3HF
0OJ6oJMAQQMJIh73fsOsSvFysoHwDKICuV0K15HkaF23+fh66OyAMKTTC8xkdhHnTd+5UdIF5wpC
J0pMCQMSo7ZpKtm+bUhaWpDCUJGICjhAqLnKiBLmuez1uHXpt3vfTT8LFQi8VggTOsj0LDLYECLU
hFN/38UjApWDXSTGQ+T2e2bc9sbaLNpSekAND5wjnIFIh0+/9+IesHxdjwLX9M6jqDwpTTdsfJfH
V6V0p7xWN1aTnz23eW3a7nB7J5auhT9KBrz5ZCinZoY7QURaSWIyjaOyS7p+o2TyrpeNgyzXn8pu
TcpgzdzMkUY56c08xZwPjCPv+l2kCxtdkR0tGZ5oZf4Hh4J9BEKkia2LCdH32xq1OVOnY+DzDgxf
CyWiRR9R+RVsrfkwQQgbBDE2j0HAX7zZZ75bR1oC6z8FgaG4i6qvvvXX7Q+15LEU/Em6p8kUnunv
lwKNceKZWhCd04KLW+3vVOklN9c610uRcWJ7hxgPuArVgPdW+D7k9WYUnTX3R+p97Yf97VUs5aOX
//7s+3tNFCbUxiP4P+47SBKK8C2GYsBr7ng858La1PP0z83Tg0tzszgM0cogufW0HLWyw+rVR2py
zPZGtPJx1rZt9vF1o/HLoGJZZv67HFNgw6+3901asTCfLk7FqZuWxRH0pdahbu8i605wj4L7JQt+
hWLvtOlLXf5UrGMj7RRJOLVrX+7a/yZS9Gm0hQoRwrmzJWZDyJvcGONznr+2w0upnGTtw89+7nzY
xaauEBfNHNAeekFnFYIQn4O4Ij1LGflCEStdaxBe+yCK4gwbII0Ekv3qCat7hT5Gmh9TkH9O3C19
2Oc4eO5B6CfVSa3Pt7/cwr4ByCIqwObH7MH8wxmGMAa5GuZnozmVvmU3jW8Hw8ozYtEIAH2YwniY
E+veH9vMCAIBscfsbKDCfYiCuH1Vg7D5onaFtbm9nusjRXWI4ioMzDSEGAB+byqSoKRBMCE/Zx4k
yPpxGM4ZvfQ1Jp+FFamkAFxNIqJSV8SzgKMNo+gRDm8FOusFNXZNKsuNNUr18faCFi1p0MyRRU2m
Zsm0JoaJpoRjdpapaUXM38Iq6XSgdm+bmfblfShC1+7CzHTAL2541wggB1AwE+V/FWVPc9CyZe3J
Fe8E4awItdMNK4+j65CBRchHkdSbBsLV2cIgMBGzZFTTc1D+8pRxU5tvt5e04AqTQptBujIV9Ofo
TCZDe0OuW+FJtj6pIVOt+o/aKOyx2962s7CQd3Zm3g2Ux0qaCjuq3tlZ/FrkKwausxIeN7AgEHMg
iiSdfv9tUg9Bmg5JaWojBR/GdHJEF6tKcqh52kq5VmxfwIpjjx4SRHTTK2ce6OqsUsVCnqSSJWaU
SzBDyU5idL7Ov/TGVyOG9y797OZrrIqL+0ilejq/hNk/d8yFC45yk1iFFTFxF8F8K08IoY+fJS4I
ukq0HuH8mHd4CEJRGAcMjMWJiBKA5R+ZHKqOUjqs8fUsnFoOK1h7FkN7cP70QSIw89UopMDgta91
nW0jxbpjx1cC69KWXZqZeUaddGo9tpgpBPm1DdRPQ7P2VZacTyZ1ZMCOKQkW8975qkYJs0zRfPQ4
pskfeVOG1ibMTpkfHCXl0+2jtLht/xozZu1UyN5yK80MysRjtPU97W9m1+22U98+bgbKJF5w9BEY
NZmdWLmvUzHrqaur9YtllHtApg4IvJWQurRzTOlBo0SOT5NstnOBGLRtlfFxDBlkUcnArZu81GJ/
DC1h6wvhWuKwtHmTpAlXBcf3CiurNWOsNnKBz5lJaOuNf5CF/MHU1qbtluIqxYOpszQF7z9Fr8tz
SlXLGMwejyiFTdi5dqM+N52/AWO1soPLlgh6BjMr1xzVoxoj3Gsg5+N1pJCiZRdU9LOq2pv9X7c9
4pofAleAecgwoTTmeT+PsZmbDTXQNO88EFtTntdKudOZfrODHfyT1SagfJX9hywCo8ytAI/VSfqm
L3qxk1IuMD6ZMSltWQ8BQrZpceeba1xbS25xaWTm7K046GFcY2QsPrcG+sXu0RjW0odFIyigoMor
Ee3mhU6IPOXMgiPh3CjBU9MPx6n+1kJRsPKZpgfeLE1BLhTyN1jJuBHnipfCIBcm+Hrs5EIFRyiC
9IW7U4ToPGq9MwzTS0N1sraB0pyRF7fb6HG4vf0jls715W+YBV1f1QKrVKaGWXcXZq+Cmu6MUd9A
UGCjMnLb1tK+chNClwOI8roQBB8nAifhiKCVlDx3vf4gQBlY0ZO5bWbpHuHWJSYyiQax4/QzLhyx
GLk3JEp1wAWGahfBIPlbLjXo02+bWUgyNfD6E7OYPr3gp529MAPhQA9QkbukVAm4mbRP86OFXI4H
1N6HrU/LPjXa2mzYUhC5NDr7XEItJ7WMRs/ZnDDcqU/R7LXwXccX/8vH4gU6LVCZ8FuzgF8lbupl
fkU5x8wefIFXopUFTmA1H8+cyWj/sTMn+ASSMTZKSzMVqoWN10sbf40QajEcWtoEUYF5io919aWE
3pWr0T/3on6Xj/knNzGf0kawxdY7g7n8zOwKFVb9HCHILITFyhFbcntqxtTZp9aJNH/Ni2Y7uGLk
Tt/Mf+S5fYa4bO+ayhqV5KIdA447qqy8gOfhBDRfT+W4g4MsH5y6/93Xb0a+Juu3YASvZkaMGU9w
sfM8IAu9VkVPliaaDE+UJhzHCvm7qD/ePlwLfo4ZHZI5LmZo9GafzAOKnSgyexb0BkMdPYA33fGE
Z6/5ddvQ4npASQGUARp/NaLS5n4XZDX4pYlo3WuVfS1pjlzpKy3pRTNA6lBvhvP/anhE9vuwlgfS
pxyqYWOomfz52cofVqImQWMp/1iZQZjSriu8IAqo6WsVV6NlCzoI/3TtEl56U6EowIQdw/tUp+bz
t0IJ8r7nJXcOm78tId4VrevEar6BWN1umcKRok+SXKC1/Xz7Yy1cVu/sThfqRcj1kPvUtNoHokVD
3c98JhW+uNkxHRl88Nfi+8I1QjGcXG1CX1wXmYe2H4WihXmYisW3OEmdKui+fHw9jCnS8eZPwDEz
L29qRBB1dRSepPprCZ22WD0N1g/aJRsh/nAbEweHjIVLlpfclUpSYZSZ2YaFdw490kATvhx3OzbB
oRhH5/aiFlx9inK6RRcAYKw6W5TqqbzvM9U/J0O1jUbp0FC/tApte9vMH8rAWfb0zs7sKkz1uskz
T/HPwLMeXEFz4DTc9WK1D4oXMPV7RYod1W2cloY71ZlDZeZOn611txaygHe/YnZN1iFUNIyNcH1B
sq3WmZNE1Bz7u2j823I7KA2AeI4vt5c+rezGyrXZwzKspGSUQjIPQ6/soHn0UGTqm/qhKeW9lnVn
vV55yS4cBYM0QATXr01Y2dkiuzQs6jQ3fYK+sonyalOtPVlWLMyXhCSS0iq1RbYRPNBFtPX67fae
LXolhWEmI5kWpEb3PnTknQXllgIDkjtsPeXOiD+pqyoA075ffRfoLQnvk+DKHKbYqqXnUpwmvw1b
W2waexDPofUcxPep2J4So3EYQXdCd+W5txAVp8c/X4hSPqWmWdQvhFKAISbBrG54B5hg/8p79UvQ
qrXdDbV6DAVv7YW0ZJL8WiXxZfj5qvbUIQSUGz3Zk6Wl3qM5WN7G5zxOo3+FE7ajtbO6KPv98U9I
rLREidLNNXVRWalyBaMGRiFJyssfFPx+uN5KnFzyEyQO4KSZMM388d5PKgn2DAbjPPDMP2pLQObt
C6MlK0+HJW/nU0F+B8ye1+TsPBkZOIMsTMkIxdewPPnFGvR3aRUTBeVE7zANkcwM1EBwmxQO86dC
B8c55HRhmSC4bzp3bX5pIVEj4fzH0rzIlY2+UnsZJHtTT3+sntukduDds2NtpbeztGdgY1BXBR8D
3Gm+pEF09XbgAJteFqFzO5h3QIPSlQxjKbReWJnHoUSLrSaZnqiGGb/KSvuYNdoBba5PXmQeuMUd
K/p126uXNhD0JQUAyCFRapo5nD5mER0Z6tNyM9qS+JhI3BpGZZvS9uOGprKTOiGLrnmlWiHuwj7D
kKvlJzfzXNtXhT0THxsvG9fKdwurolZMT2lirwBkMv39ZaYGWWZttqjbZ/4Q2zW+kcnoiXntW1l9
v72upWyU5tiU3MDtSg105hnJGEaNq1cojbfuvVlmb1rROD5DzWA7Dp43ntsyPFm5uq2zdi3jnv7t
Wci/tD13fz3uA9XLsD1SUlP6+4RuUyfe1UK3TbXXooRvtltx0YWzzdQbvLl0uFjxfJ6vSjurt9wS
8IOhQU7i2WqnbWJrrTC6aIYG9ETQRcidV1EYwewDMRp56Cn6SWokhMDdg69aK0X/hQNHiJo0Kqan
ESW3946SFG1e8U0peUWJoxV7tz0ApW51086yHNCzsZKdLtxcJs9WElQSGgkw43t7SlJUYpUqEfla
5gxhRGkZMKh8MHzvUBorR27RNXV10gQyKIxeDQxmtVsWoVVEZzHzIMnNHT+2bL+VHKQ+bZmhZKuB
b+It0dZykT8Y57ljUmaesn3oc/nj/Tp5Nht+JafRmS6UcYcYQ2z7Zane1XHfM0EhIqai5CYFxyxz
XF7ATPw3kd1q3XAy9eSPhPe9G5Qhinu+Eb4ARqxARunWtsjMN98Y8lPTqRA30/v6+FPZnBre0JoD
T7hia0tls9HMKo8IiNHnTB1oB6mwf2VrvaClB8SloXms16MsR5OJj1PoVm9nYnCsiuDeiB7EDJq/
9iCp+X3ZpRtI5DcwnewELT5WUP7cDl9L5wzP5w6FSJmjMHsuKWWhxDhrcm6S8VSimAdIzpN/3jay
dMqg9pFV+up0iObhOChUxc8jNzmXfbFr4maLfF3HTH//m7LZqSvFxB4SYQ0RtjDfApU4aRhTTtDk
WOrssPV0rQsztGJGWTNHgQfZ00F3R29akNq1cYJc0GrhcI13RvEr6OsVR1r8wIxVM5nO65rRpGnr
Ly4hWpboW4ZeclasygZEe4Ce7Oj6BbjDWD52JK3RVFNXzdMot3+ng3xn9uEDtKJvt3d/6TI0zanh
jb9NTLLvf0cNJV6TRCmfuAAapVplvhW8Ot8GYJls31Oyj7sUwmfT/Cu9M+LqLKYKKdK1lYXwU92n
Dj1DJzBepPbzhxc1VZtMayIAJGDMajGWmCb90BO4q5CmGf1Hu540jeBZtCHDum1rwX0xA1Rzenxe
c8UrDVSiWg+KKFReAknbuvl9Hf8u4ocm+QZb18oVcS2sMHFF/mtufke4TVnyksOcKT9LTAAWRwkm
PT9+0ERICvuHYGDU93tu8sAbPtXey9D3mxRGve576/5O9Z1g/f6f1v/nnF06sgKrRSlEMcBRFEzG
59qEdeS5zV48969Y/Hbb2AJe9/3yZ+5jpFLV6laANcYsh/Fr6d3lwzdReMvNu8qtbcG9i7PKdqEp
z8KnuD5SWLJTdSXNWTg0fARgIhSRKDUbk09crHkwdFjiqjg+R1oDN7aw08T4EFnyE/3Vw+0VL4Tg
d6Zmd2UDx4omJpgS47skrCAHPdb1620bC3kH2b02RUEoz5GneL8cWqN5kGrEohwdM1//ZnXmZriP
ncpbMbS0GDpshFzUjnhczvYttqoxzzI5AimmbmLvIZtu/lWKtUUr3ND0esnZriBjalOFWiF2XNJe
wki46MTtvaqvuMDS/TFJGsK2xHgCs7KzTRMluR1Sz4jAQZr3jRQcM7EFAzA6OdQIPGiYJBFgxfOY
ECnST6WeOvDhr4xZLfkhCEl0bSe2+itkV6EiodJ1SQznQyPuYG7RtjA0QKSfQM9S6+2a3oG0FOyo
ONO9J/mhfjr9oAvHnwAlitUnCQajUwL9kOklj3Hkb1PVuJtAtaIfbVIeGb4xnpRcPrYps6Fq+12r
w9dajh+bIN/miv6gF+ZKzF/qpOFRAB/BUjGkMh+vnB5asji48RmVmJ96UdfcpKD4GuhFTl4ktkwd
qUgpikOwT6XwXq+KPROMa6LQ/8fPwCEmsB3bNDuwPlEoVwotPitD+CDASSfG0l7xiU1hmsOT5T/q
vfpSGsNTlKRf9KE93j7MS95PG5uTjDI3GLZZzhZkSVHUapRiv3CU+jEFzSgGu//NyOwgVyq8R2Ic
pOdW+5HWB6H9Ocor9+pSUJrmfuAIoCNwVcYrqsEyPE9PzjJVUbG4HwTLEfX+IMSnotRX1rP41S6t
zTKGuq16tUiN5Gz436jlAIVCMt0Q7VYBaxr6jlcyKZecVPUBrOPKnb50qC5tz+60vFBzMZGxHTYQ
w6qfWst3GEqyddy1Cr9UUE/f/npLTz9AAf/u7VTPujjGBgm26JdmcoZmb9dXjPGIn6Q+3TbNs4lg
1lBsJXW0mSJe2eYl39R0GN45GuK1ZnxbZp4RT4rRca87pnIa4u9SswZDWHIcCi34DK8WLtzZ4rrc
qPLBI0YVY/lp1NBASaVTDX2z7fXGMXDVze3dXFwUQBxq96R/V5NxgyZU0mDScDTiBMX570LwKVL/
w6Geuqd/XkkUPWZrivXaqseA5mmrvbTZUahe3HDlLlnyQq6QKWb9oVmZPQTcPpAzv8VE6vmMqmmb
vBGeeTCA6xnPStlukzF5ub1zf8BKs0IAo/D/2pydujBuDWB0NLiZsN3FKTKgurH3Jiq6KtpGjJh5
vPabJN4ATttlBUy7erDhacyDmOzERDM0Hh0EEHZmjTp17d8DSD+mWr5hNY5f+79CNdoGcnNXu7kj
JAXyVDVUqNad4hrHQtW3YjKueMNiJMERNBjV8T5jrpghA3DzWhrdZ10zbU05DuVga3W804Xn2NhW
1XMt/Czj2hbNNdOLX/DC8uwLKtBDgJWhj98ITPYWdml89vpzXp3drHY+LoTMQ+RynbNvl7idLnsy
YIukbj/V6C+2UbRWwF9M9y+NzEKj3tPeQ72I8qkeHdJKt9tSsyO9tINAPeqJijTR+JXS9xdVLnZh
Yj7HGoA0TXH8nvGXTv/rtsNOx+zKXy92eHYM24iikxnzc4zgXqtrilNrDB9r31B/H5n1GoEso2FX
w6x1XPXzgGaUFx+HqN1F2U8UnP63Bc2ShSqqtRwBuuAsNHdK4pGqrjzYlmp9uAk1RkaGpqG1acEX
V40Hsas/wrJ49uD0bMuvbviZ/F90H3vpOW0fTe1FGCsk4760+d9JXNhxtlVhClRRgI/bfRZ/lbIf
dQ+F4Uptd4GLdvLff3/YLE8LBiPxioEfFumPbYZyHaAQrzyLw1Guhk2uANvIzo38Y8x/ien3ttj5
7u+wOqbt6+1P8H/4+P//IVfMVoCvUymI8+Acj5JTCPpjT5PPDqR0p6FcNtYi05+Q/qjlRujrPfoE
jsrPHaLwILniidvn1+0fNLnYlZOb9BlB71NenyeQ7QAZSj6AOq4GNC/qI2CaQwfJTPVhxfYpglwY
mrnGiFTcKPVgwlR5OKUUnqu0vGvgEbm9nqUjRccUrDY0vBL0Ye89sA8F1/djLrbhj2L7c6V3Tq5B
1QPnVBd4+9hdQ1Mv+talydkpHgffK8eSSBxXrRM0O8v81lOvqK3nCCW4XgSJFPmbvvraBzsAa44s
9Fu9e6wysiJrTfhvMduDsneip6bHxiTQ+w2QLDhR8wkWl45/D/keWjQ76Q5N/qQhbdzm39X6ax+t
dEQXN/3C5iywpFnlSmOETa3L0dkynTR/tXTBHqt6I6mfGm9/+yMvJX2kLpPADkXVq6nEumrC3hj4
yGUe7Nui33SuRiGse9An3FIkH26bW8r5ULM1OR50u5jCfb+laSTwyhc5s3JY2Vq718BBB+nu/5H2
ZU2O6kq3v0gRIOZXwHa5Ble5qmvofiF6BDELECD9+rvofc/ZNiZM1Hf6oV8qgrSklJTKXLnWdSPL
bnRiZXb7wRVMIZD3f6r72s/ls2nflUW2Q5PL2LyU/bOZPkb0HoSMYBX+Uld48LbPY7ctipXoc/GI
Oh3uzINaoVEwtOGHJMl3kh976xfOBMY+Mln7XvrGradO7uz0m8t3vVP7E54Z7GQrszGFL/NzCRI1
+B0otANOMpsN1ZWKVOgqejLKo9a9arIN0u4mTS0fFLCBF4GvxzF92z6mycpqLyXr8Z6Y4GnA6IJI
bmbaVbVisZpgY/nAN52pu89dL7+lVl34EIP/bds832iJHm0tG6S7NE//MEmbF8HKH0Parr3fFjcX
XA9YoYnIdN425gyjU7QT1LAxmw2PtaeEuSFByMyabJs3WSj6tVB9oe8YirInNmcej5OlgQ7O9MrR
rAOqc5s+o5u8BJ23Jrek60OzSB/bov0+ptGNVrFQ76Ow7th9b9CVEHtt+LPVsN2elsMUeZpg2NYd
AL/tfQZ2Wpvlm8G90er36563uNlPhj6L+nTSl6SnOFu0lt3UgO3bbvJHOvn362bWhjXbZG6fDFoq
plisuSkNL8zFW93hWIl4EGvQnoevXTc4RTgXG+pkXLNbyip5J4updY7F5UvEy1/FOO6TqPJL2YFt
pTYDUfYb5B9XttOiXWTGNAMgalzJs3eKS4wh79Cp/NQl4kHPWyDQ6q8gItgUeXankXLPMgUFwP8D
ytQDuplC6QpPMzjz+ZldOXZF9BKwbeplN0xVe45Cc4dCW22t6cstesyJqWmpT4LeKtGryEywWYxc
bnqdPOtKhH1arBQRlyI19FFNjbfA54Io/9xMMXbM5BrMZGXnt+zuH+WkZq1EOPn3hZ+cmJn5SSkF
rYkHMzTqvmfE/APBmZWRLLvEvyOZr40RR8WgcKKh6fYhMZJ7WkMmHJqG0HnWAOvMm3eVyU0lwcp2
fRMsDQ61CAgAgVYRMg2zw6QbSKr3CiAZoNMPLG6O8JCVe3xpcKcmZssU2xXEBi2Ba7yL7rzIm6jX
QZooHwspAt3MfuMIfyTg6L8+siXvAFnZlK1HJ+6Fal4Vgzu2TACSiRgyEKrbGIZ48wbwbaT17rOm
KHQ1QRKO7P9EDjXb0SWoNSy8/sFDBSCVkbJvE/V8GznHqnLtldN/IcECY+jSBsQf/A10Xngh0Dz1
0ompBhwH0Gv7BZ0CX0lQAle7dnjX9NqPON7ONtukZC2yv5xT2IaYo40gxJsYXs53nCM6Rc2oBm2N
PdRBDeBHoA21sUN00Oi+XTv1msXLowQWUW7BSwmVbDrvDxohHBXXFI8kDg1rMCGAQy/Dw3kl+bc4
romXAiS5QGTOuQ+iQUUcvB7oNJXgnxNWs8l18zYX3j2Va4qYl9sBIzqxNbtObZsoz2pwDmdOepta
5C4raAghzm3dRCErio3W8WNT9Cvg2cUh4tyfPGbiSZ/tQpXZtY3ekOSpEmbYlCNQwPHge6y7zTiI
rK5viKVVg0aKDfmBKRE4f0OraKytqkQrHK1/eeAT77DTwQh73cjl0YV0M55zf9uetQuwHW0inSct
HuqWVCOSBBzkc3yNOWfJCJ0ATxMhC3xwdjI7VMjB7HBZV+4LoGm+Vax1KSzN1amF2WU5DFYWOQbO
foVOt7JC0QqRB4uMzfXZWjw3wAAF2IkNsgX02p3vXcqsWAOZNvIAVeqPXtg2b0UjQxtiQ2LwB3qM
uoMcW183v1y3PA3g/P6kQPn8a3g2hegW13NlIF5NjWZTF6afaF8ToJ5rBUUAXAU2BCSvW1ye0n8t
zqaUdHrc9BYs1sz6IopmxyE2maKld8XOwgv1fGjTXj8JdBKnBXpIwlBR7Hj8RUvLwKtudPonSX40
eRby/G4w39D86JvGbQHWDlOAqF3sneTl+oiXdvfJHM87NSunQbewjkqCA/VAXxusZ1qK26zJt4LT
/XVbK+vpzS4BBv0VbzCmlKZ30OU9cpketB0iJHhs9dVZw2Cv+a1Hz+eYtX1sVhbeBcp7zNhvjTaA
R8Jh658CPFlRiZaeckKM/dTX0LyrpmfBEYMAIKXDNKs81Kr3sd+y+vfgPfUurtvoq6EeQEXk20O+
sldX/HdewtMBfMwSgiF7IBXuj7W+H8Xx+iJOm+7KppwnxTj7z6ZEyPKWmXQPYuabNNH9UeShcMjK
Tlk+Rv+7I73Z4aO80YhMFzPZ63/AhOLL/uP6eJZu1dMNMDtk3IRYqdeAdo4Ytg/5eWBjXT3sWYfO
m+SuJe5BmN3TIP4POJjpCMDLCrkZjG8OuxibKiXFROZvuMkug5Sa0otd2/fBUFaBqrcZvc1jFnbF
NjXu3GEljb+4jOhWgS4kAt0LYnyl6xDfK3AAedphhMBVlAWVfLHJFwngzfUZXtz2IEJAR/iECJ8f
MabDtDFlyPlFaNHS3+qq95VWQcn1npp/nOr5urWFrC3m9cTc7JThVpFmVjnxCHoveQkIBJjrTQBG
6lvN+NU6D0V6M/CVZ9jiKXpic3bUxBUoVipkOcB/5Oy4e0+55bfdg+WtxGJrUzntlpNrw0zxGOMU
dpqx2YiaQknZ2Ti9F0qP7KGVFCYN6l7/44TOtmDJTaGxAklMS6nHEsK/cWkdW4PdohE9LPB4qTVt
hxrWjT7K8Lrtxc2J7j6UwBDLXzT5lwCya+jfx+Ys28Ap72NUrMunLHmBiNnWjX5Un+eBg/Mg5w9+
FdRwADE+n+ChsClU8xC1ubG+rQrv+1CkIZISv6+Pa/FUQ2J0QsSDCU6bman1Cjq1Mc7pjhTvkGj1
Czv+cd3EoqucmJi5CniWIc1bwoRlSd9gz65ydzG0A6vuqKdv5rgW0ixugRN709V04ppp5qi4hS73
E6dIBXxJBuIP3lasMs8uXXF4w043wtQu4862GjTnRJJJF6cJGoI84aLiWe+Q078+e0vHI7Dlk8q3
602gsPPRKFE7aVcSUJdrpU8bsZHDVxK3vjKNIGtX4qIlbzg1NruCKrxQUtrCGHo0tg17JK7YXB/O
ogU8eSZ1XhR55rRiHa+9Jndt3KKp5xcCFALNyimx5G7oQIfwJVIZwOfPPFqZvd2MEt2PrPhdF3Uw
QAIPndx+BleAvIeRrtTJFhdoUmnCiwS42HlCARIeA3MG2JNYlYh/q3UzSN2PSjd3UI6/PntLro1e
gynLBYIxkFedOwOPDJLnGd6L9mBtSDeGynTA3MMCPvy6bmlpFsFagYAAYiV4oc4tofZBhYajlvZW
0A7oKyYPZXVXN8OUyj4kSbaybHTRIl7CfwmsIHQw6+bwqjyKiirNnlIpNADYchQnYrCzY/8hhT0O
KqwZWmWRYX/XQb74rS/RVpJYEd/kasAzLO5VMFidvoOw07AhaIL1ATWv0Rclh0cGMTdfxTmibU//
ZVayAqy4rkNQi7R+S7wRFQFDC3Mi3K99HakVH1nyeqS/oWAIaR7wEs6OpDrthGWDO+OJJGAa00BF
iAX8fB4URCMIblAhR4BzkdkySk+MddJkaPWx21uNW7UPjol0pYi35IKmi9bLiRTQudCPM2VjxsAT
oK1JS2+1nPhFX24A8PRVvSYiv3TAQjwQECwHpHDgdDz3dseddA4SK33SzFrejHZegXwhcnzNqdd0
jf8+weaPCdT7p9SgB/TcfGcZuWNnOTGBw+4An7QUvKcYHePRMkvwZCXu4PquUY4ou0OIAOq5SDKM
rfuBqf6qya4MtN6swhb9hnuH9KY/GL2CPkwNkTjNaw6e6TahoRE0uXXN8JGzKrtjTSNvAdxv/Nh0
nJ+R1PoIzZaN+cjz7qvWy+TOG/siRPBvQlqEAZltCvfBRSYxUInrPBU4qgPIIX6gU2d8brRSQetE
fOCR8l1qMnvWY6C6U1Ri76RrZ5sOsEk0PCJYktkPTfJ416l0akNDZbqUCo9AOr70SZPe9Iag96Nj
RSBuZxa0Us0DmF/sG+j1Wn43VLkPnCTzuz7/qnnyW4LurwAFKLVNsrdi/OKqY/UEfVmoLaBFV26z
RoAOrlR+EqVDOKDAC3LWtkejogyq2AqiCryFIHjf1dBqD3kLVLdRGeguMPEwroy8Clraubdux3HO
IZG6TeuKr22eJV8D7z6y7Yjw0Cw387V2rDSR98Dh53b0FDvxgy2TjcjXykpLuweJUxSwAHDATTu7
YEVaxbrwOkDLJ/hKCeS1GSaVtSXi5vr5/TerN3foU0vTcXsSBdngwo2sQcCSHT+mYtB8Qeg+AkWp
JVlg0jTMJkpmiCAbjtoMXndIqPFuJ2NgyPqmy4uQDDQchrXzY+m6RL/FBFFFSzo6Bs9/V2noEprT
Mgd/y/eufYm9R1pvo+w5Ruvq9SlYXNITS7MZyGOTJZQP+ZNlSt8r9t04AbGD60aWFxSjmQ5DQORm
92SroKmVly2ae/Csi8Y+cOrYZ84e6awVS5MHXi7ov5amO+ZkQYmtNSyqYAmgKy1AH04TpEyBuztK
2TYymgIscSCCjWtsGE0iSXd9oEuz6eHNDKeFauhFI6mociWyHm8shRY8CmvKfK/6lXtyyTlOjcyW
rBI5bfM4gegQ1QIwcL/R3NuoAmyPQ7zFkbjiIQuomImoFcTUFMAjCw3b53Oadxhrl0OeMaVd75cs
Gp68hFT7Cgr3dxVO/UBP5LhxCPXudKElLy3H6RHU2jg8oDXF3ho8zW9HvEl3XZyvCU0tTjm6W8GA
gfTIxf1nG5C1kB5Pn0ZPBblWhUwDtjp7vb6wS34F8Rkcerj6oLI4/YoTv8rLCEq2DZ4x4EDLJ5Xl
4YvXoNdGNW4OFXbTfowL0e90xC/3tl1aK361sOSA5EwCz+j3Qq/XbAMVUVSDjGWSEQALpU97+15F
6T4qrRueQv/EXJNwW2i/RPcqHvLo9ESzE7pLz8cbGR5TXh+PKBWDvTQb7+zknUCwO20PKJwRSNa3
yQf3Gt/hfwZzCJh2Wzc/XeMFgZ2P7QnBFPaou2v94pOrnW9vBB3go/urQTixl5//LCjCkCSOI3ko
9fc+qzc2/5DMQJH5t2rN29p7vr7ql9OO6TancAe+NfGenJsbuZ0RYkK6vmbPQ/GDF19zD4uvZ6Gm
f79u6tLBzkxZs8AeJDJNZUslD1kRoVq39dJNBiSM67yK+InLED3j1w0uJL1RwwbbPFI9eCRd1M3z
yuJ4sRN5EOOj2YERj+6JfG/cQ9ZtW/OpMH/nw1Fa3cpxcnkXgGdlUnec2HGNCyLrnll5UqcAUWVd
E5j8jrEJBb0jzdvK+P5GIzNnObM0O7dsW4qEZSnAg1A/8g1k27fWoP0w4sZ9LcBE7Geqsj8a10n3
RV6b+8y061CgUfxbGanmB/j40Vtg4edpo9Nuu0mfr5OG3BZa+4aY2zqgbKkCxTJ7A3SR8xpH8a9M
OJYImLKin8rTJChQxnbr5lx8GMz5koqKBnVrlztFSQQzqHls4tRjj01F6R82xH17Y+PeuKO9Kl7d
HPdjDcKHrTtE7j0r6vGZF0WD1xrpjolL3hIn844jJcXGyyttl8sRj7e4zJLDENvNDolcK/NB2mRs
nAL9mwHkpvt932aggbETgmBdoJCf0zj2e0BGdkafAWImCPiqYtPY1m0k7opkrPepbiEC5726BSV9
vIcwRxWkqkt20P40wTOEFpMWbT3bPuc0jDsaPek4/pFRAkaTmhKnY9e2ATUYRACEpbkfQ1mQxyRt
JPetwep/DO6Q32pq6zbiT+Q1300AYAZGblRqhBBOL56T1G7uWq0/JqQzd+XIxT61q3EDcQYT9BiT
snTLZdDXZhc4aBB9jPq6OQikKb9alJFfFdCEWzam/YvpEXKnPK4CaXTON26nIiCsKx6tRja7zJYp
VlhXMtCllXxrhO4eK4QVB7Sq/VKWFW1blWuBa5tsW9S83VAvcbaKQVPNc6LhNuo78M4aRXQzJF6N
5wBzNiguoQRf0THQ9SzdAzdp4ytDHzQj/SEqt0SjjlShstwkRLDZBaREbSZ41ZgeZGTMnrXOKV5V
1bjPGa3ShwQduX4Fnv270on1xz7K3R2LmgJVFzAY1npcv/NCiJ2EBwU56I12Th5ZD7oRA0QINBo4
jvBKkxSyugLE6GiacTpft3IHMtOl8V2TBvmjdwg/vRSNQ5CqNvdNkYkNVOXKHRMaJnsowMvlDulG
uBrZuLLqtg7R+5BardjbUaXfEkM0OyfOK0D78K4hUucBb6M+oGlKd7bJEYsVrrVyrK0dL7Mj24xI
7TRNlj4CXbul3gdnOy8eoYn78/rx4iwc2Ehj6QBagO11Ilk6vxuchsVjVo7scTQS+zu3HEhpsdFq
byPDFtgDePALM3I3jtapGwSLNnQiqBfWNm9uHT3z/LHISNj235DpCCzQnD2MTYrGOvG1NjUQhjvd
RjD03QyqU09JoQ0/3BYeQ222bbuBBmBiowHav83HMrHzndshBEsHYP4hCt6GvMmrhy7qjGekEfmO
UBVt+8jk4UjV8MQEIWHd5u/Sa5sbZuGNSczUCXvobYU2KGZ2aVGLH6LLy21hez9lCQ7bmKNW4Sjm
BZUXGQ+S43nfeO6WWqJ91iRUMFzP5YA1ZHb/Au2p/KZtimTXajLZtu5obc0GDUuG1MSut4sGtxxp
kqDI4RGj5Vqoj2h4XkVG7zst6/50TDd9Le2HXdRCbDjJQLvN85Y9Frqog7JN+HEopfbpQAtko4hx
AdSY+hDnCK+2cNsetRP2mBvOQxUlJeq/9E06/Ba6PLs4iY7X3WjpFrbRYDsxjwH7BMDXuRtlIy/K
UnOSR712qnubdeM9x6t4M1iCblRppbcx4jTok1fUezQ627sTKiG3yHtGa4x4l5E0xn7yU+jspwiA
5/TeTh6nHo4K2kCeUT8rY/x0bmwyg4QV0vUOMs9T0HUSSuvCSp0eekSPjq4HcAS/tV+5ROJxWIne
LvOJ54Zm9z/POJGFbiaPwntP0SeYo3B6ffUWwlEg5NAYAekCxN9z0JCnvKpNNXiLIjg/XYWu5tJv
CPGRQwvBqRPQNU6pJYvo/Ud/IyBXABXPTp1C4pHC2hqTl7vOHWr6zr2yNLXRS+4dktp2M1/L2+RF
ddRaGey5ewA16tigYACtBZD4YESYq6lIIJ1HnTuosWT73LrxqoOxVgw+X7H/mJhSwFCpwpaYeWBe
gQZ/sKHZWt5bJID+5vXlmn0e2wa1Sfx88IAZ2OXzsorFqWS5YyavDrl7p2u1yPnXEc2iDoAtDE08
8HHMST/IAO5UFWnFc6HtyabUbj7340EiBjwhbhpoSoDq0Z3Mn2wbyxpNgvuFPPeD57NjWUYrgfnl
75/YB1A4wV2E1N4FW1mRFtSNdOvZNQcfN8LQJivzP/MgtJWcWZgXL9xWQBODwILDtgkAcEP01R7W
cpQXwwDgfkIjwoOQPoSu5vk8pULT3Z6n47MsQsT4zRpX2Nr3Zz7ai9TlRoLvc7WXxW1mrw3gfJZQ
2ZlAsBCdA3etjr7zOX5fI1HmqnH0Dhyx1rDR8m2Xba770ixIgglwuKJkhZI51GouyualKCJddr13
UAhDfjUqjNqN6D8XiV0YmTmsKvLKxG3uHUwZ5DxkemiwwErD/20o02yebAtoneQpJFS9AxDZajhE
NKDUz9bkt2cThrSSDt4D1BSRukChZR4W1FpOBcgKyVEl3zMZigydaU+ZXLkZz13LBTURvg/lMizJ
1PM2x+hnGjE4non8KCQornz5uR1++f3ZivA2L3SuefzIv3V1YK7h/9d+/mwp6lFVTkHw8025cfJd
tXbbztvTLuZnWqWTtaYWcbRYRvzoqSf3zdOPcX+P86MY8ZANenOXVtvW8813RT4XSVwYnoUsnWWO
VS1MfiTWXh/DWqw48drMzSKVui6GBGzWWBi1gYqTuQauX/v+7FGEtJIimsLKlOpgms/aGg535fvz
5JXjic6pIIUHaYgKuOJDTXbXd/nsTPz/C4AKJw4sJKDnihdt3I3IgxB+dN0XXu1Gc6e3Kw+6FRN/
A/UT53LNNukk0gJHBZxKdQMVt+aTDCrzUcwp5FCl8/D8gYnICSAqRPV7scaNsbwS/52oeYVWT5tY
Lz2YsGOIFuGJ9akg4T9HyL/fn+yfzFKko4s/6/D9Ibtpio14+Z/W+W8p4uTzOjGZnqGf56hy9JOH
Re8Pa/nHtRmaHSJDVuRooHTRevGFjjgvwusjWPz8xJUHjCa6P+bKC25LIA5kN83Rcx6JXQJOsRIH
znLS/zgRSuEo+UMBBs+P8xUAQ2lvSs3AVti5STDYAQiw9mqN6fviwpuuIihBgZ8XVKVorTq3YvVA
0pY2ZsnUQRF6Z/xRXWh/fH6qEI0jd4JHy0TPe26joOAuQ4DQHInz0LvbOl9DyyytxamB2bFqG13X
KBsGvDYQ/BvjayiqpVkCDTRQspDVvSxUF1YTYwZVfSy+t8OmGnc6JGKrFejv0igmojOg58DugLal
82lKatHzmFT10XJ++tT7cX0RFodw8vXZIoBAyhiKPq+P0g3teB+x0LPCTnyu7+qv0yKenSjq8TRC
Bet8DCXUMRAexPwoNwl7dJOfZvah6MrhsThRkIvBK9UCbm7+vEMrfSfqWq+PdnZbbw17JTpbuiBQ
/vvv52eBv0JmSGpEq49lLPyUHnE+gYzw+mrM0dD/TNT0fMRje9p5sxjK6QpFOxFVx8a56epd4u0t
d9synyED1GyKH3oXXre4OKoTgzPvYsifT8m46thRv08fEy0oqpUTa2ld0LkLjXVwoqHqMyttOXY/
QHUxqY/uH1bdG+YKyHppBJaG0Bx5mAnxN9vlmlUUOqih8Xlj69o3gEvGxsoIFk0Au4p9gjcsSNfO
3bc1m6R3uV4dKxXw9CdCtGJV3HNpI6Jb6z825u/WqShTYv9XR2UEpvkuzZCbm8hYY0lZXAzDBfAN
Lw08ZWb73W3yXDbMq47FAExNaL9fd6fLUVhQ/UPmDhgI/GdM5k8ucBPoh4yzsTzqoPpnYPs/oE1D
rQ1iWtKTyh52CThu8AzD5eQhUTEvhwu9bqTFSHlEt5VV+CPbtB/Su8npzSrE83K+YGriPwHiQseV
PtsfcQRUuYCUx7G4dbTNUK541sJ8nX1+thzIsLaNIbPqqNX3jCPfvSPxbW2vIEYu/fd8ELMtgrw8
OMIhBnPkxW0MXVVzL8zv1xd+zcRsi3R9QcFfBhOUbvVvMgvKtZf+nIl2WnULVfi/iqD4vfNqfBpb
0myNqDxm3x3/d+8AQfTk5rdtCtDWrSkOI8qt3tv1YU3zP/O0ySLIHzwwdGrWbOZK5ZjgDoOnUe+t
LUI1hKT30DhMA1et3MQXnuZQJHanI8DASYbS+/nWmcRiCUk8+mxUx9J7+nN9IGtfn9bvZGP2DSA+
SYqvN3q3GbKQeN7muoULV579/unvJxaayNZBQQ4Ljn6Pol/MUBe+y8LrRi6HMSmnaBM/Dmr70D06
N5JV0QgoQ528IKdv26/pSmPQ2udny22qrMsGis839sYutmuENgufh/olThEwKVHINs1id56x2khG
K3q21Y0Yd+m4sgTL3wfnB7SaAQaeAydZ2cR9RPTomTk+KODdzz7+HIjWAGlFJzJwgMFmERAtOYpU
Wus8N+1DA+TXSoC19OvRyoP8MzxpehHM1tY00liXY/Qs4lu5bcbPry2iDxzkQCOgV31+iet1ZdUp
yeMX26hAXVT5n95hiG5QBAFeE5oZhjE7AY3EbMecOOSZkTiIqy98jYF/aX5ODFwoOQhbl2XjkudY
+mm8K6vPBlJYXrApA6GFCsNEp3E+/2OMxKTRVfGLB+SAATEKX64JBi4NATQuIHhAGQNzNf395Iyo
tToF6V5Lntv4l/dAVxvCL88gRIDgCJ+w98jYzqupFuk6ImuLgagzlPE2476hbjz6eUc9szLbBzqR
TdcYBnth5aaTAS8/v8/Ovj97LeUSoIm2x/e7Zt+xPRn+x+/PVgG/HBEHM9mLfHOSLcjMrp/RC4sA
DgVQUCAoh96IOztEmeVGnRqN/KUqQyAB8zvQKRAWXDdycTHDRYGDRJnexOMbhs49qQXAQULQM3/R
BPjg3NeovGeQiYi39SfL4rhs0OkA/Sx0WKDzFjHAuaWCobnMSUX7UrgHgOsz4pveyvN4YVugtoBr
waJQo7tQDS4TTWkm0ZuXLR8/MvJxfaqmH3gWw0yYa6SPUTd2J6HT2VQlVdcOpI7aF2DXGvsBmIyO
bq+bWBoAQKIuQDW2Z4Dx+nyO4oJ4ihtl9yLHUBNBt9atuPb9yeVOzg03lWCwNPF9qL/lZWCKT98N
DmTCJyZ7kOjibJq5bApcBWjszfZF3xKjD3M6hNcn6HINJgNgR9KmJsWL3iblxGgI4j0MjO9dtKNa
A2rMlW29aAO7AnAs5B3BEXk+SeaQjxlN4vZlKHc82+R0N+gru+5ya2MY2HnoSsBl4c1BT0BSRb2J
xsqXCtmiLtTiUJFNlq1Q4l+u9rmV2WoXdDQaYZLmpTA/UuPRKzafXwykI1ChBG4c8ObZhsBDCFkW
6rYvckBzm7F1hsIHgen/ZMSbZT303hhbmTvtS1I/Kmvn9WGrP183MXnl+cbGiYTl0BE1oZ47D/ci
UFWOfYpdwfAs6TZWE/S2b6bhkISsXtkhS851amu2Q7TRTfKmKbqXpts5FE/Ibequ7JEl5zoxMS+y
phEf8a/CJtfv++yRxqHp7bq1WtvKQOzZ5Vp3lAkvhpUJReWFhhu4ny4xTDfFv+tizzbiaHPL5TLv
XlxAEAe/XSOGnO0PA29RIGQm9BRYz9B1OgvUdFblxOp1YMaUrCBFAmLKUn6ypvePkangjXo0Nsoc
7hOxlCiAUpNH2j9GJvPLYiVjsAh9gw6gNbEt4b0776koE11WSUuSR26oQyKT11wM/U2SDn8UG45R
YqGlkD6ANO6+TYbfNR9fr2+fvwHzyf6ZhgjeAAwQD4K/LFbnBybEc1NTpCw6OKqSzE/swtu1oIt+
tWhh+Bw6nTjk2vymTy0ZtsLh902Rt5uhHtqnfuTpVxAu6w+OYUU4bGUaKLuOXyvdAfCkx8I0ejxu
o0jzbprIVVvgbv+An48/cC9v93EX1w2oGfR8m1m8fy5zZR8TMOcFepvL+yEBrSreYoCRMWcM0XOJ
XkLlZeNXiVU5RrJ3jlAxiv9EjVt9iTUA1K9PztLq/M14gHYVxY2LlH0u+0xzI2UcqM7lLh0M+lrg
5n92qCr2Ho/cnY0mJOi/2vU2TuF+CWfelio9/rPyS6bjeLZMWCgA7NC4iyf/nMJGIs7UZcHsQ+3k
WQT6U+KASZ1BXBeMqIPDNw7k25CgcV2546yrQrSQ1rckAntC28TPrh77INgztlnvVMeU6NqmR2vS
d7exwakquGd+gOD5kxEL6hy473FXArKFChEajs99yy1x30em0A8iG8Mqbe8BMX+/PjGzk2wyYSGP
gLoKmjfwrJ2dZNKodOnJwjm4CRW+15HkTUuiARDhXqyYmp04kykPYCHADgFNQY5qZgpEo2SAh/YA
wcde4eeJKX4wAuj/p0cEn0OUZEELDLHY7GDrKZpbgV7uDwIcb0WF1enfE30N4zu7Z/4OBocm8tN/
9bnmwSrjgMVbpQRYaDQ2ufFqimRja/cdsAvXh7NoCKqSgIhPTI5zVgq96aJBU91w0HVR7utakk3S
QOChdZOvOnx25f6c7ZN/xoWLAU01yHFcUNhRUToCKKbh0A/cN5m9cyXQHoOfpt9bVEU8swE5QbZy
Tiw4IWDLSGbBKQzkZGdxgQNa5LFsRhgdG3+kT3bDfWZ8Ln/9d2TOBLQHGwZ63efheew4oh2SrD8k
rbc1pPQlgNmm/fv6cv2jWXVy0vy1g8QyoFc4LMwLpkGNxLGFJGx3iO0W4/BAP73NcEspn7lq+IHn
IbplTBPw8zSP0ceQKCP0MvQ/D1APDUqlqlDV3vil7Arrhulgqx4NOrxFSFYEokYjuqCEBDjL05fE
NcstjzIIYhqJUfimm1d7NBpZW51RdS+Z6tEVQAEkdR0RqkL/wUqv3ee6ssOSQiOqN8e3Hmsegnm4
DkFsSIIuRdWwIrKEMBrXfRJb3m3ZlK8RPhv2g6b7VZxQMzD1Rvgii0Z/TNt2h+4MtrXrEreYSLo7
B0foljlFduiwhV6kEM3BGRC/Olx+qbJyODBda+9Ko/Glu9frKN8mY8zBGZGSm7oeSTiCs43kJlp9
KG/fnIH0+zIeu7BxNR6mWubuqQvF9QSdEX7CquEW19tvOI57RJmtw8L26sFxC75Hrmr4YOnUBy96
29lKqde3fVyPISoB6LDvUxCBgzn4j8ytHK2wGgkHauTbtqRdyK0W7xSmjdux69NDXjX9sa7jzNqi
8wLYzWZq6a9yA7QZdoFQUMa1bzQ6+yJNZW1MQcZgzO2f1Ob2Xtm82Eh0XNwCOQmFpbF0eAD2SwM4
vdx+SHKp4UqiMvMzYHQxt3m+J0Smzy1wY+Hg6CDngIQdZK/a6Ldr58lmaB51FPhcBmZ1XKOS0Rqd
ypAAGrWhepKlo/+mdpkJqCignQdaMAhQIsVNv21tZ688Ie9jCjGYvEQ7KmiLm8AjnhmUZKz4RMIQ
33m2+MUKwzh6qVPvWwdVOEMn6UFXVb5XeAWHRecVO3AtgNJVZq0BJltIWw5oLj56GbR3RzrWdtD2
VmRupRvVDC1CxaQxRFSogyhB87kNvglfuHJES4f62aNXEnEi1zM/GbLOREthbW6FqmjqJzUDYT5N
0Ag32DyoHZXtJNiKbwxuC78VHnuNq57v0gwtLLiK4gPvtDFM04Y9cMcqN5z0Woga0/8j7Ut748a1
bX+RAM3DVw01uYbYju0kX4gMjgZqICmJovTr31KAi2urCiX0fd19gD5oICxS5Obm3muoHg2HTH+c
wtJDH3zfR6Z9H9u3LspNc9r6pW9slciyF99iUBhvjrlPI1mR6pRPvdDDrIxh1d281llr/RBFSp9T
Di2FKUizPTOq4dAbfXYOBpgdoorfZCHazvgyTqaAJYa29kM+wjUWfuP8rWm66aW2orGa2t3oBhwW
CVVnJHk6YusQTz3qHlQu0pp8F6P6TVqL/dKET6LCYBPcOovJP2t+Crs36lhhMKVGzDmOfW3p5R6M
s+EAXshoxaKvR3iG9NMWCYG/FbwnRggr6ALaL9BILKT55ktlxHrnVyXUTAzQN0SQg3MVaM6ErJFY
m0Gn5glaEukhdbU/DMDpbdHW76mJRQWZPEjwE8hfp9bYRmkpYFca9ChMKF5GIxi+eam6kA2mu2tK
3duVjAWxdMzhYJqai6+cu4lWG+ZX3+QUkCT10yU9/2OI1IQjoQdIiVHbJ/S2xIPmjnUyWTY/kmaQ
CWuH4Ai6vhuCwt2GgwONmtHUaOznhhdVNoMgDQQ40hVIza1La3ZiRqnNRDNjibIQkNZPlZP356x4
MVM3LuWPqvx2/za5HmPm1KJEib9n0aNFysQk4lwh3P4cdM2Bde3JbZ8gPnJ/kDkh+nxhoWj4z/4N
ebEN6drPWaYxjLTvIb5ytuFCIN2/PSiK2XQgtkxKu1wpAdwcDMV7KGwBVn/Ve/MzEBD0tFJnfM59
NZ4CmJONeh7qnRPq7crMlkgY3MWokqFFNtu14jK+ajZNVl1Soakz+KJfLBNV3tZnEcDzT9AJhYOT
CF5sSp81mR46a3i5v663Pp6LnvnMykLisez6c3A5iFb1AxLRPKr1s7B/2BOP7g9yna8BvqBjZpgl
bKOWZnc+bDX6smjGcyE09gU8ShWNQhcQjvFwtDLAzd+obadPllvxBxvO9WtSgTdmiYePh9o2KsMA
hCzqYEqK1O6tvj/3hvlaMv0rVNTerZaspIjXjwdocP3vMNaiEma7YoII3NCfh8r7q4+QuAef7f5S
XmfaGAIAgRmgihfRVVvY4LKDGW5/TqcfneVvRo4ANbYxVMVXkuybI6H+gvcQQEfBskiVtkB4Gj7r
z9QaHzwu00g6PMqEbcWlalfi1L+W2+J8z9IWLtAAOmr4y1ckCQjjlqfaM2uGZoORhkivuHgcjNR7
CAZTJb2rRza9QFOpCIVfp4fCdRg414I+j5UAP9rMg5Axd0qa3rVDImW3v7/2N8LCp984r9iH2rw9
NUZZS9meRaknNIOhWDnUhwni8bZRv40VS+6Pd+sLgIQBzCiE8WcTpM/jOVPnS1C123PKTTRyU21n
cplAlfHUlasi/HMAXX4AgDJQHkLbHkWIRYAVvVPrvGHt2TDfp+E917551oscvxhw8KqR9Bx0qu0d
gWIP/6OslYbsrZX9OPh8sD6srMBjIch63p7bugVz1hx+cm94UVQPoql2d5Zc07lcQmzmoAvaFMIt
uFPoFy0hlIrOJudW255LvW5nErKxAyPFQUNkFMC89cUDK63igmcM9HuEk0YB7vjQEUYf4S5c6xbf
ik+o+yDLB+/t+kHb8bIqZTZ1ZzFAW75l2oXK8l1la6JBt3bUx3EWb1iV4xrA0sBDmJ+Mvoi1UouK
Mou6ul6JHrdCIaaDSw3tdXTA5xl/+KJ+WjKfENGd+0xLf0GgvQ0pLbI/90/IzXUDExHqUaBsXsFM
XNlOyh2N7gygPp4S485jKsnbbKVreXMYaOnZKAmh+be8PhCGW58MKSbj1rveG59F4EWDT9b8e25+
HgcCorYHBClkZT8vmgZSuheMfXfmQcZAhG4eoD+zqU0+hrrwVnpPNy7lOSGE5ZQ5w2+X0MKgoEE1
qaI7e5UTg255EkP9JVVGFREf5FowHDd67f8xG20lG7iV8MB0CxBT5DxIGpfLSQ3idKMZtGc7eNa1
HZRHcMTqmCAbHus4097EkCLirJRW5r29DHAo20AJFJAbVMQW0bSnvPTAMG/PFaoIEM+Q0MaCU1+t
QXqtdIItKF3ZVpE1HftbB2GmMCM5BqnnqqlOg2IaNI5hJQJLRt1npEi/7p+Cf2SRq6mBjzunxtAx
WuZXreisrDQtLOgkpyQY6ikBvRVogU6zwtrt/DiFYkeUWqz8KutyfuB7E/B9woB0IHPwnsdDltWs
O1Q9mtr3f92NTY1OLVRCZio1LKrn2P8hEhiZrboxp+259swQQgOoAhw08yCdt/vj3Fho4CT8uTwH
0idK0Z/HaR3oNOQS40j9TVXvhlgDq9zat59GMD+PMEK4uBjKCsJQajO/17ymDyXKGkH7LAzIQg6v
KBJCN3FaWcEbt+OncRdXc1VBRQLYddyO7JXbaeS3kEXftfSpIK/31/DWSDPHA5VHxJ/rjIPUKL3N
97BDf8K0OVNnWb+3w1mfnu4PdOtjfRhoiQEP9DYrbIKBFMRE7EBCUWOtJn3zc30cY/G5IB5QVZY2
JxXsPCI39BoSwZpkU3Wvk1nH+JQRNYrN6K3M7cZtgZtiRt7h5rs28TIdovXQt2lhqleNSd/YXcIh
jX5MLXhW31/GW0NBoN+ZYzjA+sscPWeqDBrUKM9BQI9eZu8ychTOSnK2NshiHetqAB4yHdozwE7w
735rvZ85ZErvz+TWzvs4k8Ued7020KWP3Drz9+nc63V3tvniWF/t/8hbmzM/sOb/d80Wl6y0Js0E
DAn3ABkf9BQcfWr9uj+ZWyHv4xDzf/8Q8lTpVJBmxmRcPOTT+lduGZEJxaX/JsQAd7N5KmAHzFea
iQHnRf0wjtlxL+MldjgtRgf1LkePlTY1yf3Z3Po0sMqEogG0lecW5OdRKopEx83nZ0hZBU9SQC9U
UL2B1I7lx343DUc7t8qVQ3RrCT8Outh02VBkitTY2UZ5RJ88s9D6PWr1y3+emofuB7IQdMYB0lzk
BCKjfupDz/Cco/XxaE5c7fSy8fc+rDdi6Y/dYxH0axKHt94es8LILMwBBRA0sT4vqAS1uxkNbI9J
e3TbnwK1VgH9g76CjEont9yVsZOdSFacCFGxmPb3J33jPMPyFJ06wFIR5Je7pukDqL4VnTi3Vh0O
Keq26tW0Vga5sWkwCP7BbTKDtBZzhFmwziteiXNmBIc8hfwRE0eg5kNZHphcvZrnPbjIgHAc/gn8
AbCFHvfnJbXzoatoWoizqIpHpyR6aBZiKzP602nTMm4ozcNU2i+VFKFws0hVvNjcX9YbV9pcWoJ+
ItrG9pU8pywzIsYq4GdWFj8C/j0f+jXBjBsp7MchnEV9Ce9OGHq0Hj9TY8f87lSMLgzen03U2Jnb
Pdn2ykc051N2tayAxKBPjYY4KjOfl5X24+hAXo8DGpEaBw818DRkpBseStH1e8BI2ohO9pSkbU7D
HqaqJ6LrNGa1hAxa0ZbvvfTnzqHMdHSzeicJlMp3yu6qkMvAeOoCqN+VVi+zUEgHfsdeU9M1m5db
+x0s4nkjgk1hLKF8Vgn56NS2+Tmv2U+3Vy8SEFd0j9Y4DzdCFiII/nwk4dA1We7BXjmmmDqXn43C
RgnhVPVf++7Rzb/f32c3pgPG2cx5mO3ur2zvoOvO9BHonHNVOodWa6Oph4k8XWNY3NhreE0A448u
OyLVctUglEdrXqY62t3qnWX2d9IFf7reP1aVRtDEICw08J+i+5O7HnWGeEA+Gc9DIHmXSXzudcGo
2KifHRhAxlM/+TE3tdBNbZgw0zQaCSTDjXGtqvpvNp83+jwuoMMotoHVcJWPDjVuWFbqZ3iflSEM
DVk0ZqSLe1We0wbVvsre9kP328ybb8jVfwoxbZiG6pgx1ZFWtiSeDLRbR/889VoYZOZja9lfCmLt
Cl89MhlgH5jtqZy4jHWrf4HH5FeVorOesm3jy8Qw+TOtGbp2EmLOqUoICqAdZBSt3n1FN+6AIgf0
P5rutRbujg5OlOltbFHI8ki5xd220gEx51CyXBAUpAK4EM5S+1fVAVDiC5cO+pmxjF4m6veHoWnN
U60MuUNv3XjKgZWToVBmcwE2/jfABOJ5TGnghm6/Je5p+jFkPStjDX3JU0DcOnaZ/1swgWJ114/J
/Y0D9PjVL3b12bYGWQ5ugis1IY/TMRub1jnVvltFPPcTpxi/tf0UWcaQwGkcXV2expy4G7e2NhAZ
PjjCgo8Vr/eoufxyO4J7VxCQ9P29sotdXYs9/qi4gR+2TpsIovvIfMbOjCB/9VL7tI9HhXef8NOL
3nX0ACVhWJeX9rs5+g9pY3rhZIovPUuPVRk88kakD6oRpz5rUEvPeeI20NQs8m1hjf3f1OJAW5Ci
RRc0b0Lm1W5Yk2GrmP9WF10BBJg6Z6oeQmq0iWaUD+Z8d+cQ0gmHzEb4DaZ2z/OxhymBDYqzXw6J
CnIrzimNTU/767MiUpAu9fMakqZNlHUaDz0J2wz4mOQhHfNuQ1BFB8AhK78r3z3KunvLnSAean9v
M35xjPbkFEVsWdlT12V7RfS93QUPJHeivGgPsEx8g6b+PrPdHbRVYRYIQEc7xXQoNyC7nSrV7oqG
f/WIgJBDepyyctOgYjd135vGiIfWSaSnnWB+jqg2BIkzsC91Ou6a0ftquOSpzKTcDZCjjunkHlMB
eZecDz/tWn9rrCFGFfnsVmbChwDin+W5pkO2rzQZW9JXiZlhF/gmaPnOL2JMBz3t+qgOihRwliAN
1Vhmm8YAmS/Q8vNkFajDDsVTrnDMOvuXVjvexqYji1Eyy8JhqH9YqScOPC+2bk/iFmUUl0EZ1Rpj
2pf21kmrvQ2VoLiFp1gECVsUuHzys8gzcShFYABkoocgLg8x8Dl2CEneLOpT9kN18NpxibPC5PGv
D7RrgLcAUD4KRMDTLq5yIGkZAW/CObnCqyEROImt6ffPdcsTI7OiAGqXVtDTeNKnYRMAmrMxGaQw
hK79NtsxYVYfE5pVCW7xcJISvbvAnQ/+Xmr0Cfof33olYuifDvtJlSU2aJodi45Ce1Z1HO1vCOfS
ib+oZrD2rlZEgmjfdc4eB02HfPbwVE3WIwA9sM2xj/kw0JMyZRV6bHxygzqRvb01cX56Zn8jtPwR
VNlbmVZOCPlOIzKEcCI3UD/rQv5wjO5o6uw02kacS3bySrZPhymiWWCFPgwoxi7/gTovwrTjHHN0
jDZjmjYQBzaPXWbAi8L+qo8OQgGPbGlFuhAbO5N4/QJalknjgdjmLi+mZ6O0gIcqgiPKKc/3o9l1
9oyPhSa3js4PytrLmllW+ijG5tI9OZ1ExuVxFrJ+fOrN/KnRtZC4bnh/wH8118/xHiOCjgjmG3Cc
+PfPmV6Ou75rVe+c9KDVz5hiCpexwXwbtQaYDIgvI+o7VmzoG4KezBhfpDD3el7oiaj+goqzrWGy
qME0U71zHneICKemb4EHAOrlXOkCwrSAc1mjTJqKTzHcgKdXWhjtkcKxfnt/MtdJxCxSiS6Wg0YW
tNMXb0cKzlcl6WScgmnGDGWZTw5jrbrngQYcdN2cwG0kG7tT3Y7Nf34FgGqho3YP3cpZfG7O3j48
yXXBGXUggHyiSJ++oKdANxBTHFZyQPc6MUdUAB0Cfp0Q6b/Cj/om6rReT4ZTBmOjI7cEf/Gqrtr3
HYdAGMoBWyjcQv4xMLUv8Jl2f5VAFh6MrIcHWqpbB7jxioOjtf4r1LSdo8g7uvE7Vtqh42XAhisO
EBP0ccGcq0uV0NT51Qgzfe7HhtHIZG36RRW6fJqZ7IlTpnCaQK1ZfzWZpf9uCXy2bNkh8CN0fDGc
CehTmFh9J7rTbYLGC158YiJBHrUadRE+HL2pJUe7ZfKB+1l+0rScA7xEu91owEdQ9qSDAL6RP/St
gouRSb0vrSTjV0Lc4UXWDNsMadG7YbZQL8dhjnKoV5OQZ65WQeIKClEFkSIBpdrawoJxrXZ1nZED
teF4YAmBC4FPsnh8DjKnHdcNTCgAv4ZTWwuNPn3TXZh739/Z108MjAQMgwW/7RmfvNjZKGIYbJiX
zrPyUGvptrS+d3O1zHn5zwNB69WZWyUBmNBL4hAzVD91jSFP1PEkwHX6tKUwYL/khWUmBqrwa62v
64jnA/4yU8VRl4A0wDzzj+fGmeyxwhk9ydY191OfT9uaMf6nygL1bHV6EXlqADLw/jSvc8a5NQOn
09kYADSp+Vd9GNUiivZcK+XJsQVPxKjrG+mN/1HTDWU6jALuh/+v2YWH9OdRHHC84ATG5MkYxPiF
K2hGgJ1tJGNvrbVd/3WxPsdx7EQ8Y3D72niCXvXWgKEEO4DKUzYBCiorGzJ18Ha49C5vv2Rssn7T
sQPo1HPSs5gm7WeR0XwHk7wBUJKq/t5Nfn4giAQJI9kU1R3wJVrZF0+BDJBUNgbBWwXmyBYwwKFb
OWYfpV1VJiX8ZENVZlDBVx3sFXnDN0qWfjyIKT0iiPQRCzo9xGEcdplqf3fMlgBUaQgzfcOTUUHs
TlfImSSDSZ9VwyALZz8cXZWIDLYvg09zRDaVQugUliuFk25s5aCAVXrBPrfmisKUmbHJoVzY17CM
dgu7fAO95d1QnfMeqAkIT9Z1SWcb/cE0BpLkWQcYZs3pRa97NHN7FMzeJ5Jqp9LvzBIg0gJOAq5o
h8euIEO98ta9ETbgsxlAaRg07mvrNFal5qQDnX+yO52chqZpf1AYOByNrhlXnnNzcrfcFTPfwLJm
V9+r62ISBHIMkg6nVuvrzeQ6/oUSSS5co2MCqxErIV1THj2zJO+4j/+bHO5cp0ahE9RiAM3QWELJ
8fMBoC3VAO4Tw8k3xt+iB+XILeDVnpZr8o834iPe8HDhRIBEB2aJ0c9JpgNAj0jsuixq1bnNgRVi
z36aJfcDx40FRRqN2i1GmjVTF4GDFvaAGpAvT1bbfRNmlnBHRpDLjWvk0pXDN9MAbYrKiu8PeyOz
gRQQSJCg3c1krnlLfYhXfutpfm7mwwlM51Of/23yl6zblxkQHNDhbpyf94e7tZyz3BR2ToBi7nKW
cJ3ggVZa8jRMj6hQw8LtobbfDO3P/WFuzQr7A3xkHxQ81GE+z2qEVoWvPCJPbuNFJLWrsBqrb56i
v3Vqd7O3xusEh4GV2H9rcmBAoAYOFTWA6hafMCsHcH0KAPC7DH3BFNTVH6lBo6laYytfDQTYIZJQ
b247YU8uQzJQsYHLB15c7OAIv2fSfavRhPTWUsLlEcco0GwDhg51QaziYmsYBPwo6jr5Rcpvig4A
jBhQC/DQ218TJLg1HzQ4AwBkoU11JVFaUGajHkjyS+FYB6PMtrZswr5sDqXr7+7vjKsQiUkFwMEg
4QGGGVDExc4wmUnAuM8uQgOHxKNfRzzv3XZawff8K81+io/zOLMQ8YwPAX9psXgq0PFAVXC4Dawq
ttjGrlGPec7pifRPoBcV3TODjYhWlyHksOFusrIVr5Kff8MD3TxjLa+xd37X0KrTu/zCB28uBD2D
W/KjR4GvIOwwgdX0f1hVRKf/GW7Oij5EEYB+WJk5MJigpgORARoZzrdsDbB9lVot5rRYUt1WQ+WM
Mr/UQxt61iFoVzb8jb2BWGFB4h4S0i6+3OdZpBl6aPaAWfDcjoLKAIj+tWr295fqxpdBb90G8hyM
LKBSF0ECG0PnSG+KC9PxENFQt36oU1v+DJjrxkXpIS+CY9FKlL85M4iW6wCfz8THxdINlZ9Og4ED
BkJoZPo8GoN9lpUr6ceNY+zpwOTMYFuE9iV2wHW4xlQ64QNZWdjbj7V6LdrZPWplCa+iO64PjDKj
f/C/qxexXWVmmTsevXT/0Ba+0jcdI0GsD/YLxPk5KGWg89gFc7b3v92S2AsIEEYG6AoeCzqey8u0
Q+McwBlZlBeLZwkUd7fod2zgBPxDme1eNuxdOM6JulNs8/po9n/vD399AFBrszEDtBMc/L2oqNSm
DlaHmzcXVP+dp47z+idUK+TaZ7w1DH73v2cTAPbLrpPsg5JPomYXu4D4azHYItbZsAZFvrGWDoCy
sFFzUWPH03PxhrGUWVBhCHbRy/JMdBP2OlnSBK9W8VIX9tGfjDgzXOD3UC3uqpUDcTVH0LIBJsBf
QAteM7THwfUnXhjTpW1lsG8Lrd0ENUyN73+wOWB8ugQWo8y/4kNY1GYz1sqfpktNtvmIPtNUxNXo
J7zaN+XWnroQN8P9Ia/OIIbEQx7IHdSrwDZZxDAOZ3qnMmv94klFjjUeVZdKkSI2ywHewJYoHv8P
40FwDCU+qKaguvh5ikFQt1MhyHRRosqjgTmJV1fHgBW/e4BA7491FcXmuX0Ya7GcQVNbFgky/QLn
tItvtVspFOTgjOT/MgziP1RXIeGw7BhqLEUTB4f4UvLRDCfRRaXy65CLYeXWvPGtQAgHUhYm6OiL
LiXtbMUhQkFG7WKZx4m9UXG2up9tka0s2zU6BDwtHTEZ/psA3ABI9vkbWbyjHK1G7aI3UBi0VDhR
YDqnh9ppQruCy6s06lgI5RwzjbQ7iSZL4kttrah1Fbbnn4GoDaAUtIyv/KE0NTag78K7buqNUId5
X5PInMAk6rmmMmRrJo03dguGwzULVD5MR5fUmYDnmmOTXsNFe9boN9PdtmtohrUhFsUzH/xb5ggs
rKRNCFwPhATKEKTl+/vx1rrhNgUEBA9ulEIWgdLWm0qrNJ9cOut35peREXwZur2hPQTjFPrpmoP0
fIoWQWsuLKGGjJsGmn+LBKUuMtNKA5Nchul7DkdSLtbkfYxbG//jEPOMP8TFUZOsNwsMwVC3O7qV
9UpBexnAFL1oJat27aiCkHaNEKFjTV/MIKWh6seflnJieNRFhFhPTe624eT3bOW03PqmKBZCTNj3
dCQXi8MirILZKSHkUk4PDRyiFFpGoK7f/6Qoq99YZYTLOURDxh3yqJ+XQGYQkWvR5biYyjcuYzmr
vkqYXrIBncPWR62oUuw3K7xgI31r+Na4vElaZXl7iUoEfAX971lemFHfItdqkSzERgu1Bx1wnsjh
QRHLypGHBmMcTHS0dlw3+31aSw0VL4laVmd6cqvpbbM1KhyQFIolfejrPUSQIE2yh3VnEaMJkIfj
DHCirmHAspvxyLRzPSRO/sOTrpGoXtaoqjlu3KL3WLpomba9r8V2boNdFHED8Gz9aUBzyR9lE6VC
ZSGbgqjSS5hCFqkWjmnjhZ2ocX7kYJ6t3HZDahptyAyLhRVagMehMKqjOXjDTgfdZFsELpjJoF9H
wJ1pJ63Ov/Haa72w8VX1rZUKNUGVl02MgugI5uMotC2fWJdIq3CSjmbsC7QyrR24Od5blWbWFg0f
Kx77vDsMguSHunFLcFm07qD5WhHqVT4+tJ7eXrIMWgSGZACNwIhtCy2V1yyHKTMZPJKMplcf7Kkt
djRwxLavdJYEGZCUGd7NcWvByxm+cOUFuGES5QSce+RvWM8KWmC1hkuGUGklwrXqzQDi1KbzNBVP
PjwklUqHY9Nl9iG3UIRKe4OCX05YglIzCttwPwmhvxHAiFWZ8RjYWTQypWIFAlaYKW88slH0+ED9
cCQ+heSzPbhbqOb1X31tLpYWHrkIryCbAS/+S+t5eejk8IYBVXnWwkDT09Y1f2M75GyRrkxaQgF5
A1oB3tW6/nL/ZNwKDSh+IZGYlTSv8MclzEtlR1z/Ak+vyMsA0BmMKgYu6LXozbf7Y90KrLN0IDBW
eKBfgV1z32G4g1NyCVTthzilD3ZJT5qp0MD3G4BraWyUwQovcQ6fy/CKQp6OqiKkWmBO8Pngo19a
BpOjyMWoykNqZduSF3EdOF8g2tRA69Hd3Z/krUCDLBuPMtRJgQ1dJGi+NxSTRDH6EkzVOyxrE1Hk
K7yfW1NCYwc0v7ngdgWxGvGI7aU1kAv8zaPO1o9eA0tk4w93uiTTgv8KHkcaAWEYwHVwIeL9vLif
gOElRdUYAVxKwTgBw406xaac1uA/t+6Bj8Ms7qiiGCR0nKbgMnmX3OShNuxxaa7cA7d24IdB/kEs
PlyErC8mBTwj3Cn77eA9Ds2TW8GdNrPCif1tnZWi1MqUli+uye00kbcjRpPBi6UV284dHwgizP0d
d+sIQ2TehuYR5BqvvCTAVma2P82WmymJpE5g63HwmyICwuv+QDeeV2iDQYkfxWR4iy0ZgQTaXzXz
0uCiAWcx/M1xM1n5QZAkyHF9AmIHpMP/34iL5MAkvOhJhhGDlm9YA049e1TOjz5ATbnZZSYDlHCt
lHdzj3yY5WK/uwOufzFiTG5XEa0rXEivbgB0Fqs2bQknQGX/1zrOfMLwNAbJcpbIWyojjOhz6WmW
kQvurAmG7akDeBL5XuS/76/mzY0SoI4xlzPMK/eJUXYpRS02uJitGysg3Tj7kQbthnQrUKXrWgNm
BOwp+iuIr6iDLYOuY5eWkMq9gGt+qbm9rXz3Kx8UFtF5aosxQf+5DGdjXIijZdugsP7cn+qNo4fC
HjrCEKiFSNfyqafRIXWMvHIvxui1YSXTJhqnAkgtrk3J/aFuRGMMhU4+xIuAzFoWGClt9b7B+/Xi
am+T2qUDMiPq7nK4Zf93HhkgMfOsZjYiqrPLy6ychVtyX7iwvQV+lPgxJeNW88hREuAWSrpK6rm5
jlhFNPXRAUGB/fPtaRgdxJCmzr0UuR+W2vTV1vSTCpy/99fw5jBznwCdKvTZl5FSZ2OBChlxL6bN
tVAzzG+9aXXbxnTYyvV8cyQP0sIA+kN/wTE/T2jQOW2b0XQvbQGsOtRmgtHbDKtuS7eGgWjL3FuE
Igd6U5+H0R2vZY2fAV/Xt5dWN2VoAcG+kXaWbu8vHVxP8WctMhwcNcubiWqQolsethnzp+fO4Fyg
19M8jpoHNRwF2Z08FUC2nh0pI6aeNNQtMy4S7uaoggdQpNIEe6902bwBXqp4aHbC2IE8CDVJpxKA
9xn2I6fp8IBETW30itG4LFuABcqBTSGK+l3k2I0T41e9j9QYTqTJ+9eyNFgCHG+9H3jP9nkGvZw2
EC5M1NPgmHGCEggcuyIAIEAkhS8KP6daYH0xSQYsZ1qNkZt70OAm0KElZpddSANL0XHo0gReByJ2
+kYmKYzFohTIpSfYAbl7DuhQKHRbxgw6mKHrNHU02f10SovhVw0PNYAGvfQwAKwXtbiPgcLTYXlv
K3oA+8WLmDF7l6ci2DKuW6dOtv7Rq4JvkzWjdxv0gFOn8B98YBK2GVxWIuDf1ENa0g6qXCkgdkW6
m0Vm0bJrDP7g4Dmdh4Bm1kkODhmeK753YCid79AdldsCiIEHqCrpl9Gzx8dKDMFXeAKZD23q6Imm
6TUcmyhw5L2y9hABKyC/RDAjKqzpkAHrEJewQz/A1f4fqi/4SkWH5/pYttuyJmzjAwQSeZIZe/zb
FFq0T6OewQGqtLoa2EgrDREx0tDyW4CHU3jeFB0fodHWmXHpIQf3CGwFcXrqyGiKLjaAeP/bK0/b
1iR3I93K/UMFzvFJcsc+QNt8OLsKgIMU6h9HLkDIJjbU1agcjFcK3TTsLEspuEL5xktdCrJy19wK
v6gbQrQIofG6oT4UpC9zt3RQ1m6+uwOZItKoMSS5/uqIFhlKka7kWzcSBLRDIJMI6ADgd8s+7eD4
zK5a17kAXpPU5YvWv0vFgK0FA3v4xdpVatQV8BdR/+OAiyzIyhxb0wC+AmLzIqrvyvpVk3Oe7Rzr
ESWxsNWnSK7hTW48YyDMiFM417UBQlpkQXnRgwDnEBgDQp5OIigTthK4boVIB88J/DmoWFx172kK
NzrlKu8irT8GsRJvgokD9NVWwuPNibgGOh4zp+BK7l2ZPdIUoFoutHa0DZGs2QkGiQ6tb36pvrcf
IDlmvZW2W0TQRTMjZ9BFXIoCIBvqsRgzaB+LqvP/+9sAmRhIWahJoSWz7IsDYlrWis4/i3t/AXJI
jzBQLBILZgcr2aV9a78ivUSrFXQj9A0WLYoUNS2aTZN/gbMdj7MB6HDY9L3pfWlGeu79AYS2iolZ
eYkPMSlgYAq67epiZsZDtGYK7PTs9rCuQi0UusF5k2/SsdVPuABclJWh6yNHGmyqisJL3C+s0OMC
pbzCbVBJCVTU5JWxbxjoPyiauA+Qq3S3Qa7SBPDT+jWHfEHialq/sdOdXnUQgUtRbIr7usH/xzMG
1RmqgN4CsAw1HYXaiLITRDLg/HRIINjA5SP0SFwALVQ9fQFG5P0dtLJ8S8qeq0xrLInhXzyI8RUD
eRskHKJdMw1919uKUUZGDRW7+4PePBxQQ7FgIQRJsSVup7EatwM5BIPK8Tiy5hXKjl/TAqIl98e5
eTo+jDNP/sODOEh1ruoJYLIB7+Axz0MbNtv3h7jx6ghmcbT/mcpi+5lBCboKsrsLtA/M8qF1sMvt
5ww5wP1xVpbsHx/qw1Q8wIZrW2AqKX+F/QxuxJdGfrk/xr+8bZlrfZjM8l3Boe5cIuHxL6wpYiev
v5auFpp2e+7b/A+t3WfMloPRaf8/0s5rx21sWcNPRIA53FJU6KimY7tvCI8Dc858+vPRJ+wWRYjw
HGAuBjDs0uJKtar+cIqV8CmKRBtOpDNqxcattz5YDh9adHDdljmfUGcjj7jaPHdCshMgUKTQjhCL
2W+Md+3qAdjF+4byIEhw5XJ9aEOQxYnQm2cx9hwvK++TXLM7ST2po/Kt0tSfTQS5Z+rvjCm8ux17
bYiY/KgsHnjOVzppcpVPaW4V5lnPnsU+ZYQfsvrtdoxr3RWuVu4fCORcROC+F+tfE6yiMpuRklP5
HAnfUhN9z+GkGY9i/Gx6+5bKUG+d+hZRV+2pLZ6GuLHb/ufGr1j7yu9/xWKLlClw+WGi8CWmz+IQ
2VFg7gR1H+eQXc1dFvySPJjQG2+uta3/LujSoikeZNAAnKFnI83PfaJ/qRNzY0teC3jMnxc8Gzcs
T5QraEOZBmonB5Fxjob4XJbjg1nE8U7NizM0vVctTL7zUsI6yPsRyebGV/3Tel/u1flBiWjgXIhd
7pHAEL1ak3JSmFYpxV2DIvvOmLz6zmzV9qSXRbjTTT/7nISjd8ZRO96DmM+Q14aqJ3t+ZguF8KPu
fGYg7jon9L3gJHWycTCnoXeS0Uj3iJN+H8dKpxmER11r6YjHlqL4pdM1+q2gIg/xaA4AWD0Nwd7U
GJ3bK0dZ3STU08Gp0GlGBuFyf2ZmTVM9MIyzHHPMtL/1Wsgeu16XT4ZcSIc8SuNdm0NMK6ec9Kqp
8C5O5Zzn0WixnoXUNbpYOKZB27k9xEq6EJMBrSsOtX1Ut3CTRy+1bOrN3sknudih1S3eD4NXHSUe
iDsQhsKOnmF5z7tKfbSQvrcjoMQvntfm+0IolcdSoxuS6GP5xao2tu/qEqZuhjDRLBkgL0YPj6+e
Ki7Fc4hkhqK1e/0v3VQRn2EBv4sw/4J3l0rYqNmoSaTBYhs6aVw7ArK1RrbRo1gdB1ozBvyTuWa1
2P9aEKDTaMrG2SzKT3Ka30+GvBFifSv+J8ayAVog+11lrWaccxwokxYt5EyffpmovdpD3J1VKdoP
g3CfdWjeBluM97UcAGeq/x2gtWypN6qVov1rnAfkUH3l1dDdnBIDEpC398Pah5yVdMD6kVZfKaJh
XQGGN87Ns1R5sGgtZOWEeOPqXY2BBQjrbW6+LBHcQhH4gd4pBhUk2dZzKI5CJ2/RWtZetfN9NJf7
5sx9sSLEUoTPlwfW2RdPlvwPIJ19FN+r1XSK/1pgmCX+LtSSN4hqsxBTGbbOo/8kGZldt3ajfPwX
80JlG5zUvKWW5bDSEnMTPX/rbIjjC22Kl7ExNoBRq18Mr0cge6Aur/p8XiH1kp560CJKqEZxYrG8
+kR0pDQXd1XVykdDRnTj9rjWjl/4GBQu53YI4I3L46HTGj9TkpmLgaBBpz3k3cNgbtzTf3LK5T3G
yUCLgO9HxXKxFvym0eAj1zRBMupkpfVPNUqvkwZWtsk/GE1MbdZzRbM58yJzJaECGqagezz5OEdO
lOeU11SM7xol6uwSMevA/B10IVho7IRuf421nQHAanYQoUnEfXT5NcijxqpQGusc5VP5j1U2yaGM
TPnudpS199j7KPOcvDuSU9XMARbwObRAtdvJgKn3Yk2nLEG1Q0e4YWPprh6cwJkA5OMZp16VV3sy
lBIsGnmoJyOkrwJO0ZGYdALNgFwNpBJp9xqPAcj7R0kuzTu+dvXp9pjXFvf73zCfr+/GTIGrNsOu
Nc9a0+HlMAXMJLYKgQxXUXYTrXRux1tb17T6AOQg/0l1Zrmuc3QQhSIxz2pZ77MImwzPcyq8PG+H
Wf+2FK45giy6uUsEcyNSIOk84gx+9uxrowfpIX9oLAW/BCV4aXPje54Pb42n7dQ63fio83Jc7ivz
XXD58qOKDdTJ3AqBPkzmU1RFd1aUbtxHa1BA2k8w50A70HJYHhBxqQpZjDzUWRNfrAzLDe++H5Cp
OscYdfTpXm77vSdbO0n3j43kb2zItWuXzFeeCRGciMvPa5lNzfue6GCKDsqU/jas6jBpnpMm5dbL
eO0N8z7W4mti+sAh36EoUE3UlSmfHhtf/SRn06emQYnBH3KK2e3BGMTj1Cj1xkq6XrCov7A/scpl
nFc1LipOVGaGnuym+Jk1PepQJ034dXu1Xn9NYpBmGiC1Z8DM4q2oj3KOOEqnn5VA+IZrB6LO+aMg
1w+lXmyccdf7fRazmT02Z+/CK1arUPeQnNWWnmJ6pDMMMfJtKBS7Kx4Uc2uvX2+Dy1iLYZX5FEad
T4tPzmbFgNrRtty2r0/sywiLCyxA3XQIdEYT1W5gOFnT7GpeHxRh9fbXZs1ibTwUK+AschGB31zk
mlNiNIExRPq5i6TH0rOOU79xcGCOcHV0QBlEdJrziRb3VVnEF3jVNerov+g5rJJDjInJKZWxT2m4
LurdoLXana+Y0z6V++pTb3SBE4F8uitq0MCd5U8vg1BqdyKq0S9ZVgQH34zVr1EYDRjRNuORLdR/
BdinfSC9iE+d5CWnQtE7e8IhY1eKdeRUIcg6dCRkbR+LUrmPKYB9RHybOfQC9egNCEmWTdmhipt0
pySTE8fUISgpdWDus9qIDgp0UnsS4+A+xr0ggJ7dxveR0X2rKv23QfSHWkrEl0bHuCaVY2sPOOvb
VIrNsUqizgmquHgUWnU6DF6sPkAB1jrbKzvFbrp8PCeD7p+1tIaPBzxkh3WZctCC6J9hrAEr5YG0
8wsUSdTSE56tMesfYyuM9xRjOppjcXGwelF1MNfLHR3Z9o8KXGC7xENllw+tZ8thEOwtL1IQ/5SL
D14bpDvoscYXT9Dzgxc1KYxoTTjmaMc9FGWko5czyHelob4WFLXoXJqqjWKg71Il6HaCTzdTqoGx
mJWUPqD2+4/fS4GT1QKVynb6ZW35GawdJqR0vPUoPnFezSfAuxu97QBqBhUiDJHX2LlIQ9X0cZrJ
7fjvSTSIS1JFM2b9RwohSzyzhWjCOCiN/yJH0smKhiNL46EwC4emExpvmKqkvVvp6ve4SZ+8RPzr
Tsdl+MXF0PptGw7U+1/00fw2afIXLWiOfSdv3ABrRyYs1xkSB6/3yjLdaPRQVfEaePE67WAl8QPw
fJCtMJTG+phJ3cZ7eu3CQbrNItOj836V+TdGLWm9pPkvRhAcUriNXu0/JMYWGGk1DHJYoPeBdl1h
+P1G1FE61f0XdZBaO8+CR3bTuW/1w+27be3QxAQbXCZvWtini0Ozi4JUQV3XO+dm/kPV4OI3kreR
DK3FmNmRAI9IK69Yp1Ujp2Jr1cJZHqmZK/C6k42n+Uo+CazpPyH+/Pm7XSW1qVqNGhyETi901MGt
zs7T+OQ31me5bF29Mpy2Hu/0gdNH2BJoWtvSFt1SrmtkY66KnTEeSVpoFN55MJJDlHwvqCgm4/do
2viOq3EocGCyMZOSl8l52AxKK6YT3P9spJ//GW8buzU+qNnr7TWxguICvCIiJGEoqMhRjbg8ozBN
tEx6/sKZvSXzSZFSygS0vyGr+U+tEiOEV6cmQjxNfQJVLzlZP5gnOvWhc/uXyCsZBKJGFA5mLx8A
UItfkqtVrwyQkc5jQ7sQD6dpl2sWrnMZwplRIiWvY48BAirHWH3qBp5SnRcdi1DUOOS94GfDLXcY
Yh8AYV1GAD7a5KgU0zez8sFQ0X0+aHE8os4n+PukaH+HlvYQdtqvNm7Vp6mWW6fD8Ixq57jlb7+y
wRnZ3FmRcKyEbnX5jdWS5mGEeelZMBJAC8reTwxXzPLTxhdcyViI88fpHrooImKXcXq/SPpECISz
h/5iFpeg0ikD54rxkk4atsIZyjyCXaGqjezSUTXal04zH0aaH76e3elauxOC6mgO/ZNk1ogphicJ
/tntH7lyhOMyhJ3HHwkr9B8uf2NSaf1YiJJwHtsPnghYJHFksaQDrR3S8cPtWGsrCj8qmj9wZ8nq
F/evHqug/sPEfwkLz87LH4KpO0F8bMPjKMg7fct45lqNkUcYLwcd9dfZHmR5CfN8z+tO7oVzP2gS
phBY4QSaAt2ziMD7TGAfcLiT3Ymy6KNnmA1sRSNx/MZ75YmAdXmreHsM8pKPupd4P4YEZkSRqpif
GUJzUMrOeED/xv94+yOtLU64OfOdgCIH8uSXE1Jyz8h9YnEAmJ99NJgUaDKovu1vR1k5zyQebuiK
zPTUK5JvY2qlPmQZtLwapUJS69RpQijZXpVKQBLQjLsdb22Z8SDhLOGtON+tl6OaEr8n+8uFs0C7
pqCW0lu/ExwkS0jU4sYyW4/F038W5OdiWCwzZBZTq84ZmzAnqC3uvmnr5AjZFJJgo9xo3x7a2qoG
Bf5/4eY/f3f/JWouF1rC0KZIs33paEHIMawvjeyGlQyH5O83LMsaiO/89J7f3pfhNATKKjiV3hnL
rJPgh2+dpxx7IdxXdXgskmkj55Lmf++yYgOaGBwP+QmprLFEXhmNqNTSzK0Ya/UnppBo/k1HreOg
37Nvg9hGsXkn9PpeTK2PclS+iWlna1LCwW18Gfr+sSyKkyeGL3/91WeU8yywLFImXJp36OMgi2HO
7TR5h05o7KS8F7rWjoPgNPjpDrzuxjSvrKqLgPO+fTfN0hh1MchF72yi16zFOKdmjNvilhpHZxKk
jWleQT0QjhLSHxdn/uHFPAMF9LIYPZzz2Gkj7a/2SZmyg1i/6cnH3C53ytgfFa87FZN6jOU0IvPS
Nw6JlZXNTyCxwiqIRGC5kUahwYUWl3e0IjxbFZ5bbDyLg96cLetrkm2ce6vrDEIFVU6wFVeZXFUg
EQf4i3UtZo6aaHtTevSHnznW8h7Y/NTcefpGUqeuzunstQRraKbrLk4KqcOduM0r7xzoH/IBKKGO
+GUDMUWVbKNxjeEVy3BBDWz+Lnp6lt0BNCxQ8q+lfCdkyHj/YbKQEU5PsSE6lt/bdGifI1M/5sMJ
59QdAp27WpPtwTsJvbyLVEzhHkJx5AAED9ec8wSyg3c0teeIDN3HPDf8rnknLb7T5e+C9XXU7qby
LqD5fXv/SGuTy/JCi4lKJR9gsZ7roCdxg5t89oe3utun4zlDoMwIJluafuDCabfSSda7F0F7zvoI
eH3Am3Xcy9YA4hK/FjFC2GhLuUZem5H5J6En/UeXeHFPeGoy6lIK8Un3kTJtnKH9apmeDcgeKqGy
HyfYlNKhAOtWvCkyBy3CvWr5TQCOqWnTXo3+8WsESMGGTYPbYeGjZgiYzeqlv73o0cpVxyu3XsF/
eizLI1LRSGpYtTOUfrFVG6802ijSLDpSLbatxT5gyZT+76yfHFm6F/ovmdqQPH9tiqccyF+s7Dte
e3JwVMRDqkaHShR3EqpsnvcgCckR3uhkfCq6Y6ee69ytrS+9epqGt67B9zX7mZaQJkPzVAR3G2tC
vj7r51evBbKXugWygpdnnGlOWRPUnkrLQ7K74Fmo79P4YaxcIB1kTV+a8pca4tV8iDc1GufltviG
4OlJ1GaDcgyJFstRreMO3etSO0e6+mQNwVHTqVigHnF7iCvv4Rm2D4ZrLs1cmUgYQDesoqy0sylH
6K0+NlL5/4ww/4J398Tgt1NX1y3YaNX1tdqOlK+3h7CycSliyTO8Fm8BHEwuA+DsrHR+VuoopKhP
6tCC8zE/R0PxCbK5Mxr+adDqdOM2Wpsd8C6I0OkglK/egkYv91IXMTtdVHMm10b1Me+Ak2adukUX
vArF0gN6Pb88uXgojFwOL9J5MIVlm7jorVbZF707TO0Gl3MrxLwN3k2RrOdC1xVl4gbZ2N3BeqEG
2gbJOZfNrR7J1XnGaIALzu8d2HtXmILJz7PIx23GFXtE1PvmKEaRYcPuhp0OAav1s+Pt1XGV2M8B
Z1A+JRnKV8t0TepLjJqtInbj8Gugo137vaoT9L5Pt8OsjQvqxiw/h842QL7LT+ijwpi2rRW7tKCq
QxOkh8KsQZr1P0iFT1pj/L4db23K4PaA2SY3uG4Il5PS+56lx249Yq8uBvGn2lfPhaz+beGUzwcC
hNciRyCN0MXqS0BkS9Y0xW4C+7BCfaX4UTZfb4/lagMvYiyWX+SHgRp5YuyS4P/EwPfrpOj3NLno
02CV4OfPsJy3BC/WYyKtAVuVWuDyipoo0o35oMac5KFdBx/1vnAa5Y2qndo9mPVWpX11ulB8+J9w
S+CTAKsYtooSu33nO+mE1G5X7vytRbG21uk7Yn4L5A15nsV11ZujJyFlUbhxbQQfVH/SvkZlgIbz
p9DjLLw9a6vBQDLR051V75YVwFHL/IRnF2SvqnJylQJnHt7NysXIMW9cIWuhcJWm6IZspUyP/nJz
JWqhhG1aF25bc0z0X8Ycwsn0gxTy9pDWFgXtW4UdNeORlps41fI2VhQhd3EskQ5CLPo7YdIOZiT9
1OXoI9nMo9iozd9/SE4OeHqo7XLPW4sLsq0GJWujKnNxzgXC0fjCoxFXo438t+D4YyRvxPsjgnyR
Wsw4xblzqM+Kd1dlJ22UQl3ogszFDTCi2zREwg6venlHW880ipcqEPZR3qMubH1uUmGPs+Y5iUcN
jYk67ssXWaPMWYRShOWe3H7KJ4horYlsgy13fvGR3S5N9mgmyh1xBlsvEMkpulR8LBQtdIpSF/dF
Fla2zl+58zK1t/W6DR/8IPJ2Q9XHL3Wp828VQpTtCgGvbxgeZYS9bhUAHM132Lg4CY97fYL6xDOl
s5NkSMh1fesUiOL0WHW+cEev2nP4htEZw7FMOig9pDPJi3ybGpOHD0yZvvVmK53FUnozc+9bEQpj
fYBmQ1M9jMV9LxjwKwyzRgslNdQMFpf5W8JE+IsiiLJtDT5iKGTXn/QCE8UEcokrSoGVOJEOh8Gb
guqOjpi5V4VK3COV7323YlkGxA2FYifEobxL1Ey7TxPMG/Qa1qwEFPY5HUbF6fO4x4MqNfg8fbUx
/ytnEVgXulNooVGl0edd8O62x30tmb1BMjeufqXFm9c/e8Xfn+gXIRYHkRlLyCnrhCjC77oS3iXW
0UTwf7DoRfuHNtjCmKxsXAAmyGnRH5glCBY3SJBOZiYLYebCRLCbCYRwDSIy7ZyqOxfBDyHaeBis
fUJyTlC53PaU1Ba3YuXjKYe9TuT2fbk3296V2hL0vnG8fR6thdEAd1Kv5T1O4eFypoLWkgcr6Ll8
u6k4mnldU9mIvD38SfFfLIr3oRYzVnpJpA3lGLuM+MXoA+iUd1P34fZ45pNsefBodHMo1c1f7U/5
4d3KKwb05FCZil1Ibj8nAZlIT+o3vtnKXYFlJtAe9I0RclqifLXGzNJYU1PXR7M8nN6k+Cns7zu2
7+2xrMwNtSgmBcQY1bblqyPqp7byGpZcMg42tplQOGjrbVSJV4JAzgPNiKYfLuPL3L8Lmhmvn6Zu
OvlILmVnuEUnb5Df/noshKHBBnodCueyD8H9hty5GqZuoLQutTO77+VToY2H22HmNbSYfp5pc+Y/
K4xdtat9wImpIvoV9PDeli2Q8n20VyU05s86RHiv620v2XjarCyHGfIrsup4IF7JTZRqKyVR4hWu
lYwfu2I/hhGda8FEDm9/e3Qri5uyIGfBLG2BPPoiSVHbMlV1xFDdOqx+KzX3opxt1OdWBsPdOTu6
kCeoEJIuzwO0vtqggfnu9kF9Fwv9Z3I9TH7CE2n6xlytjIZ3k6qgokdn6gpcJIRVGoDHzl1Vz6l1
0iwQrHGLYLg6nlnzCfF6NLuXSXhqtEKueznjUcv9VNdvtaoe2ibde0X69+sA9Wd8cDQW39x3ufx0
Ml4EcZAznjLrwuehln8JoRe+NLGP95SCMPntxbByIZFjcdDxEekmLRdDXo/dgNZC7vZJJj1NjRHs
5LizUCRvjZ3UNgFM7dB8S5RQ3mq/rJwZhCaxw0GSk2P5Yqso/VmWFxauUL8KQ+MY+YcGpv3t8a0t
j/dBFos9ECbAyBpBdAUKYvch3mwvrA5DNuYUhSTpikVhYDKOCt2Uu22nP2pjcY+8NUi6rSr76kS9
CzMP9N2VFHdk5ihP5FRXMBXtjhNp8DC0SNQ9q9K3MPj2L74bCn9wJdA5IwW7DJehDp2LEqPqw2YH
hMOW64+3I6wO6F2Excx4ucYrohZzV8rMk4XsnoTMCJiDwXhRzcgO09fb8VbnCcQOkBpq52iaXI4I
vYjIF7Escyc5gu81/R77EoS6J2ykXPMGXVweXLX/ibNIucKhzAutbHPXkPMRl61O30v1WO6yoQWT
ajQC1l99+vf3L7fiXKia/ZGuegLaANykqXgQRoAgu1+4soZbksir43oXYj4j3y3AIp1SAYW2ws1z
zMU0N0TJUNd/BvFPKXJuT9VaqLlUxGsdFXz+5zJU5uEEhfZF5raBtZPz5MlLcwe/jRq+HX4MqaZu
nBJra4M0mYoE2j2cvIs5UzJBTNTRyFw5l7BJCXlVolsZb1E+tsIsNtXAWSQFBuMS5J+8W22l/KFt
pUir3+7dUBbbipLNWFaqSQy0vmo0v7TEDbvSbtC01bds7dfuxfffbXEoCT6kYz9hQBZzo1ZfEMB3
OjnnWtxIKNaOcTxtISBAHoLdt8j6RTlF1AT5UFfOtAdQVY9KEGyEWJscEBUKEh7aTGJcfDjD10cK
fKyB2MptZTxPwpfW2khWtmLMf/5uD2mjrmYB/SKXJyCFITSvu87eFP5dm5WZ2SXj841o0xL/1VGa
KnV9SF1pkGmCnqumcJT0R77Fd187wfXZF2NOkwHlzkvx3WjUYPAHo8hzV8AUNihO7fSmlPdd0DmG
4jtqvXWX/8l9lkcrEzTbB9HKMJYDA3+VgLZOcneItOnBELRpFwmV4oiDJBwjEx0Bves+eyJitIWs
jXvkeqJ917eiXeXYH0ulPu5GRakARAv5LpSt/N6Dubhxeq1NMsqPIC/m9/AVOhTp2b4fG4vDJPsS
y4U96a9yu3Her376dzEWi3UCA+6nFvuhtgp8qnuEs6fPuazcl1HhYNWHNGoUbwBKVseFugYJm4pz
4nKDIBEGX7QkM4UcvSu7u6D7hy7MvziJZ0mz/w2yOFEGBOmNcaRYi3jiThVCu9Qqu44+3b5gVodi
aSIPLlg4V1AcQ5BmpwSdz5c/IPFynGSSXeSfbkdZO4q5kOnVz1UsHieX+yMqSqXtRyN3rQ4uU/jJ
y4+pVdlj+SlIft4OtTYg9jt4daRbLTrAl6GMTEuM2FNyt/GTR9+UD1Lv3wmBuYHdmb/+cgPyZJwf
WigWWsseleFhk6h3U+aKagGyQBReBNP85/ZQVh7f8ysLSiQdXf5bnCpWHgnYSwg0qIrfvXdqdGtn
CQjtZndhETgADMpxY2GvnJcXEefN9u4ci2PyxZgP5w4ob8XKU+mDWuEhqQP2uD22lWmCuTerglpA
+K62EOrBqRjGNN8aAaVj4AOYD6fmxkW2OhxEg+eG2wxvWyw7JU2DycBDzpX9Vy0tjsgrRjXKZHm/
/xejAcKNWgTwasyELr9bW/FEzVsjdlXhq6EDPzFfm/Ltdoy1wcwJO7SPWbFvSQnUc4ytzUqdm8oA
b9ETwXfSEePCbseNdXdtqI0+GU7z1JXQUYHFucgxhKjppqqtEtdSw/ql1Nu3MvWyHMGGCJAWvkwv
iPuewyQ8CG6EPKGQaIecy2rnBYVwaiYJDy9JjPdWM9V2WcCiibUpe029MTz1kxz/TpSgPFhoz2LC
Uin3XeePR3MSqr1WaLVjoB12QqVvcL26yOyq74djLKiRwyx3LiSi/qkDLYhDcS//zJNGeNCBRYLp
qxXrh1i06rCTM7N1lLaVnWkq+9+NGlU7pRj7X9Ukhp/9VIt++HlunXIvlO41hPsds026I0Drz1GX
gf73J/8UCvp0FPNAPTSIe+w6AVtEOcfySvLonSVxmP3Cx3GWRYTp6s+Gr3R/tywkr6cduhh/jyoc
LWqm/nJp6dSnMrVmaXlj/mvSpH1TJV/7QHpMcRm/vcKuWadg9Ki3zMhd3s5XSwwn7qlMpDZ209mI
vA5qLh3a1rsqB8HQN/d+PjwMlfg2euZjEk9HeLCvYhRvPBvXRjwXaeeSz+xtsHiCiHFWiSmkexdA
pzuE0UnsyKm1vD6ZwMlvD/k6e5hH/J9Y8uXX1Ybco8FFk7edKjzAG0ef7uKpORTVB7OC3bt1UFxf
G8TjcUVNUEaNdXmk921lqG1B3zztvEPhS4+drB9vD2k1BA84lg1Yg6sCtBRXVmNqHegJkX3g/6qx
5L0dYW2CQCDBvYZHQoKyOFZ9oZJzraOVgvzLOcGhU4pizw6N6FNlGhv37GosSoDU6wH6sQkuJ6gX
ZQvrZi9yPW3qH6aONLYy6sHpjCFzAqssNqqAa19vlsTmrUA2dNVo1dtSj3J00V118I2DD0lw38pe
v5G0XudDWHxxdyMJBkGL3PhyVHkiqXHYZnSJMhnQ8Ret/MecDhIVOR9oyO3ZWo1lIAVHG4d9rS1i
1U2lN1oTxBRE0u6TzqN4p5E051CpPO8ojpbxQe5ohN6OOs/LZX7ECN9FXWwsi/tC8tKI+z0YTvPB
v9OVVtqJppJvjG81EsQUYLdrMrY+lhxxHfnAQvJv2QBYrf8g6xul6JUYLHO0HEzYDJCaFqtQHHMR
ek8ZuUWPxXkjfi3G5En22430a+0ApsfGmqAlSmVnedgPY1pPMu4ZLqiy8TGRhY+WpKWHigsL7Cj3
vTHk/1SCpj3pXd/RSW8yJNsT/bGAtLzlXrmyFVg0IByo4VElXL4xM2EszX5QQ3cA1NANGAv33ufb
q2Tl+AWSTQ1yfiNel7fGvpLKUbBCN1G+6HrgJKJ6DOrHMrIcCUvfYktPZm0eSaetWTkCbNmyxh8U
etJlRhq5kVd9SLXqGfehE4KJr7eHtXJoQSQXuZ8o0KwU0SDOtg0AGLfyqpPfiW9B7t1ZoHnDVv12
O9TqJCH/hG8SUEOqhJcnSZkYaJQVfEFkc3NnFBSS9SixNvbYVpR5wO/eBWnTVXltGqE7GbhkisOL
lvsbB/1aiFkwkOyVwuPVQ5THY9QMuL643SQcOlTRIC1tAOOuiYkKUCEQABy8cBKA6V8OoyrqMcH9
MnADqXTy1NrFtbQTkJXPk+GsBwJMvnb4hd79k68On4ti60G3tr/p8MANAIOwQmVlqybN2Ja+68fy
WeteiuafTGiRt+xju4HtHinaMWukPf7TB92XPsbSv5jJ979gyXQdNNEr1YxfUOvqi5h7n7vQ2sjf
1kc5W2eSS+LsteQM6iG6Q1AVfFdIreybbKB7OoxSdxLMRnhEuNE/qhpZdG54gJgsEvcAVRpg8CCA
YqWq9rd3yMqeJ5ulJjr39fA+Wdx/fZHLlThogdtIL0n6qpW//HzjnXnNH1ZMyOq80EEL0kleavnn
yKFzCWWhyx75SQnuR4BTedz8asr2gLrUA7bkn5VYbu2gQb389vhWNg7CZdCHZ6ttxN4WDwQzbrOm
FrrQRbXc28XKgNV6km71BbaizH/+7gRoIlXJip4oyLHZKlX0dpODsHIZMJCZWUnJWefheRkCyc7c
MnAn5IFb1gh/j0L4EU+c6mGagvg0FtJ4ttANdhRj2Hr5rBzYAA2wbqOiQ+K3rN+W6hRZ6LqHrlC2
9/rQ3Cfm9Enuu8/+qP6tLc68VN6Fmr/Cuw/pDbR6s5pQNMA8u2uD4llGCHVnilHw93k6qwIyAs2w
mSO8+KBeCHHZaqfQHZVjkg/PpvIoJe2urLdUANY+3/tAi2RPESe1yk0CVclnD2lsof7QZAMQsq26
99peBthMOfm/PUEXH4+qSCFFYxG4rSb5jjH5xefB1/pHvQJAdntbrZ5iwHKtGYJAH2RZ5C3Goo4K
vE7dsRZw/cpowA0x3o+G1wyIckaSHWBBMuihQyrfOVqE31gRi/ovpW+3zKhWxz3fWliF0Fpfbo04
izrUJE3f1QfzQUpQ2+w8J0g2Xo6r02jA9ZZJJ3gqLMo+QVpkAR5UgSvmzQ8zyo/jZP2KSyo6Tb2R
6a4OCGU6iBjgfMD5X+6CWSdM680ocCVA4/u+HItzq5V4C8Id3jgf146V+ak6Q3VnpPXi0h8FRMvH
kHlESmg41wldAa180Wp9dPxBkp8qv1QdpSrHrWxjXvWLJxD0R/BFc1FwLuBcjtHCIwxJwSGgR5O9
FIGFOrxmN8lojwXAdepciYG3hoEC7A7HCkxnq4M3Yqtwex2vTSpdIlTogJcjO7Ro9hdeZXiymaTu
0B7zHlqrjpXceKf00caGWQ2EkArdDw5QVKguh4tm9VhhSZS6SdAd6/IVYVxbar6gd3V7QGtLB3uU
WR1YYn9qizPAl2Nh7HDAcxV4fh51Ofr7As2E21HWRoMYB/sf97eZzLMYzZBXuNj2qYunk11pSPsP
3yMUtTLh5+1Aq8MxMQ2dD7XZCvgykEdFt9LLOnFbqcWYtEqfc6V5a7V4I0dZi0MMWAa8L0myFtsg
CgfFGgw4SdlUk3spfmkrVn6c0vrz7QGtHpzvIy0miPJvV1nSkLiSUh4wK7DRqXjsBZxCE+0uDHVH
98UDvgIfJ12ziyT8rObSx9u/YS1bmV9frEaqYOayauTXUQ0JcUpcFBHeAOe9IIl6uB3iz/N3ub3B
Lst/elpzTe9y4iT0oLIxzFLXKrVPajkhgBE6fcnw4nzH2QbcQK1tox8eFXoO8WDdp3l0B4zNuf1D
VieWfGnW36GWtDy1zWiSUwvsn5vLZePUQonogwnRNfgXhRZqllSH584aV+Jig8dpHIZtywbvhzj6
lGmhf+iKdsyZQ3xfbw9qXo1XHxeQ7gyIo2K6xL1UUat3mewDCS6mn0ZxbwFmTLN7ZdL2fd3sbwdb
/YIm1SpSM6ROlgVnyfKbAcZUxmo5A7exsRBNjC320rVk/J9/nbuViwhRh6UcK3QJ/NrTOnMbFeEd
K5/OmmcezTDCwaI7qIiYFfZo45Oryo48CU9InWFiFJxqLKE3jur5TFl+XQ1w8tx/o8SzVCREVK/o
wWyCKkqAE+G72ewCZSoOkpmZjmF0KQrLJeJAmfUZ7OyWNtXa3M70aIhIqIReFdNSlGT8TCoz10ya
kzVK38ocQY2R3G4/YGoCi3FLKWRtgqn28OCnWatePZEise9irwb4PQqPaVHjO/iqyt//fhGBk7Ys
0hmMb/T5QnmX12NvKAQJ1n8uWi7HskmPvSg9T8mWpNFaNgNHG0s1BMRM6maXYUJPImOyLODl0jcL
fXbP/yXWnR0Yr62e2q201addO0kRX+ZRS6kfSuviekpTE21O1Yxdo4Tzg9d4UU4bq3EjxLIkQa1j
in2TNncWNOndOJTJsxz4/UaU1Tc6kv6UyCjAsMkXFyC7aKzEiraSFqbGt9EbwpMQCimSfl1/GmIv
PnZpIN2hPuzR0AjVQ9aOyVbrZG0lGrwp/ou062qWU+eWv4gqMuKViTua2cHphfJxkAAJRBLh19/G
VfecGUY1lP29+GVXeY2QtLRCr27cOQsw1eUrTBWmgltf4RU2JhAnFp9zSP8VfFhZrO6Co8w5w1VR
ub0SL+JOiSFnqH2dlPtIgNMH3HmjUHmHS2HGYwg9as9aeQ91AdO5ycX5p4hw0jJEz7ilIiLlsBH1
nV2GkaOOty+a9uE9t7TYyMlt0TgTLRrhaXAs6vxYuP6uE9m+S737HiNMEYdqG8GoSmi0n4rC3xbE
eOuSbCXA151bFK8R6oA4EJUD5/IqBjSAPGSPiModQKbGe6ibTStr1ZkAxAQ1NLy3GhmVCqyUUqAh
C7QXeyOJSB5IAI3l219U51MgJT+/toBuA7B1uRBVgjt8JBgYHqCTxOi7m6FO8FR6jy2YOQPj5bY1
nfufdVlckNSiw7HEMVBzos0g0GFzfIikShUeBQ/vWM6faO48hFythfK6si9wQP9ZnL/ymWsOjcbz
/AzdtjFrnpQUbFOY9T1Eg4E8Ed0DCFb3hvKjETOIEQlcqNu1a1Ql2o3EGCzBQAvKg8sQw1MOhums
Cm6Uvtj8+4QBydtfVedYgBX618DiXfDavDWyGl81FWDDhpLhXWfy7467Br7XXXMAAdFOhCrQPK51
+S35gEIgM9DXo6ZhRd7UvVjQE3Ry/s1Nve1frAntE3Dc4YpdpSykYEFnggf7hDTwKRjdt9QV28Ap
ftw2oz2QZ2bm63F2PPKBjMJv8Ok8P4kYtaEQCVQfNXZ5XkALYn/bmnajzqwtHlTLLIzBc7GomaiH
tSySDDTp/gpY6LYVaA5erqmDBxQcFJYnA6PxdG/WH8pgpSeq9Rr/LsRbDnDKWtQtJIDgm5zucWAW
RJCqbS28k2MlHwLavzb2GqJbe/hAeojJW0x6XzHSQpanC0sGYgglbRQXEnVHTe84dAAP1cXd7X3S
noozWwvvXjGCHi/ES09BEmZRxYZtW7uPaiJ3ObywGqe1SEu7OA9tExQ3PPy78MKCtHI0a2DvmLrn
AIjIcVMHBuoOf1EImIdzZkAh5p2WrGNB7gPkwxDR1eE303hx5HeVfbz97bTeDoPqQPeB3wV1y8vT
V1KHKzovpRX0J3Q0dqXhfb9tQnP6kNqDtR1k+yj7LhNE4CYS08CbPo/x3uF32BApauuo6r2XZiBP
QWF8HDNIWdy2qomrLqzOe3jmKkr07/yAAmuABtYzsGP3OKsb1+tAoD39sgfjmwGq+pKtwUU0txns
XOiMYioSmo7L71lIr1ec5Jj0JQ+1zCNQBvvoGN5em+b8uUjvf09IAwO2nI4FVBaCAhna/eC1QQBH
MTLBjmOKN7JagwNrTQHnYKGK588TuZefMRWDrGwov52CmWSqoNvG/mUONBrsNSYj3TGZaTMJ6q+I
+5dMg0me1WbBuhQNg/LkcP9othjZGUPMaEhjZ2fpIeubldOv2y3sO5aG0tN18WnijkIJQKYnO+Px
ENoPfVO/9+Oav9CFNcCCAp2JRBDyLkuksyB9FUCWfDgZ3l3ueXvpPg/2pqkJyCLvVfhG688TuFYd
d+VZ1nhG0MogjUY/FdnuMu4VRSj7LHd6YNh45PXfufMgjLu+OEq64oM1uxfYIPeEG0GSecViHQjl
FCalPXD2J6N7GDPQ201f7Tquxk9mWW1uXwDNvsEamhKYc4cLXhZoHAFBN2U46iRC9mRkftwU3nva
qt1tMxrniFMB+CpiKFAS24tIbai8yTNUq06cq2hkH8M1FJHmq10YmNd55qSyhAgaTD2QsuWb2YO9
g7c46c++yXekeJDFGg+B5jxc2Fs4xTZpWe/5gzqFRhCNNtIvvI34Bfu8jTFhf/vraTYJWK8ZPQeE
P+hQFoujIaQBSFWqk9M/W63YVtNHaq9VJDT+CVTj6BeBNtq5brfZAjM+bm13p8TfqhLTF64XdaDw
G8ka9YFmkAf06egHg68OxZWrAfsx58KyhN2eiKsAXRughPC5SP5J7I89f8/r6CM7IjUJYvbTIBvm
7wFY8ejx9je9Xi7eavDYzAyZqE9aiw2UTchQ/mTtycVv4O5dxnZTCwGdlYDxauvwdILmCEtFMxrk
Q/O5PTuXPrr7wg5baPzVpbmHhkEZgd/OfZRIr1ccx9Udg6mZIA/wSkzIgTf+0tRIOXNpJY04DTq2
6yxVPvDCWOMp0y0IcShoHgANRPV98Ywpkeddj+zxRLrhBFjLQ9A7B6vhf3rksRiCyQLM9c8MDEsz
KaRGRZ/aSYzQLQ5V/4x6ZhQW3or7uzoFsxmQtnszIs++6plIWwaGcIwkdoYajqLfeG36DGD6ZsqK
lQOn2x5MG/1md0MEd0VnU3M3UXlIT0VRmK/cpO67l4RrM6ZaK4DjzGPOKPkt334XXWW/smp6ysaB
7EIV+NuJFsnuDy8PPlsI0Rhoxvho9y5fw9BKx7wNPHoK7V+++qdsv0jz61D888dWQIcBzDiwMWBJ
WWIxOcQJspZwBoDRPH6waVugcLxy22ZrsdnV6zFHmmeW5q96dku7dMoHE1iUUwMhGMBxTsoes8hT
QKp56T6zg1ch7R+3V3fdMpyNovgEWByoBtEJvTQqyWQ1dh3QUzvkAPiE/gyF8+WucQ3vNTXsPmpG
mW1Sq8CcowlV5HLm3+YcdKodT2v+p6Hw/HMwy4lBCBCLXUE/wiwvBDMbeipD4G6LF0x1Ro77xQl/
3V63xoEANoM2M7BywC8vUz6rHW1rgBbgyfITsKSnwjqAY4VuCpm2+9umrjKXeUlnphZfuOXED5Uc
6WkawYc7jsWmnDgYtYBB4vW0mSDWOk1Qp1X1Srtee54ICu94UMEGsDy5IpOj3buGEeceiIanVP5C
ojPnGB8S5n0Ed/FXgh74ygZqPywK/ahTQXQLme7leRqqrBC9K+kpdaqD6CUw9tU2gfDu7Y+qcZmz
8IALNCn4CK+gJbJ0hFv5jJ44kNubaWys53yEplJXjSN4lVNyuG1Pt4lz6QNpICCNqJ9eLiusBjNB
xYOegiADrS0IK4ASHctn1T0Zwy6rdoWFYURrKPvjbcO67wkmzt90d2AGWIIUCgw62oxb9OQUyYGN
aR5VPpiKXfoXH3TuYc9AZggILCEzCARQU8gpO1W1APvw9yZ4Cj0oPL3dXo7mZcBi/jOzKLW0iPmM
QRp4uJkBGVuef4Ok1cpzqv1kc9F5/lwo3y/gAZyYvaMIIFstaXdT8FSjdS26NYifdiVnVhbJRFXx
rhvRwD45ZT3G+VTzu4KghX37e62tZXHumsSapBoTrIWCUnSEqKwqESq2yKdvG9IvB21NuF5UwJYp
mItBQKRH8/4P4ak3vYPFmhV/pFsLZkHRtQEaGDzRi7VUeZBNDZCyMUHEE1lNIXasHz8Eg22unADd
YtAzJf7vtSCjvLytkJMhDCwKScwpewXRVDxSe8UhaBeD+Yx50gt9/OViWDd51GjLJBb1GG4bd/zR
OyN9wADYmiKlztUhyA1mbP7Mbr24MvmMGrclS+Km4SDut2vvUEJ3coRz3fickJXnSrcwPPPocKPv
jFd4sUv1wJXT1fCs9bBvBXQh/aNC9n/7tOmMALeDsSHo54DqZPEmjoi2gZyj9NTlhb0RSVPt3MEf
Iq8ryO5/M7V4kILRyL2kTOnJhKMJOADwP83y7rYN3XnDKzsroUCfBCivy/MmleOJSfoYzg3NTdal
m3JN8ll3CM4tLA6BT2vLpgPe8infD721SSe5g8TDxhlW/IBuZ3A/wUsw54pXD2vfeQqa1R5yEWls
k8l+5u17ma5Bcub9vYDBIEDA3AwQTUh9Ee3Nv+I81MUS2jQtEJoUEoIfkLDzD5XhQFevNazj0LPx
wFPVA/PQE7HSPNauEFkDiKBneYrli5pn0H3t69yIZeADm1mayT3PSucomoSv3CXdrs2EPjN/FUKH
JSM+xBtloeRkxN7gbXvzs+urbZp/wXH58/uENJigYodEEsOGiyfPnqwBMyGgWhgxd21M4yaZnA9l
/+P2MZ8P2WLXLqwsnrwe4HlzdI0AmD7nowjFvoRGYBqWfENFD27/fmVVWnugrUCvBIQSVwiYygTg
u/ZLEidesg87MIOrPCpmtD70su/sFrWh2wvU3GPEdyDgASshgLvLYQQvMJyCsZrEQdZ/G0OxNcfq
020TmtMHz4bB03lGB12FhXutcL9aMpVBHCRPNnsFx4+qVvBQus+GIdr5WULx9qrG3yT9NGZFFsa+
UWZRwa1ng2Gqo3PFJy9IFPKpNYbX33Wq5ck4Nzl/2LP73NhOBVqONIz7rj8YvDlQr9wxQZ57NIIs
hi5/Rg4saz92qvlgTsOul/zFH9ljZvM7D9y/mCxYiQGuUUeQN8B4owWECPj9cIAWv2lgkwN2Gniy
nr5KIz31It9lSty3ybSVffJjANMAeiD91mHOyk3R+DfbQ+YF/xbghVv6mAGmEoybhrED0NHB9ZN2
09pcHorSCDdNn/ZvEsKqmBZco665bk3Mq8b/DMwYrENU5HLVGc8J8RMjjKG65D5OyNGPQyPMpxSk
pY+q8jJIy+TsETza8kWAUWDXop9yB1DPz9vn/FohZv4hUJrAOUSxHd7v8ocMfpC2aZ0nsZ+CNaPO
Gzeik4RobDZaxzTI1VdRcbSSrd5+pF3Wb4kjkh2+HN8WIA97Sxq7hFwUWK0TOVQHC3s5RKw2qifM
0OWfb/9a7X6d/djFrewsCcR5moQxitIMNFJyjEo86O/tiMEu2frs0Demtw1ZubZhOn9w/pkWN8eq
wHFfdWkSt2CyJuyeYzjCyLe3lzf/J1fXE/uOAAU0vIAwXu5FHkBgs2c0jGvH3YdQFh/StYRcv45/
TSzRKb2kXYGQgcT9lH8U6AFbkFvo+9XIQWcHhEkI7kG3iqL2/PczT1P0xPD9loWxoi8Am0fV4O5p
9/PPvxfcM6av0SK9VpPK7M7lkwV3VkDqz8lnLu6X2xZ0Bw4sYrgayLiglrN4sIOwKLyahwSDoAFI
PmSUhV+t7gcA5Tscsk2Q7m7b0342pCkAi0B/4GoUMwvdJMl6M4w5cb0dZrElwoQa4K8g42uOd74s
y9MG2Ny/thY3H+qUVNZWH8aDS356LHzE2NuTG45QL5LocHinvgHReWJHfWkeZwHBUdnxENh/HnzN
4xZwQhY0HJHLXJ4UxRow1I8jNhFUMXXkcsf7XiLciyy/mL5NVrYmAf/77b5aOKbPUSLy50GcBfSn
oGmbZ6BWipsu6O8Aj/g4SdvaAPDKn1TOy53Z5OO2rnzvHZqQzh0HnSVG6QB1VRj2j1OmilmaSR3Z
JLqDC6WhfeN0s2Zq2G/C1nP3fc6Sbakq+7FhdRmhj8aOtw+KLniYe28gOJznp5YhUNYaY1tPQRLn
TnZw/KPnHT2z2kFoAJNvK25JEx7jcf7P1nxJzu6y1UOpBy2wJKZlIF+IxZNjN1L2g7Cy3UhVJSvh
na7YbQfgMiEzSGCWmr80SJrBAgjRTWIjpeOrX7b54xiA57XHi7pxavZNTYn/ZIxeEJOgIP+MhmnS
SJiWOoG6YG30VecDEKMBEARWSfQ8F4/ORMqs9SpmxMwov1YJdL5ksWtLMGaCgieqhfyVJmsIAq1N
VLx94JzmZ2fxEgTKLlrZ4pP3xiOrt537SVZiYyiE898q84/pLBEDYKzXRC0YiRb4Ei+/t0R5hwYJ
DpMzxZP9PVNZROy/edwIGoE+FI8h5kwWLyiGtyTemiyJ2eD8ImnwAaW4lYOq857nJua/nx3Uqu+z
RFCYGK0PoXdP+4Pbxbfv3ZqJ+V6emaCdk2ZBQJMYLaB72iRfp8J8Dkyykvxq40MyC65jCGV2josD
0GHzwTsgk7guimfmyqgC2Zwahle8VG1UETx23SR+dtOwpV2z4dJaefl0DubsB/gLJzlIzwBcDD9A
FEhOaPUwFN5jXzivnA5byCCvVVB1sc88BQpCQgDGr2g68hCohRLqTxBqCfYcsOrRX5Pp0l0qwJyQ
Zcy0O0hXL/duApMn9FMIHtei9r9S1vA3lNfsvRm01j3t8vaIlDPbqgo4stunZt6t5YuDqTDcMIQS
ADgvLDs8yAQjiB4LlX1GjejkZs5WDoDp5OUuHIW9MYIpKpo1AL7Oc6O2itoGhtHCq9HWpnUmJ+gm
FFjzUR254cBp4R3DTLZhbuqkqf/iLUcchrkNVFN8VA0vv7DVwnNnKXK51Hmj6S8WPnP6Vsv3219T
dzRDSKMA8IR2B1QkLq0Eyso4720SozO4s+CI+/JDX75nlUCassJDpb2ImEZBlIA5bNTCFltXD4GD
p3aOAE16V+bW1k7be2D23pvSeCFh/2C54sXKlb8tW/uzWazNgumOzrn9RZRWNw5vca5IrFoZcfIu
pkNYB5FSzxKyyqw/9eOP25/3N9/H8rRiHHueK0RaiND68vsm2MC0LTiJDbNKoQFcA+RDyyl9gTiI
+yO0RfLByhSSQpkm7KkNxunQ1EmGOkneQaCWfVZjn4OKzqk++Mhfd0pm0wfBEoxOcPapBFXTARIJ
NeLMflhB0GiPBpB+MzIJiIZlEV5VIbS6A0pir6v2KIMd+gRCr+XBxRQfsPErgYrOZ+EpA/ge3ONg
UV68N6x0KkvxgsRV6NwldfOOIYbvtzdDd4PPTcx/P3tvGhtCZFWQkthNoBjFvyMc3LjJQzu83baj
e9dCxFrQSvH9uYx3aQeZfclALwA7RpBtuO8Zhzorhp0MDX5325R2jwBkAE0DNggYl0tTmaNao85w
o2zZPMlO7BFg3SvOXqaR36lhje3vehoK0Q2GATHBBaIP8E0t7HlQqvLStsbL0o35zxGltU0ZQC8q
GszeOFhtaN9PyIkntFMxzgDkFfYyU74fVRmGBVkjodjrcHPFsWg/OHqfAJN5+GnewlVyo2x8cPWF
CLjcPQgz9r7c1muTRDrvBbA8JndRd8FE6bJLJMvCbqwpRJxsDR+8jP1wMCDicxCFpgaYhdEHDUSz
AwHRS1U4j+W0hrTUVffQPwBZBpJ0UH8vRaVslQ+VLH3Uon0SBc6Tw7NN075iVBpdUrWvPAzWFsHG
DFZeXM29ubC7cJuTPVBpcJAtlsH4T1iOn6VFjgPUA6PWydYIhjR7ifIZkBsY1QWYYjk4OdX+iNEE
lPUlla8etJ1Hz2yixhTH2zdHuyjkrVB3nOkdljEZ8BJDOQYo7EOvz79j2VhHE5uSrRv0H8Mh81cu
6u+HdPEQAHpjYphpJq24Im2ild0FXSDgFAB+fPM8Rj9wu7NeAuFYv9IpbLemtMfnAVJE23k+bj+V
tl1HIM1Kn1BuxB6rxqrvZJeSJ5I6/TZLA3pXMbPbSKPpI1m73YZW5hC1dR5sWFP3j8ybrNPg1jRS
om02QZiEn6sC8SDSO45vmlq72x9V445+D3lg5Bx94mvCUcQZRpu6JO56/AT14E59NLhgrf4FkbXb
pnTnZFbmnLkLIejmz38/c+ahM1HhtzmJUwVZrQofapcHf+7IIT6EcWR08NFhWt74Eg97UmFKPSYQ
5aHhsBfVB68hKy+f9qPNDH7+XD2/olCtzaSDIkpGkDHWUc/cY0LdZ+Az9yxPjcgKjJWTr3VkM7hv
1nRA73b5sE8kdRvQSc6FOOOrSp1XP5UPQy5O42RD6kMwvCRJZNbGLs3cFx4WK4GF5qmHFMJ/9ufc
4mzr8iLJzRSEPPHQdvcqpw+tF6yMHeluN5CLM+cP8PVXjA49bafawq2Kk6aw743Qrl+HssOovJ+T
O4cN7so31Z5GzJhizhRuCxityyWNAjqSlV2hDOY8Zc1z5p4y8e32gdd+tTMTi+glsYqkxAgGqsAm
sOGgnmYrebLWAOCrDvClYBVYet7UVsq1GBo4lvns5YA+0jWlak38jWwGgBuAbTQEnDaZ7LasEH9z
81kkH20wmYCZr4JY61h+7qd/urVjMJ+kpdNFbxNECWh9axg4jbA0B4HAoMjEHsWMR9sQ96UgQ+TU
kFBo88TbGWhU/flOnVudP/TZ+Q7rgonGQOthENYbBL0+dxKFy9s2tJ8SjOmgdQZI11vyDBaJm6UC
4JnYnbpNnvTQbcoiY/oi2lPnvnRNth2Hv/C4NjgtwKMxaz0v2x1V2/QA45okpln2T9hZr7UZThFL
1kiYdf4Q4Q3oCiBxA16w+e9nn88TqStzoBjiPpXfHU/eFSpnm8Dxf1oZmoeJdM3D7Y+pPSYzmeE8
3DcXCi8tSqRuOJsKTfcgGYDdbsdtmJB057BMbEww8O4oIq/t6CbV7rZljZ8Cpwkk6TH3MeeHi4wY
2HoHLA00iJUaDuBujQbL2xUDkMkrDlHjoDDdECB6RYMAEezC59ZoTvdTZnux6/Vx5eRvvVG/tXxt
6uKadwbgd5ScMNKHLs/1k2lAo0RK2ruxNQnzeUim8AspeBO1bqVmRne2DXq/fiQFXm5HFCZQ1lZ4
gLRVeiAdgTOoneJQhf7wGPars0O6j4BUCRAYAL3mkYDLfUYbqDKnoHVj2pNXozKPHmj5IQCQrE03
aI4w1HlmxB+myWYqgEtDgpuZTPzCjR1oD8NI5AHGViNSsdJDYK/JdukOEYg3gHpAXQqNn8UhmjiE
F8Uo3Ng2Yrsutg7GKYn7Ptmvtw+r5poguUIBFjRlM2ZkcTEJKRqXssqL7fCVBSKyzafJfM/dx9J4
6Iwvt43p9grJHMTVwM95jWiVLC/9KuRe7NFebYwZUu2lHfiuquAvoJPIZ/8ztchvSGL6NqbXvTgb
Xl35Al3iFWetPQ4z0/ZcLL32aKhjKtLXoRv3nAD1R8Z0y6U53mWBBZ0k5QWPMwJnxalpjYZzQIlh
VPiWxRn0Be8IWNhw4017m3C6y90dQvPHtnhh2crToDsZs3oquiwIyIG+vzzvHqoPRd4QLy7s4pfL
5KYIijtVWx9d0n4b++Itqew1SWfdAUH4iuE8sHOC42JxGqHaMfahwGnEBPSmErFlH52g2N4+hZqY
CPVHNA3wBCBEX6Jqi0QUtK88F9OZz1Klkb8msKZ5x2EAc6DoToBp4Ir5z0rrYELNOe5A0jEKIzLS
YKuaXyp4VgV6c/QQDp9vr8me2w2LqAg5ExLsGYg4j8hd7pZMu6YTYKCNoSndfpgGxe5TlvsH1wI3
pSdRBPZ9AE+mbDI3k/Kbh5p0zXNdjvaG5dlPGcghzjFG7bN9iT4+AsUkOCRNh2yVORmSTUIwHH/7
R2s3YianmYuR1lV50FVZgUYwfBytsigTKD+6kEBZMaK7MnPffK5BInZaTlfZZmkbQdW58WR+Gm3c
1CCMVPWPXQOrYKmV+6lbEVAQ4EUDXg0DcIvz23AmqGGnXmzI9L2GnDs314A2uofh3MTi0WdsMFuj
Sdw4r+0pCpWxZz4cAAKBHVVi5aroylPAdYAvAIP2DkA3i2fIcQyeUBQ+YtpQf1OOfOsY7QPLil3f
OV8N7jylotrZRfqxm4qV3EW7UrgCBGp4cnFTF0d6EobV12YQG16abEjrkJ2BObm4dK1+7/GxWnF4
OueDTN2cq1RQCiGLzZOe27ZcTrBnWlFHnUM/2sCzDCtnRAevwJOBMVlUjcDXaS/sWBO0eNwM35QL
j3uQesxEXE2j/wGS3G42Nw0cgIjNDmpJpvu5ScxsG/oiifqAGZvKFPwA5We2D/Kg3+QAzG5dsNN9
9us6O43dgHphmeT35QhtIloBlOyAFvtLyVlyd/v26rYHkECERIixQHm9aIBmgEIyizckDivjxBL/
NfHkkQKvm9lrHZc1U4tTGDiJwXIhgWcVJWb2vO1EJGTekSCN//zFohCazMUuG6/s4oEdC1UBAorq
UJd59xUmJc1g17Xe00CNleBd97wiyfvX0rzms4wIrM+OOUBkKm7ab0VhRSr8Ttxhi+GVyGl+ZHx3
e2E6z3RubnHoSMLKtHDRs+K+DXaz2cEfb1vQXp//FrSkCQZ4VAWMwYIM3wfvq5m6UcDXOko66AtY
Nv/9bMt6uahqUjcjsNROM+Clku+uO33OSP2oQAFrkvbVJdVPmRgHiDLtoHr1VNpr9Av6hcLH45kF
MGtZQeTgnmyJPQSoZofPWRUcaEi/yP6PJb2RdWF45V8z846eHRCaM8cF9AvFbPA75KH93bXCPQAR
K+dQuxooCf2uVDpXM85WOEibGF0Qp/RTmX6V9BdPV1o52usLEq7ferPoNC3OXsaCwmcKTUdmPHkl
RnE84GeyN5u/3T6BuiIoZjD+M7R4MXLZtZjZRP0/Gett1QwbQpJNoz5U0L60x08gg227IGpAbTau
KWJr7xdCDG/uDeJULFyUwzHjTmmAz5gEX2SmPkEbaeUK65eHNsrvgiSaHM7lifAaJi2H235MzS+U
siEyZNVuIBrBIz9tdrnpwNm3J1EadwoKZAMQrLc/sC6wRe6BSXXULIFhWSwykWYRQEUviHvbhH6k
qeQ/reEWn8o26F+M0Oy+FRPtd9nYtFGaJdNKQKAtROBCzOBP6HhdVTM5miB2JmQQW4N/z8r8AKjD
tk26jWXXb2EQHEY2fpc0++EMzR2A26eMq3siFCbQ1b3oyK/bn0N7rjH1/Lu4OsPQLvej7+nUqTLx
kc4KHluNTz6YWTO+NCx0D9SWfwF1+C19iskseJ0roB1mygsOWKAf2yCKAuObBA7I7aKsUC+Tmszd
aJd7anVHNvwF2AnCJEAdAUsJ0vTlKCoNSWrWE0pabfG1db+jL+0DP+CHx9FbcUe6EQyYAiU2Eqd5
hH6RyJgJnybeWX4ccClkJIyUbK2xBnQzbeS3iVUf4f3zyK7MZtczk9+DjZE/9l4jT12v1F2bsfFY
pY7cjMbo7yrun27vus5hnv3AZdzjs8zw7Q67MDrZfVsiSiuaSPp/PmSKDbZmqIGPPHWZz/HGNRPm
wC2DjOdr4yb3iV9+TkBXc3sxs+tdpo1wJwAbhCAHvZKF4GiC+YaPtywEFYRoJGYGxufaT75bRf/Z
qeUaxEznJs/t2ZdXJmhDrzUGC/nEZG6hRP+cVGuFX+3+ABiL5wbYZbTzLk2o0UlHD7L3scxJ5Jff
fKva2O7h9nfTXX2wdeB4gsMSGpMLT+jmYFKlaYNcQd6VEOQZivpYZQa4atfQINrlYP4F68Eg8BUR
gZjafhRej0a9M3yXIyqBU/CKavDKglbMLKnZwY+XDVUNM5Y7xpWbHpHf7hx/7YnW7j+GaH53i2bx
hcvNSYt8qFNMtcdWMvykvHy0ubvSidQe6ZnjZCZQu56LpMgRKJIhhPCh2OSTE4FRWDKgWQi9dyEL
d/sgaL4bHkQHtSqII6InNf+asygNzDqWJecwXvBXXvSRrZDRrcEU14ws4hqT5p3iGarrNhMHdzqM
Cm3rcCV+12wNsMHIR1FeRLC+dLzCL4jdSEBhQlO9g98O6gNsjf1wxcbSdyYUA571BNTJUCSvtB0f
ST69394QTYyC6fIAwTMiJWBJFx6mgjSztEThx0qWeyj1PaimfxkKsVUOIPFk+gbk9heMR628W5pT
B08wQ3h8+O0rKEhqYb69gU5xLHrzDkmfG2F67ckau73D2qMzyRWcte6dnF0PePRmWUl0my4PXsVy
szNI6ceJsF9c+xPAGPTR59O2Cnz2kpiU3becAdwXdpjlFlYsRL5PIE26Yy43v3W5Ke4A2lvbYd1R
RZ8UtwGXHALAiwtu110lbfRpYtt/MJIvA9TGHbY2caD92FC39KCuMgPmFzECyxywCLXgQ7AAJprB
Z4fJ5O9TEXzELtx7rbNyNXRnCiBhFNznQiImqi6/9Vh5RoYAy4sbLtoIcd42nZovQFnuit8amsZP
i+Qexg/WogDNM4Nw9z/Di68Z9iHSXHtEDR7cRX3ebZQHLjn7e0+S7e1ro7uZwPbg5uMoYSZtsUS/
sVs1dr0Tu0FNNg0amAcPtFQrok269SCpDdByRov06kNapOstrko7ll4SDU5wR4QN0k6j2cK7rR3F
2SsuYhtUcQDPnSW45hfnctcyNHoHQJPtuBkdCjQC6NWd4FPVlV/AgOpE3Ie4WI2E4faH1J2VmQod
lWYAoq/ZinKXDm4+OOioy4fK7HdEAqbgZN/ADNlvoIr92QkNJ+o4OIFvW9ZtIdp4M/otQKF86RGA
dMsxE0Cd2Oy6NybCh3wSK15Hd7uRYEPeeCYmhcL75SctUkgrMMKcuGiOoICKEmPbsS+3l6Hbtpld
GOXRWWNh+Q5hqgPF2bB0UV6hZRpZvfguoN8c2YVf/LJB73XkmAHdJiVIZG5b1q4ObgvnBXD2q7e8
KBvPkabhIJUb1FdJ6uEjgd7rVtr9Gj+k1tTvJhG6BJifX3gwPvmjHRiVGyd5+ZQSccwtdp+U2Url
RW8G+wSADrSMllfAyoKmHPwazY/6qRrvu+Qbsd7/4qOB/RHRNpAWgAlcHgliFGlTZqETq7L+6Ln9
MUyTH1VH/jczvxsVZ3HWhKJs0te+EwvI1W5LG2pMI/S3kRqyNalm3euCLtn/r+h3CfLMVGPlXWqO
FHCH1K/sCOmEcRRB6e7Gpss3phiQeDrDWnKv2yoAtEC+ggIW4o/572dWZTem7iBMNPwn/rlPqmeH
i50HRq4/365zM4vsyLeoYF7puPFoiOotT9106wlhfOknq1szNSdBSwcMYCzyV7gKiKcukqTBMoXj
MOrFqGq4kUpdtW+ytNlUgce7KKVZ+SimcdyXRVVuSZP4GymNYdOA2RFRzQiEQN7mxxakkruBWl4X
9abJD003lBu7NJt7Aqa0KPPbPpqCLr33y+qUAUuNIkydg/PHS44U6KC9iRHQ7Vh2kcgl3gHfgtuq
/e9+SnqKDkJrvuD1g55S33ebnkHv3hC2HaWl+dUzTOMzAj57Z7CxeWzGAT1K1LkBSHeBs0UtzIpy
z3RevYRaUZaydOsWqr2rvTLdmypZy9Z1zyfuMuoiaF57V53rskqHxm2BOQjNcOs4GOeBnI4xAn+f
r6n86i4BEnU0qX7rOC69MM/CKeMBPEep2kfgj2JZJhSkXd6HQhEo23hrE3261wsJLgqowONDvXxx
/ju3pU1nuE6MXOtbEIx7ZB9/XrmZybT+NbE4+2FKE6W4g9fLsraj5b2Eg3WsITN6+4rpHrB5sB/Z
Oihdgcu6vMlTmQ9G0QVODBKIj60l76d6OvjCBdKAQbYRg3QRz9cwB5rPBxZgtBNhGZHHshYJek9I
JvvSiUefbHqSRnWSrsQXmtOH4ML0QNADoWI4kct1lUPSGeVAnNgn4Xdqt+Zr5wi5E9Jwd25v+Sux
onZFKPSiN4EY7oqZrG8bNXQKwK7AyXaJ7W0rtRLNaBd0ZmH+Bf9H2nntRo4lYfqJCNCbWzKtbKZK
KndDlGt67/n0+7F2Ma1kEkmoF40ZNNCAInlsnIjfvDtyO/z9rC4mQuO7L6lmHRrBvy8bbJWa9MPu
KtyM5EwAIEFbsSpm3dJIH0jhZXKLIXR/eDp9377Lv5g9G/j26pv2yezQpX/N2kMoGS+eOd4Boaqu
jF1XOXV1/kdwJd82R8W3E7n8T5GYazYrexbC6OXwoSPbqBjoqie1qj+rYbQ1k5Seubny+Pr7i+df
NMkA0VhBjvkKS6/KY1kHeief6h7bu0FMhnuoatrWNKvmFNSatkmzRrStalRelKBqXjWxH2yF2xrb
qjJEEFs3CgWjHq/8ndDgpVnitjtZq/uvsdnrTh9W5oOSl7QMTAHBc0WOHMlz808MZXSfjBwWalBp
zqAU/qFuXWgWmIcmO9lV03s3onpqGzkcHcNX9QOWJuUzlKr43vJcfzNEh7FujiVoSdPbmPEGWO/e
6+NNj/aZ4PSeu0l18z70CvWRC4NHbJKXGxH+youPup2TCWJ5L5mtdoaj4P3DHWluNSusdmXYjbty
MINd2mYVoEexc/KOm7HRi8ABH2T8M2RGgEtgKNty3ggbVa36reKa8U6JG/WNEgmmiK5cbupWXHOd
WtpZFPcmvjxqb+B6L5dG4qlKkPPYPKG3a5fSi2k+Jun3KHq9vdbXwsxyT3coxl4ZCNNKpa3JL4rx
1HO6Sp6/sqkWbkMLEOYktwASjpfP5ffAXE0NP8jlU4ia3FAk+6yRDrkJOScbCzt3tf3tD1s6+7BV
REwdu0HpqrOE6XFQaKkiQy6vN70WPFVhuFImXWqmTfamaODjgMslP7twodRVdVNU0mkIdO3V7S1v
a2SZ+Bb3ZbfJcj36jB+iDoNJzV9bYfCOKVwmB00Zd5MkZD+lH5RvaSFaj/CggrfbA7A04BCLLCrr
5FdcOpcDXo6t4nXhKJ18JdoHVmJuRLl5lN2yt8M8ua/L1WrB0pCjO4fQFTC6iQ9+GdFMQPMJJU9b
PaVFbPz0I9n5+DdBNsSwUifPvyK5J4ZVqwFWyiehP4XZd8kznZxG6ajeNd2aduwScAuDnn+DzZKQ
skv7gWatjH8CJmXCgBa/UMguX6bJoOEHcafVaXrIwiGnoAWGS1Kwvbv9wUtDSgtr4hlKAC7nV1Gr
q3niyZkCxKX4p1Ha5yZbU7RYWidAj5C+himKAcJs1sYikXoc3WWeGO5hMDe5aByy9G0oz4K4BshY
HlNacTykKWyidXK5RLJ2QHooTpRTLtdb8uNXSEc7KKp72oUHqWmfQ+SMVT3xHPrTK0fdEkuXsLTe
kebkNa/NJrSvq0gPMpJXpYhKPFrU+9o39zL3e4g69VhFmi1FOXhTU/gm95pu+5a3543V28nEQbg9
s8tDAYqNpgfE7isXStlvGn/kVj3p0V1Jo9vVOAa9n2BPNy6ydLIUbfz8MRB/3o67dOCrVI9hKyM1
gEjF5QxIWWSpAgimkx42ut0FibqvBwllIVEQEP2o10Q3puUzTz14LqB7qVKLYjtdxisSYyzTUZap
d2kbH1OSxBOdNtre/qqlKGDV0TOj2XvN3Ru8PJF7N9FOtf8T+ykHYbCNNK5cKdMVNf8UbF+nTSID
554PnZGXng+4UTv54Zufb/1qi/RqFHZO0CNinNcbs1krwC7NFo1DER4DR/jVrckNFvS91fJdIg/v
oKBc7iuHsQu/CWq8cp0tnTXvYs37l8ARwoFHunaKRAndqWALQH1llqYdNh9BtEKmEiuqJzzwLhdD
1RtFnJgjdaEu1Z/r1IAHCxpXs2VhbHJ8jJpfXpunh9EVRzsZdM8JuvAu0h47RUVlocOywtGLRHvC
6BdOpty6qsMTpCzsbJDCk9YmynNFCXILq5FSSDAA6WmVsrZdiSSbK1f/NYiGfxz9lpU4DFGwG3pd
/5qLcMa9xBocTR2ybasU8kvehq3tyXnZ2UbmPlmcDnmTO563F+p9bIjNHx87hLM8Br9lrfQ++6mU
brW2R9Q/x+XVjIf4nqQhsrsx63ZyP7a2xd11EN0wXtnTS6sfij+AfJIRauazPZaEjdUVck9FavQ0
O5b7GOzQsBEVf2UHLC1HLiGd6jV9I4obl/Mn5CRrGsX5kwXd7EWJMaNoOzf8MXqe91qU43/gGdBQ
4argH4ho8/cy/G5tkFQcVxADwZ67Nstt15XZyvNo6auQyJw6HTCTrqoN5FCo+IPuOAkeVGNB9R/B
/u9Fr3mgUL+5vQUWY1GcJLXnKuL8vRxBpR/Q5aF8eRJas3SoQyR3geSW+zFuKcLJ6I9+vGJDHUVB
MVziE65qAGErdX2q9hqAPnNTVgKIBP0YKtVKZra0BKe6CZ+FCcPVC3MQ0DEscyo2ZRR+F4Lwa6GA
q+prZWUFTifE5Qki0VcAMEa2PfkQzMZPEvq6i2MID7HiGUeroQ/k0yEeRtDdcW3290HfNZsy77Tt
7YlbgA4Smc4GxRt+wNVRrOlxAcY+1Khpt/tMVJ2uEGy3NLg1q/ohwXWIHSjaqHxYjtSmP4Xx4zKG
RGYlUpmASn2F3QN2L6COqqsnscyPCre4jTPgrkyTT25Rr3zu9XxOrTc4UnSRgAHNZWshPPtq4tNC
6pXOmRzpQ0/aWeOaFff1lXoRxprVdIJEhB815iq41rg29oXmJoj0Sunn3k/lkxfIEeXmuA6OY5YP
/xhp77+tTOvih5KxkxHBdrvOsJOw+L+EOld+berPEKdAHkIwsnUvcZJhcBCdsAMKFCGXfCvtGt23
n8I1uemFZQ0WGt6EZoIJ1ebEiazQEPAyUNEKuOFi5ed4EL6jqokRGJox7dpbfOGbYXqCVGERIaE1
P1aFMtViOYIz7xXuJnf3qZnvOldYORKmTHK2VbmU8Ayc3uDQS2db1axTOK9mk5zNoD3Ch3ZU6RTE
Z7I4Rxx3K9M4/bFbwWa5vdR1qiDVdXJusl+MtF2BalCKx2Dw7nR6g15MAa8d8qlSZVettUZlXDod
gJcxmMgbUUKemyf1aphkeY1Tk1jsNPdNNh+0AqT2YRIBqv1jrm614FFd8wJYHOKpPi5T2+P+nyb6
XfkV3yulkbHZOYfCY6uPjpu+4jlwEBH66b0VeM7ComF7ANJCLV+9BjeVJRXtoDeZQGDTUo2XSs1d
+e32PC4FoeI6ZYcI9dElv/ygPNDKIYTTcwattQm7NxOWHenh7SBLo/Y+yHRHvxu1wkz6yB3UGF2z
xsmi31Vvkej9CsK9bq58z+K6eB9r+i3vYomDhQNeQCxzLOiliVuBWijMdnto8z9+M+xqs/khe8XG
s4aTENMD+//71lnGbQDttdRQj89DFTgR7h1l/ZCXe684qOHKHrxObVDLV1XTwGqHbTC/MuIAYIPc
KTHSOpRqlafScDppp+krYa6fKRdh5ldGEkuZxLXPEvFl2woLu5ZXHkKLixAHPhwU6PtfPVkDWfAT
v5AZs/57raAiZf6UxZXWzEIMCJvwHKdW5BTmcl0oVZHBNYzjc5vmDk5STjq+Wv6HsQuTu+m/QWa7
CUisKIL2iM9Z9hQFv3v5LltrAC0tcGJQUkEgEPe0Oa69jFFUjoqc6eCZpTVfM/eu9u6HMXLG8kE3
vtXiQRA3or+9va4XLkyuSxIxWjSk0XPNgtrMg8odEBbnjSMPR0M9Vt2P0so3ARDialx5YC2kKUSb
EvbJ4Afbr8vZomJbJbHBQCK2f5DS72r42YKYnLe/tfRLHN6l7n9ZHu8CzmauH8yWPnwYnxEF3+b5
j6o6phhO3h7DpTVIFVWjWTwlAvrsHIysfOp4ttFZ67+0/jch+2PWK/3BtRCz40ev4IOiwRidx2rr
WRIK6sc6+A/pzKRSwgNukhKju3o5O4o+SAmvn+KcmtVOGsRNbt4Xcr0yWgvHG0cbImUoX03Endka
aAU3B6dclTjsthtFPUR1DKHiN/40t2dlMY6FGja1SkjQ8yqTL3RFn6WUX1WrtOvBss2g2aTeYFfC
19uRFiYHKhIHHGBC2JpznK+i1UnoNmJ5LtJok4c/AkqedSqvjNtCoRP3tXdhZgNX9Kls+nXHB0n5
xg9DinMZgMXW8ZRtNDQHZGvtrlDs4eMGK5eBZ5toKAXsT9C2P8ecRp3+lKiyncrH/zCIKhZJCEBO
Wdh0dLy74I1C8/RsZLrKtr9rg24/9m9uuXKQL9x5WGDCEaYSiKT8fE3w3las3mDtddFwtLR4QyN1
Jb1bCzHbqZymShNYhMAI+RcAzN8yFbIPDxUVlqlCK4O+uSLfjYHcJGbuF+chjA9llTzJQ7FTzbWk
+O9jafYWuIgzm/c4lqkJcoNj7h0Nd7Qkf5etYaD/kigPkRFIxxFheEepA2M7aJ1rR65hPtaq8Udp
Re1cYO54QK+8fRu9KLNDIUU2plDDbacbf4Q8bGAIDtqmFPNJyC+Jj6Xq/Qkb3hajKrzqRaE6lYJX
SdWbn4O25TQy1E+jGCp7oTCsA2qn7uuYifKj6fnxZ1VKA0evLCwQtIHK/yBjFt8UqWMUrmtLpRg4
odRYTmqN2cHX03JX+NgCV56pHoakGOlda71DDdU7yGBXNk2qZRChA/81C6PqOCY46vmdpH62VBzI
AawZr3FjVHt8j5ovbZE2jqvrzdbzS4v/aonPPozIe1PKYX2akvfFEj2dvjdqu7ZK/4lG4vSvXqjG
2yzY+tkdohbRHUQCDSCw1TyXmZreRXEBVAwlALs3QtHWelnYN6JWbZVSaJwhlUGcxwXIw0Zd83hb
yO0v5n46895tR91Lw9FKmfsi/JN6W0yFbBH2Ut4dfWvt3lnIQXgL/VWvYWdeVYQ8o5LEInTzs1zJ
jj6cC+GLMoY28KhjaD1Ia0jUhR1KAY8GHTpNC2Ds3FJxhFDV7ByWxiaUgqewXoM2LoegFAq6xgAE
PRu9ZIyRODGi/NwVY7sL1FDY1Wlobm6fAws3HELhCOOgZkp1aV4Y8ANJaMQGtqFX1domMDJsRmt8
OTJXeOAJsRJtaUUgJQL0BSAe2uyzb1LZsQGWN0TDAmuUDxG6n7V4dpPQwbVx5YhbDga0myIOnLY5
B0ANUqWKyzg/p8Uxjt80shDPonlclHZlrjL5p8RmftBRC/xftGk63y12wew9PHCI1gFY8d3R9oRN
bX4zi7OnfyqSbx4Sse2a4OLSqqeRBzIFaD5CdLOyjuR3oII6KzurKRIP7bFsEttVBafuD0G/T/TS
ub1aFrIUanMW1i0M6iTGfvmRgysbozS46bkava0wPPQYI8hrTfCVIHNsWe2VdSP0BPEr8V71wmMn
SI+FO34cAAgY49+PmWsvSEXdZ4iqZ2cj+9ZGz9XY2wWvozVNQnXKqeYrgxcLuT118kmWcDZovucJ
XC/ZOVFH4+CqGF4W9BactMBqQVN6YT9qgbCRkb2li1YENmoMid0HunRX62V9DuskOCh1EzwkaMM5
jS+O9z26stsRdY+XOlFCp88V1QkGkWq70pQb2atjJ8NX5a2vNWufBt1oy0XBFVDkP/I6+NM2abjv
eqvZCqKZbLzC9JzS0oqNqCGolA+Udil+mgityqkj8RazJbk7q2492GlamnaVtGvSnguSTxOOEKlI
sP1ULebnXR55iSfFRnoG5Ae2LAn8fT4EiHcHOpDg3h26JynKzG3RiN/CNkrQRdfPoh/Gm8lX2JbS
VDiC//E3SWp+ElU12iiNF24EKKf3rde8GXG2VtBZkO+4/M2zV5skJ5UmJVp6BlW0Txvhi1X7924h
fbGEYFcqrZOWg22p/QE8zkPoAmcb13LepWvi/bDNV5flRhUeJelZHL8Jwp2Cb/rH9zyPEpQfeW9d
4391y0zqnNTonBXpRhsf8+Sl0T5OgeNPvwsyG8isGUwTNEp6TrrvYXNE5mvbFA+qn+1AMa180AL2
5DLYbMhMKxFlCxHHszp8r4R7hH6cSPic9lOe9JZZz6KW7Sr1nxZ9Y/hNobe7PaCLMwbsmzsXfUfI
VZfnwThmptqYOueb8Ra13yxj5YGydO/RuaBTC6mZPvTsUrD82EMdhb+fm8/teO8iaxdmn3Hm6Ntk
ZSiX7h/A+ShPk7mjazUbSbWRlVSNuH+MqWybeZtefPW6u2r4ldWHRPu+MnALjQVIVChIIoAKHXF+
khZjEAHQZeJit25tvcvl1glxbDvw23DL6AEq+BqkljFN/V2vmNWGVLHD777XIUkI8cESTMlG8SDY
mV3i3+n4QO4izYwdoO+xI/i56qNLpecvRVEPb5LOLReGlvFU4ZXwIlbFKwyWCB2e+qc2xM1rEgfG
a6pjIsOzuj/2UmA4gValBYLBZrZpPKv7VQZh7aRi4e4H3cVbvW4zu8zH9DWRu+rjEBVyACjPOKWQ
llIlu1xa9Lr1Whaa4kwoB4LwkL5V1purZivzfr2EWbtAiOCzMRcIHF7GyQLur0yPg7Ma/+MliW15
H37JXwaYreHeGPTS8tLgPARf9PyftiwdcQ3AuMA5noKgFAHhGBjWHEExhIOfC4XgkwC0vExoSEWH
Qn8M02PjviU8S2vsbK3vjf+n0X8L1p80OPjNLiqrlQNhypouE4QJbo59DpvVJIOc7aLOjNOxRlPo
3PnprqhFO8KDwtR+NOq2Mc66eIqzl9s7aTpOryLSdaTjiMYsVdvL+WsywN5VpxBRvDNH+i522yEz
9fXDUeg2qiL/QEyCA3kZRVRdMeLdQY7YKUDH763wk9EdkqZYSfSvTyFsVd/FmaXekiKYbTr5x8XC
d8ozjmCdZSvb6FZAwvNdzlZ0e67P18tws0eMbHq9bHmEE5WvSXhy/f2QfENiNlSGlW12nQlP1GXe
6zq4l2vctFSXgZCmPZhmT981kfaChu5ByNZkHq8/iDB0hiFLgwrnGL+cpzzUxHGMagnTjvTgJvVe
KPPfEkLSHSp+RdWsLPfFr0JUkv464OSrh+2Y90My4Bx1SoT2Di1E20xFWxR/3V5814uC9zdiM1Cz
OaCuNremFOh2+Gye0u/vw6J7qYwy5mYYf3Wudp+O4yfTX7t5r7cVMRGvnuZqArrPFrzvtxZEhlg8
iUnu22OU4FZt/FaK7lAq0drz5foMJtik60gVAqWO+e7CJ2rwhrIRT2n/2U2+JaDNbo/g0jy9DzDb
VlkgmfkYEMAc9t1kkS4gNL5mE7gchOwSpSeq7HM/YtkMk1GvLfE0qOmmGGtnFF7UavMfvoR+AU4Z
VG6vcCWaIRcK0r/iyQ8C3UY8UN+DGoB3i4jGyuJenJUp+wKbiv/NnCpCz0L2xsJk2Yn5Jz/MPmlS
vHbL//VVuzy+mXpAf1SFQHVctT8UsesitEP5Hh0tWzXkkPPFh6Ko3gQkMgxpVB2vrP5A5sht3w8O
rZ4d6JjYFf04vci3t0d36ZMnzDRIAY56JvHy+BCHwWgbV5NOoeInB7PXkk2RG2tSSwtvrUkZnqOQ
UgcdmXntwRe00POVQDwFGKZLn1I92vvAf+UnOcgeJgCEVrubNu6dbHxuu5U29NIRCSQJY2OEWJCU
mR2RFJ+zPJbG8RT1uN3YdKtLRxOi5nPP8bxrZTE9asrQrtw0S+cJerXSRBUTUaiblVtSqs1VI7ED
uxRxB+gG46NWkfNmtdbckeI3KypdS/GQehB5NUy4wXk5KRgQaSy9SjxVkr5PavNQpcdY34Xu4eMr
5n0c+XLFDJDetGwopu9yv45ReUC4+fPtEEsTBliVra1OAgjz3K6IXH20pGEEapntNT981EQXQea2
f4xl7R7idbRyVy+O3buA039/V/+LfSn0TZGAafVVa+9Qht/kw2urfrxRzEFFqY8W6wTCnTOZgzwI
PG2c1kSXO/AicwjgYfTz9ugtnMrvg8yFjUD5lUboEyTrpB6KuLrNE6OBk7YGo1wONHlIGgCZAMFd
jlqo926UTJeYVR8q4bdb35fd6+1vWZgY0idUWkijEEKeL+pMwmdHEOQRktJjWX1FCSbyNdCEL7fD
LHwJAM2pxAecbzoNL7+kwr5iqHR1PClYIAZJ91j37rYoo5WceikM7mpcYxMnG2WPyzC6YEWeb4a8
CXJ/J5TtKUGfFoj+yg5dDMOho6OgxbjNGYJDZ1DQbjoGrZX3g9Duorz+igL7CrRi6VDXVfi9IB8Q
SKEicvk5iPNEpZ567BrLcm1XFgZHiYMjL+xdVCm1jfzhIfWko56PD2mZ/Splq7Kb0Pt0e/IWTgt+
BrPHiMLxnB+0ve4PlFPC8RQjRdbF/pOgJZ+bUP+iuD5vsGFlEheAOvD20SDnGkcg40peqwWc7AIy
H09aF8q7MZfC301ptYeArt/GL/p2O1hj7ODbGn8tG2iLmat2NGUMyFi3v3xpd5D50y/nQEHqdTYB
HvrDojD9kkmAtUQDZ3At2BeRY4Sn25EWsAd8tDLR24CGTNSgy7keNNrAVayNJ1nPmkffi75EQo/x
yBg1/j7WwUXhWKvfiaVaOTXM4E0jGGv2Tgu5Cq0LkjOwk4gLzzl8+LvnRtJI46mv/K1i5udaWTN0
WhzRdyGmn/DuIki7ME0rBWttkktb7x9VS9iUXoRC9Voh0+QvzdLACfsOIQkYzKQxdBnJCsm6WjkY
TlKcUwL7HsTitpA+JZ4HE/tFas+3J3AhHBPIxEGCBvowh9XSTYMHntbkXEW1L+USonC7scxXWWsR
NCmcVvY2tyMuzBapNEhwaZK5IKm6/MCozbF20JClTMffEWWDQFmrOy9GmAQcyV55Kc6BRFKKqqKZ
ZsZpjL9Vwh8r/3hGNTl//O/vzxZDXjSS7lspEs5m63TitkIGBlPdfPgwYoQH9eS3CRxKmhAwlyNV
uI2cqiYqoWJtfvET+WC4zY/bk7FwJVyEmK22cJBFPB0FpPAs41vRRjsvbQf6Mv3hw3E4jFDl4H+0
GOc1ZR0Kdlq1Gsssp7obFo5fPijt60eDoP0LmlSnF83xOz/2Rh3HIyTrpVMF3JMS1TaTo73n6yvT
cn2vEAblJQxZgaqBV7ycFpNicFZK0JaHHt8oYacb50R6qKO9LL7d/qDrU+cy0myh+bUuRllJJKH/
ZBV3iQx/Njhn8cdrbZdxZod4rodCksWWfJL0zlGV56aI7byGmZJuyhLfju3HP4t0ZzreQOBdwTpM
C0BPjEz2yTA83EF8nKoeW0Oy5XElfbs+COiW/BtojlvMhjw2xSmQa8rbvvleUoa9/SlLa4FyykTz
nWQu56lOB2AINhWclhyfqFGNQlsOu595He2CNvopj93X2/EWvmjCPfyFqShQamY3u1AgD9RIfX8y
OuN3rCfHxlgTXbg+EibBBTJ3nv/c7PMQrjpUUqNklKC8n6afUm3dtNH+9mcspA3opPDcR2xmSnvn
R1scK27ctDys8vxx0IZdRBdFTHXcsY9e8+hld3GbHPPswwf3pM6CXB/MHOQ/zdk6pxtq+r3Mq6GK
LMcf219doW7FVP0ObXElMVoaRUQAoRxRBrtWrsBfJ5GwRyHXtg5p+6eTngT/8+1BXFgLzNC/IabT
411OEqIURrGiIM2uhU3UDY9VFa10bBZDUIqi/kk/4UpTvRASqYiEgJQ2bPFXyuonWexWYlxnIEwK
QkA4L/BcYNFdfgZgO2XsKz5D6CwUg+PnpDAdPWm/x3CnELJp7aAqVg6G6W9eJlmobVLUUk0aJTJ2
tJcxc1rFcqkJ9Qm/dHw5sQEJpcxO6+GpCOUn0yt0O5JUG1GPlTbuwoBCvCFV5kUJk/iq2dn7ZeY3
acPRB8bQdx10EW6vioVnCN+m0FKFKUJSPs+GM1GgqCX4zUkBk9dkO7HSH0XhUNbwtMaDVPsbNPr3
Hk7PVr/Wy10aVg5CnYIhb7853nlQwHhaRtycRh38yoTtjIuPv22YNj4QPT6UHa5UzfGuxhU84o1c
JOauZlVKjX5UPHMzxiuLZOFsp8HFKwr9Xhr68/ejB0y1SxBjOnXVy2QZEeU/PIHs3/V2Qf7t9qwt
HBfIZVCJpJ49wcVn57qqJrqa1kya7BsHva8zJwmz3+iDrBy8S3Eg0QHIYcNNZpmXC7+LgqRNq6o5
NUN86r3g7Bbli2Gu9biW9hdC/bKGpqLE03v+OVkQS13gNicxPWXhP2r7xVOOUvOQa44ZfjfS3e3R
m7brfDszR1RQyPhBPM4zMkEpU6DIDa7LoZ36aOf+SkZKCmv52ALIZNLN/jfQtL3fHblWNykeVlOg
5EnB61ZN+4dxdA+Knr8VSmOLXv2sRtkuAbvjqPHvEGwvk+Dc/tyFAgs/AxWgyUNvwgVMK/fdz6jE
3BxrkVMkleFA1vVjF6S870Wn1HTaOfWmTpIvohg9VG2Kk5xYHQJTeb39IxbHnE3ISw6U6VXmk3eS
VWZNyIptVDuJD2Z7NgzISWtY1r9L/2pykSNid6CYf5WPtOjQ9YLL1tA6A9Jlep8N/WuON2cVoRwh
DvomCdVNkH4xa+9nj55apiUGuWTqlKL5C0bBRs76p8b0ngwp2udK/Gwk0rYS1+ATS1trkgOeWndQ
nef3WJN6FGMCBiTWD1nxEIGgMKO1QvHC/YGsAeUljaXOpTz9iHczP6L96WppNJyyKHAKEnZaCLfn
dWHrTsbzXCAQVib98ssI8MW9XCy6Hq6k4hhAaofiXA+/FO3VF3+6w71ZfLodcPGT3gWc3cVenlk4
VZDSFsKDUMm2uWZ7tHCOkyVBdgWLRuI3V//15NrMjEJsT0oZfhVGa1ePNaJzYP6jrIK0rPkrj92F
rfE+4N/k990kqWoQ1UEptdjDQDDvd8A/kUr5JH6c+zWlf//7sL+ZwLs4fRbBWImJE5nWoziYd6WP
qLZV7m5P0NrnyJcropQ6OU27scW9OLIb+UkvX9P2W29sb4dZ2D90cXXwK1NBH4D8ZZgMzR2Au01/
UnFIr+Tejql4VSv37NJio/ytTZ4rmo7cxGUQXR3+32JLQR5X0UuWfbw4AEmTniliwgvQ+9SsNcH0
s+6ka8jRqIHj6YMdGS/iiLtHs/I1S0OGqBj5Cdg5REimvfxuAXQoL6o6ehynZvyWR2hBPiD0cHtW
lo6DdyHmZGBaopC3zbY7jVWwB9jY12AunDK7j/MHXQ/gla0sg6XV9j7gLHUoU1WqopGAevsjie+7
4CErvsXSSh6+PHL0BRDMorA2N0HFsk5NR1ruJwHywJDSRPQnVusapXFx9Gjx8sYAG3rFVkjyAC8R
r+xORSl291HbFo8W8ioOkpbpvdEj1JA0YnswqsE6+NGgrRxES19JnoAfODZ9ACynsX63PqoMXBAt
GPEkZd8GnHMl65NFC/P2Cll6y09yBWgXTOifK8Ud0+0GNx8biXfowdMKG6XVtHkY4l8DHnqZ/kM1
U9sI1oq8C89G9hhlSXLzBTHhQlX7xlQAHDXSN5R+tjmGq7l8b6Ubt5ScCZB5+zOXxhLavYiGEf9/
9XLLFH/QY3kUTzUAUIeDJH7qdbV9HnNBWBnRv++kWcozIUGguADPBjw4/Zb38ybQZRJ7SjBmO+yq
6jkQzzz1dxmyyRpaqNLoQIGxla6ySyg3grgzxDtdQLVsm6LSo0o/8w677V9iQ5s/OhbFmruktLSu
YRgxHpM36NUb08ytIS0VMAWjundrw8lc6VlBEIx8GHT8gxrs9WpDVxWA7g9NPUbFOXJjR+050ZUz
Bmh64W/yeE3MfcG11kIDj+3MC3hB7bcyUjcyY1Gc0nM1ebAC04YdLwodfoM/hTQ8Q8QroO8lxkOP
dEn2c/QTujmtnY/l3lWsuwaNNKH0tmb43DXh2awkx6u6lbNneXoZvqmADGlq/tirotRtU4npLWC5
m749jE9i/TIWxU4ia81NHn/u1ur/SbSdmj4kyl2envwefeQ4RbWw3Jax7mhGDwDctUeBrwrPH17r
tJ/I/6aSDA2U6RZ9t/7c0uzQ+jPpdlVYBQ6Z7D14qVJs9XRYqwUvbGMeMmAMqAxQspg/ZUKvFbSy
YspyocofoioZdn3YDnfa0FYOwkXVqxk1+UspWMLx9kcuRv6LcOe5Tel2WuPvPlKTI00KaYmdOlPe
NLqITcNTNTylpbfrgJuO5cquvrrYJnIVkk+sTLjyLP7LeMMoqJ0YSdScMg26aRP5No23xtFGNzgA
uF9j6V4dWLN488Mf9ayqs7r61E0iztD+7FT0H2MexisfdpVfT4GmahoPQbbfHJ8emzI4065vTlLR
6k6le+Y9hWvFNoXgTW6h7wMlXuvBLHycwtMTHyAeQozpbPIqXYkRCxjLkzH62HoX8Uuaj5KjWK70
9fYyWZi2SaULpxXSUtyWZ2mpmeh034KUSK7+I630Z0i8R7eLt23crInRLnyVCjyDBhkXM/3Y2Vel
wSgZXqEVp0Q9Zw3s6qNovN7+nJUQ87cJiCYDISVCSMJd5Xl2IT11a4izxRgIeKIXSs2Ya+xypSeU
Tv2gcPNTFaA/2WpJy+0cx0+JOxofX3vUpkG2wTxl1Oazk7g5j1U9LE9Wm2iJndVSj0J+IUPsJmfM
aj8+6M0YrPQRrgswf4/FiY9B+di6cjlFWr0JFC8vgZbc1cMpd+9z49mQ3qrsWaW2Vn+Ngme3OCZr
akcqI3eRGExxZdICIGKsxvkbaWzibhDkrDzBFIyOoWCMDpIawkqqc53RaRIEir/2teywKwZQYSR9
3+ljdvKa+jWW5C+tLDmoXW/cONrQXUE4t8k3UqENjuWLKy+O69Uj/9VKpsYLOoCNd7l6JLc1ol7s
Esyp2k0keqBeRbtuVhbO9UheRJnvA1VJMnQIMJ+yUvGt41XrjmtM+emHXk7WZYjZNvA1HdpHJyUn
PUHn/qVBXx988l5tHhvve+6fjA83hJgqQAmkp7wFEYSblUHLMFN1RYiSUy9tStmwR3/tPXN91F9G
mEb13Z2ZyG1LazBJTjg87/qYRZH4hzw09pLuPgxD8nL7sFqYJCQSJx4DXXZy3tnZ6weNjt/VkJzq
DAUTJXIiaa2UOo3JbJKAHpPr4P0D+Wl+eYluZnZh3/NFkXvfW8FXb0weXK3ZRIl4L9SwrvV4r0rN
nS8JW2nsnb7ADEuvVzKuq2SEqXv/M2YDqxhpZWXYHZ5GrY2cIOifvWzYVlm9NyC+gGz4E5Tjt9uj
e02V+htU43ozUHi6QgZnvlqZQtUmyPridmnFB78KHiD97Uo5RGAKa6cWpVZ/sCVkn5Rq/D+kfdly
2zrT7ROxCpzJWw6SZTuOYtpxkhtUpg0SnCdwePqz6O/8OxLEEkvZd6lyhS1MjUb36rX8dOTIJHNQ
WBCfNGlYA8+24XtWTr8KWibQPC1Epxenv+/d1po1AqnqqfGM+oimugAiyxtWVo4mrCz8P2AhA62g
tLE6u1SGybazY5E8Tg66KT/G/DkuwGjcpF43PDc3q5IvU43gCByCC05NLogAZKPMueD5sSk+2qIF
peoOXCVeEn9oFi7FiuDZkd5dX9/VqcS5IWjxBT5PhnsqSjkL3sEd6PVdn4WTCqZPuvGW2bAhIyxY
mfV5Z2FcMd76DrRYp+RbMm/xgKxYQUF2UcoF1GJ53Z27HWdGgsXK7eLIirexfkvz11R7vXmyzkws
P+HEs3ULvy1pYCLWHkGXf2eY3xXeb3iby1gSoMyTcUgheSk0rqKFqTh26ltH8r2eg7w6nnyWbnQ2
vLt6ya2dWVr8zclwjMTS57Qwi6M1936a/rKz3KvM2KPxDpKZoZ39sGs80gvDd4Z6X1iZZ+X7YqD+
XH4E56+f4c4njySfPUt5rGdQRZZfQaLoD8L2XDe9m1KIRmq1N7a/s+KgQWgm6V7AIrGb3RBttZ6r
/Ybui1ekb1k7oZG2wNsxqG01YGAPgwjZ3jF/EfE5BfVPyp8n8mPE+6QrNdQ0Xt34A1G3bq6VqwRH
AWdwKQOgtiGtbyJGjWZ5US1VBksrw9bkG8dt3cLSbachhr8o4ZYm1JMsM62OmjpC3QooOje8vkdX
LonlWf6vBWkMxDL70dBgASyBD3h2eYzucT16VrVTlCF0+x9/YQ+9wFCRwIMEGlfnm0hNSaYQTSuB
/sj9imWgaT8Sa1cNNNCUB3YzMBSs3HD9wAMh+w/JXCleMvEwMbqBlsdx1h+M9muWb7Grry4R0v7o
GAM5PgBb5wPqJtKBz6PEJjC/GNmPMt2IV1bOt4lut+UxAh6xi3wrNItmCJRrWCD0vJX9c6J9zmok
k7Y69LfsSAtjDIhZEqrCDg5WYvf7un+gztPMN945y4aSvAjGA8J7LAduY1uKStQ80V1WYjygNt9V
+RyAy/AgWmfjNt4yI+3rYq5yJwG51lGhe6eC6lgRdHz+CyMYwxJJ4irEHjhf+6UPjLSGWx2dogmE
i/b9rts3PNldPzPL1MtThoo8GgU1SJuBiubcDEglqWOkSX2kVuWl/UcnBs3gfTOBnHnrKb+2C0xY
Qb8gsmcXvXO2RfWUmll9nBxoB2tgfixQxODCPYAsYiM+XTs56IFBoGyCpeECYj9ZvBYGS+uj070S
+HdT/4t5OzUgbbU5hvDcTHkNDL8SOOJB5V8N6P/Uv6stgvu1FTLRpbzgT5fmEGkj1FRMOZvi+sh0
JNG7gdwlGQ3Aa4ZkNuoHc/xyfUesLpMNWROk/BC/yNlexYozUoqihkzUz4L8VEmJ1+wPlf28bubi
ckCD0iKxoKlIogJmLR2iugOUyQRN7HFWnUe7UD0IprU0iwba7+NMeeC6sxHNqO/R3dlmh03EZEhI
gDEY1QApLsucfporjO+ocTRMqo2l+mUL5s7SsvN9LZgVKlnB/LinxYFONuiLpqZ8c3IqHgY+gMan
n917aMglOyNncyAQtvhFik4R3c34DvyIHTAcAn91hW+NhR0YbfaWsgHKRrGloPnCEVA0VXQIcXAt
EpXNwnZuOzQDN0OILr363qnxVLGponn9OKlg6xCWN3dx8Yh0rBJqSdI/dTy3v2a46kIO5dCp6zQ/
xgas0l0L+pDW6bwmi8rxUR3S56a0D29xOMfWwbFrP3tWDko2fLIU7ZAILQshIz+H1SwA/VBJ5dnA
j/m9ZuZ+QqrMm+FJgjTG73U5AV+ZZld+37TPpBp/c9H0Hs3b2ufVRDxNw+M6zsvWQ8+WvudorvfF
PLzqitIFSq0D9OK21a4Vc4+RMc1Pusb0a2AC9xpnL2kxW7tEmR10lbZQnOrp4BOV/ba7bAzqqchC
pewKr8p1BRXImHpdQpudIsDpro34g9krPGjjqfQmvdG9qgK92mgB5VMS9ze4mwqvzidjh644qHU5
RnwYOIKQhlEj0FNd89C6APHcTJ321ZA1O2JMsRdrieaPZpz4RED9Q6kTEyQBc3ZX9TP1dBMj5BYi
wNTKsqDAT/5i2mZ83+cCQqG92+8SXVc+Am6GVwZ1ZuCbEh57SmKN+9btmpCMlnhw27jCEbN0j/PZ
uONT04bIUQIlU2Y8Oba1/nMaTfIVZfruUHNIC8UDdDRHvBY3wsFLrBgOBxymjXQ/zv1Frk7U0HrS
Ris92lN9cLoHDXUF9piUiQ/KEVIWu7b5YjavA3+s7Eh1s42X2YXHXpCEOoABQOFBXkIurCCtUYyi
1fIjtY+9nngCTeTXPc6FYzu38M79dfLGGJ2yyzodOQum3cfg16zj2EuIHpQQ2Lpu6SJAkCxJLrud
dDHqCcYSKzOaOqzQMEs8UbbAVasDQiMZGMOR0r0QjyV4yqYKQ1aAA9igld+b8bkkv/qtptLVlUGZ
Es7asRYEz3mIYFDWtjN44489i3jxhLFvLMw7t4zkl4E9QaCzIM8XlP25hRkNcVRAIuUYt82jOdYe
pMg/VeJra1qPpml6vFQ+VZb+YPOnyt6DynXf0e55qveEQBcNtQ0Efl5ucTgf+iFv3IC3oLfD87GI
oWNdJd48pcEAloLUIp4zfu3zX4NKvMEY/Rk3XHFfCRb2TuaB44+lT2wwccdmnkFfGGrRtP6oxaZn
tPsE5KGVYT6rY7tx+nTt4prHvAHij6cQ5P1AYy7dh8XUin4SaXEEQlV7gGgqRUc1NTwrIeOuHFFD
txdPB6bFV8cdnngCwdR989VIyiAzrUMylI89+Q5NGo/Y/e8KfbMeSLigQ3if5sluN2fzE/pjvrWA
ktEEtOX0DhmlIdBICkKSUcmDqs3HABhiyI0kNl7e+QAYhMm/QyxA8exZgfwXawA8QXMzHHFu+u2c
Jb7jgkQQABGWZF/mKZ6Dgmu/GFKrPnUa0Fywjy3rHhJe/kQHNNnlE0RqZh0XH6sijdQtmAQN4XeN
i0tm0N6ccvppaLlx56Y2GmCzOENSUWRvLTQtPuho9LjjTbdPj3wRTL7rXPaI9CczmsBJycGdH0TK
nsH16+ztAbQTRaNmAYF0dAg9qi81UWevq0bHy3+6ZYzb7l7P9rZ2mAzXd/Udj2t/Brv2ZPzs06La
QdTd8Eg7jCEEUQvfLAqP0pCxw1AAQqHY0HwZEhBXD+iMrRXf0n5y1+e4+QHHKLx51DlkYgAqr9tS
vSvUDHhbu9P/qZSm+cjm3gmoohtflEb5nkPMzM/tFJrPLQHGhs187+r5L962uK8Y1cKugYLYZMwM
TVuQuTWoaPxCVMqOzuVP0Y+Ak7PSDeuEtyA+q6GFa9W11xjmAO5zK0avCkk+5EM7hAP4eANXbTSf
CnCJdVnDP/ZOa4Om2hiDVBHxYyIaJ1C79AurhzawleyHyEiOxEdWAsFOY18TvN/NVGRf0LSthkWn
5k9li23bV/W3TEzUK6aCByr4yx71Aci7nJY/EAeqfj/ZX4uMgfudATZg1q4Wch0gDLvr452WmREW
DxcOKn33A9JBfm075h0w+p8mMJr5WZWhnd0ooRdoTmVEU5vtx9R9hWdJEZIBhU65pnqsL4zAGYb2
fgao+0g66uwQHBgPhTGwr/pg2mFXzAgsoFmOiM1054CgQPa9B9VtOIllk/ep8WDX7w0+mePpBeFh
z6bynreFfWhzgEM00Vq+Uju619ZoiO6HyXikPHc8OkJQNdYQTiUICrx2SCuvVCAECFctwoQvDJtN
U4t/WGXl4G3mKnQv3fx7N9tamCKfEKotmP0d8P6pu50YBgERyhkpDG2MPypYzDBJmzhwFAX+LHFi
P51LjiqXYu9axcaZVaG2kYF6z29pHu8M8MvcZagW+Z0xQccX2gxfUFWtPVeFLlVPunav2RkEkdux
CS3umJCKm3otaLp48MuyScH5ZBCvsGaUkOOx87mZwXqS9YdY01qfKMkIpCCE7DtW6ofRbQpfEZXq
T3pO/YnphpcKzgKbiddirCo/EfpnOzN/I6rT9znRgbeCM2tG6y3tNHU/lir46+zkH9tgbdCJofcH
EyNS+ulj0VSKbygsCd0mN55ikMx4RsGGgDGA1OrZ5SFSKaoHgh1nP5WKE4imrD9kZaYfGhcCeEhI
4VCqYx5CKVAN8d7qvZhmyX1Rgi+vQfzrNYzN4QSFAq+vcYyLtBYeOI4g/5Qn3wfFdL00tct7hhF7
qdJMO4c0xR2SdeKQA9aIyKrwueGygIg5DpQRZYd0aMAlqptl2FStfYfA29qhb2cr67x6gywoUQed
OtAk185v0WLKUHPhY3Fsq1961/nonAjp/IPBj27K0K5FOOBt+9eWFBPYHYM3tQdkuPtHrSfehIh+
4ltxAX7wRVhwYkS6EmPFgDJiCSOt+WZnUWtvFJTWApvTQSzx1UlASDo1wWsN3wcngIfz744vt8eB
pwak5EpWjFaDSx20yDb1qw4XEiFBq/y4buVSdXoJHf7M0zv67WQctZv3IJdB6wpviBGmhrIcfXCt
88rRQ8dqhYccMzRrbZKjJKaY0EKHdyrRghKit+Z7neY/1dj5AkGBrRVc3SYLVRHQbWDoldvHcqNy
KtvFBDD6NOefKv1ro228G9ZNoDSGVz3wlXL7WF7OcY/jVoCDBsUJWnmG23lqudVmsLpXQHaDlwlS
sQB+ne+VrsaVYCu8OMLjhtV40OFfry+jthbOI1v+rwnp/LY9QzqrT4ojUmNW0DbWdHBaw/AaDWgC
yA/Ee4Qhrwg+uN/N1fAhtcb8zpxwRWu8iRG3cMeb1fibnaKJZjbRuF63MYiUM4YILwGz5FSPSYgU
iBXaA7oJRodOgT1AldF1EBtT1U7/5gCfjEjKt4yQDExgHT1VKFMO7ce+3aobrXkIsMOgYogSBpGx
F7ZIszFF08eRm9873G5WeSBatrEw60v/rxEZeiHAd93i/kStW01V1JegVscQs15f/UuIznKIoemB
2H9R95U73Yq0HOqpVfJjSsuHJKdBaszhrPPnvFYDc8xCqJzfp5TYvjaPYWwhp2SU4fUfsXqWTn6D
tMltve96WkFxMas/WjFH+fV1AErpupHV6XTf2VeQpEfb9vlJogxQxckqiqNJkSnDi0o3mw0Tq+M4
MSE5diNLNSUVTXEkSBCNoFSm9j0O73+0stzHJ24X3FSiqwQGAq1dH6KbvkjcPRt316dr1SucjEW6
Q9y56VpqlQUYFt9SFzGYce+WL2m8cRdumJEL44WTw6XYAO6C2elpLDVvZtwztB+jvlGj2Vh+GWyH
na/Ug4HxNDrFbCWo1io/r0/ZxvKb2vnCJBQYv7bCWBq1CkVq4s2YoOnO2eCNWjcD0XQgZFHklLs4
c5hZ6JMLdCt8mGcGmeUXsF1cH8r6svyxsczmyR6z0qHT6VwXR6FZHu8+KIrts2wKjWErelxflz+W
pGOZdBarphijofNXTpS3bkbe8vpgtkwsgz0ZDLPdZlJ6mCineQCApHruSnsjkbIch4uY0f0zDCmV
VKiTmxkWbEBn/pU1R90ewtH4igy6SAzf5bGvDxstVMsnr5mUTqhSVGk9oKP3iCTdQ+72gYmHKKmc
wFXyV2oxlFZVerg+lWv7AvR7Bvoe0VByQUlCC3BWpRpOUaruaZl5WvLkFiHLtuhX1+2gmo6ucoBW
5Kxs5Q7MtQoHITjKFH2fA14mIK3+WCUbKMq1vbEwvf2fIWndakPperOycCuQx8Zu/WLaasRfO64n
FuT0L20I+gI1WOjsn0R70+uHRmxsvrWdcGpCuj+1RM0rVGdwhsqdyBF21+5ji9xsr3wF/49f97+u
74LVSQNeCtW6BXzqSAdqRiZV2ChWHYV4M3sLb+ENgoS1JyWCK9AjgFAAvdPSFeeKTgEbXF4eCxXE
b+ZexN9jkQa9+6OARs/1waxOHki2lkQwiIrkgiBSrHjAl1Z+VPUyoDpDtudYFD+QpPSV4W6TjWR1
O0DvGAhl1NfBLnDujIwewqSJ6ebHMpm8kj0TpfDKLT2RLSPSrtYSx1XADAEY3dS8CtE+ZZPpq+pW
8Ljm9PBuAIu8gRbRC55RqpWQtNLz4phNfJeiulX+AlQYiL3Si13kmMwinFK6EbGuuoYTo9LmA+tv
02hLwtpyj/GUBxMLKhAwmfpWv8bqJIKzGM30aLS8YEtoXFdQsWyMTn0yWyQz9km/4X1WxwKmHRRR
XBBNym5uNLqyqwigzwXeydR9bOrOS/KPjvNyfY+vHlg0k6CBCJUU5C7PNx1hE0Vjf58fq1p9HI3p
RXGmjfhqdbbQmgRAB9iQLui/wa+UGKUCkKxwfxD+eYBCW/d2fRRr2w2NBCA2B+oeLLBSfKXEJLMc
hjt26sjBagc0hLlIKX+ezH/K4TWun8ye/8VmOzWpn08c6k9Kx9GEekxY/ShAAG7NULR21Ptm5K/X
R7c2gbhYARPAZgB3gXSdM3C1CiivI6xHcn+qv+utjuRjcN3I2kYAmhdoNAht4tRKRhy9nay2xBQ6
tPxEKuvAHDT1XrdxwdANoV9c2fCk6FVDK5ecsxgVd3L1Iek+1IP6UavYbqLsRdWLfZZ+zxmo5/kx
c5fXv3qvKJ9N/Suq87HXg3dz44csG+I0Qlp+CHCMSNFAXgJEn9K2zxJUQEbb6T/Q2v2UE/d7V9Ae
yWuUt/qU78FedxgN4y7nbG/X5Iceo9fMnK1+I5iW9+37zwCARse9CF1qGTvvtG6NlCV+hsrEDl0y
e9EacdBNw+tYoVRmpMieOSAI9fTZ2QILvr9rzucALfwGGPJBjeguwjvnO5iBQAzqrn3zYQYcaw9W
tPzebguIpoPMxk7oXrGUzxUrnQ/V1N5Tbn5rdPHbYM0vdexfBUMGN3FpRJwE4mpaTp4ohBl2DUra
IUSpntFdpgXgsCkArJgDKDYcYhM6NCNKh/Z8r7vzEzyFb7c0yPoEuZ6x2PdWt/yj88Ax8FDPZYl6
hf0bArSPplB5AO1P7jss2c2VuU+AjxEp1APamu0IR6lNwyknfZRrduwrgOcytU9vOyNgOkE7FgRU
URhayCTlimjTj91M27qL4vFtpD56Lq9vS+kM/u/7Sx8n4huQ3snNSQqPdTLUehvl/C3e8erzX3we
eVmom4AB76KXvhkJ78WgtpExenrta8//7fPL6E4eU4Y268484vNEU8LkoPT57nYDOrR1QE25aLjL
8ZiOM5vqbd5Hs8O9I0U1/fr3pTv3ffrhAlEvBvDjsquYTBBDgJZqH4Fjw4O0iDv5mua1Sb9hZ2WZ
kbIFxwVoJwB1dSVXq/ARRB15N0UW+4VqX/H95mEAbAOsHCouBFSe0s3UcGsCI4s9RiQLxLCb80M3
74WyMYiVyVqw4IhNoMoMmQpyvtqlQcDl3iVT1Of7ckZFCaXoe74R7a/O1IkRyUWR1BDqQPgU1biL
Xst5Kx0s3azLip8NQjsfRCIoT01WTBFvDwPz0SWD+vtfrMbJEKTVmCrWmULPMQT+c/Ffj4qJguON
iYyLgUhnj4/KNNcWViNu70ZUvtqNi2prtaX70uhGlaGPCxOFPi48hsSH2X10twhs1pcbu3aJ40B+
L1kpUQKdSFxOERB3qLlqW9Dire8vozzxUGhkUhOguqZInaGDdsezDf+9vp3+/H7pBUczJ9dttZki
FGypukOdtqp217fTqgloYgFUDoosYLHPh6A7LM+ABh0jkOLoVTgknqWG102sztKJCWmWar0Z8xYA
3yhvnsBmO9fP/+370izFjZ6a8YAhuL1viwDn4fbvL9QQNkDq7qLfez5FalsB9jl0JFKHh5Yofgs+
5usWpMTA+2lb1IxcB2QmqPFJi9CZJqrNMVcjtw2H4s7h9xq7z4ydS0ONbthaWw3QQeLeA08cGC8l
W3kyTBDtZlrUGwTdA6HV8OD6aNbO9qkFab3B2SMogL9aNAC28MR3I7TrNpZk+ZEnoeb7hNkgCgVB
I+irL66kAfxAs1UaakTyAIXnIr3j7O76KNbmCVy4ZGFeQz+mHNHblBrjbMZzVGqKl6eFB1KVv7CA
7fSuMYQm8otrW6niGdXdCGwGXtxx79ft38fzbuFkwI2KVOr5vkU7Ch5MXTVFAPNSHQDmvzjXp9+X
dlKXTTOvXYQdOtt3BEDijX20sgKgUiRQjMBjApBAaX541s69qfYiGgCEzr143vj9K5sIZBUEFwNK
Mgtv4vn8EH1Cx7lRj1GSB5D+bY1nVY+uL8GWCekoNE0CAFcPE9DtTEBhoqJIt3Get0xI3g8we4i8
zTChK7speRhbT602TKwtxAKEQYYcjuOiBh3nczm5sBIZe04Ay7r9HCC2/PfzcvU51uyiIjo+P3x2
jKcuvf0SPfu8FPMZVpePtMfnzS7kykNh+8Ww4StWPN6ZCU3aSSUThFCsAfvcdN5coo4AWNVfHIfT
adLPjczQrgSWvhmj3gbSF7ru/Pf1zbqxzDLHUKLGrbCX82CM35QfWfHPX3zeVuG7kSBYlNTPf38M
dWOnLcchQho661uPA1723ywsAzwJxzQD/BFtAQtJ5WsHPQ3/5vPLFQ12m+Wpdf75fNLAUBe3Q1TN
tU+S3N96jy5HVbrVls6A/zNgSw6vdjLhGGiUiRz7KYMsjS4CcB8AYeeVzobk2cpaI9YDzTtURhZ9
UulQJEgUuSNRq6jQvOlXueH2tr4uLYTZjCDpGfH1qvd7xK1/4THOfv3iE08WWmkBSJ1rfL+e/S4H
GnZjI634VEgUQaoHXgmrLcdINM5FJ1QKVUHna1I/auDxTH/cvJlgAtzEqKZBqUCW/sqQgYW6b1ZF
2aMyA/1yu089+7y0vsTmegKIehWRyRPii+i3XrprS4wjgBw/7oNFXul8CfqBqIai6GU0GU9ue6RA
wl+foJXDgBYdlCuQnwbPsNwUiG4BXZiZ1kRJWT6MCd91vPVSs/JY64RatUUBt+LCQV6Io2eDDwLn
QbpG8dBC92k8NpFwntGZ4EN9I+hJZN+GqFgCVzDoIOJbiMcWMrfzacsSpWIVlKuj5B+GfrOf+ta6
rEwbiotop19YnlD6k9YlHxxQQNd5HaUNOC2SXQ/J5Wbflp5tvV1foJVDsjDmg3wbjINo25S8FYhK
7HGgrI7MMXKQgadeb+6vm1jZZOj9QfyH3Cja82Q2VTRpWikw41VkoJXA2W92MW18X6ZSTToNRwTd
4VHmfDD0oB1/X//9K5vq9Pe70imMBTiHLWZAobRb3u+aE6TpYy42ApwtK9K9xGJRDizRYQWF0Phg
aAHtfLrF77Y1V8vfT3wuMkL1/8ZSxaBqQBJ+w2NtjUI6GYlitUapYxRze5+IUKnvmeLNW5t2axTS
8aCUdqQmsIK+ihwtDlVwfcVXj9+fHSv3eTVtNVsix/dTCHWRR015TsiOc2i2bhyN69OF7L60HADc
UF7gCizzMC78rn1Mv3Zbb4v12ULqA6SnIEiUwRFqbLn1ULtVhFZUcOhv1gjXZ+vf71vSIIpYHyyz
oVhz4/McP4B/s4jvSvbQbckprfoqDOP/D0QOd1ybNn0vrCoSWpCCDzfx0KB7feXXF+SPiWWsJ+fD
bpnIIEVXRa26h6wicV8LGqY3inq/3x9oIUUuE2BwSC1L+xcM8KBfAjY6MoAgSj7xvvc3dvDitqUg
FFmVPxakcTjU1HjO4BPN5uD2dwZ6mKqXVNnVccjUh2kL37y6xU7MSfgRXTRub9kDDozlTZUntlZ+
6/vSLVVlIM9PUEqP6nT/1k0bp3BjsuQoDsm0lEwqJitWA8PyGhTvf0O32C4fmf83mbvTldGl2ySz
E4HCL4ZiorFmhNx1/On6Fl49JX/WQpcukjpDX5XVTxVa1HbohDXJx1EcrpvYWA65lpRC+DPmPSas
bCbvWfBxI2pc/76hQx4KKG/4rPNTaI6lC8X25RZp7iZ+RJvr3/z+P9+Xbimh5m1flPj+ZO7M5JBv
sd+tL8Gf70unz3bx6HPS5fezkJuggfKYszFF6ybA3IU+5IURVJqiwlbjwQZNZ9SyL1bpK9ZDmu6u
z9KWCclLTWgrtMh7aOh6oNsZcuDbNkaxttDgGTUXOlOA92QOj9HOy6rnIw4DlGPHPbE3IK9r7vz0
+/r5RqpBGzImjqgiy9wtbbHpTkOTZ/N2faKW5ZSd7akVaS2gRhenag/vpylv9bTnOSphaIoM5i0B
6MWNXjMkrYht92ZedjAEru049Wl6jxYLbQwGcnS2iNu2pk7aw+rIkJAUbRUBsDElKPnczeOHdPyL
l9Tp1EkXR9GTVp8ybIAWLFggQ5zwwvmLKx0YqXcsC2r48vOgRAPkqC4OtzmwOwKMFPpFNnq71rfx
HxOST1eKadYglFtFTr5XuyfH+At/dToEaRvPYzf2PMb37UifPfXr9e279eul7dujFo58Gy6MvAS9
fFhsefM1P3L666Vda8ZWz8G7X0WsPObpZ5I8K1vE+VtDkDZrAs7JopmwjcZpx3R/iP7bDEnhB1rG
wUnFsIV6UHF0QBY1GwbWD9v/bSAk58/9FKuqXmfLna2pn0YDytY79FCr/PN/GQZKbudWKO6Lucxh
BbQltn6n36ir+x7W/lloMEqef1+1EpDSVAgLtBrl1QOUTP7i9+v6Ik6/UHzId97sdEMnRrgkEECg
oxp0ite/v7oKS0cysLULv8yykU+Cf6DJwMY0wb2quc8bL7P24KYFDdF1K6vHAY4IGs0o6yHxdm4F
bLRZQmccB+Ii4PRm+tbciNr830KcmJAWOrcFzZDDxz3xc8697vf1AawetpOvS8tMF7X7cUI+pGPP
Ncg/Ns7C1uf18/lplMaotQLBk2LvCx0d6xsxx+oqn/x8yd3RTteaxMZhLqy9syu/ftK3HtxbKyzt
I1aJvLaWhJSZ+RN/Qh6n3HIY65MEnQuIAIL6TH6ykKlDOtrEIJCTSgc/3XoHrw7BXFKCiwgv0ufn
i6APXZ21okKETIGe3lntF5Bl3L6NoOeE7DmAc0vvxrmJgtOuMMWQI1er3rmQ4DDajY26NohTC9JG
Lemcj24v8mjW/2Hlk1EfdLIlLXCxEAAGIkMLdkoTKHZIFZ+PAppatamA//S1S9HC/OYU7a1OSTKw
bOcTp6TlYApReFm9apx6KahgSLEbB7DB3nzuADxERy+4fcASilSwtOTQb7FFGQ/lqz4XB1CXpT3Z
iMZX5gpcdigpIBZD1URuZXEUh8WcxtVroYCODD2bW6714mijwcxC9w9guGh1tOQe+y4VXQnER/lq
4gIln7xATT7fuGlhAQduacYBmgFv0/PVUEC4o7jU5a+xeZiCsjzc+nkL1w4y5QtMCVhQKY5pLVBz
WKwtXye0laGZniUbu+lyCSBaBag9blEHxQW54DMOSdU1lV295pYHha56q+Z2uQLgzAQTNwAGDs6D
zFyoxAVHs0XXv0IOl1Q7q7mDNpHT3DwKyJEuOXmcOuISOeNowjXNDa1Be9V0ZuCGatMawa0rcW5C
WmiHxMqgAlL3YsbP+Rht8WhdrsP55yXXRJV0qjtws7xUj9zIvSzd4ntfMQBxMheKOEgxgrFI9ksF
1EHGrnZe1B69xUfWGuHNE3RmQPJLECLuBSTYnJd2BIkU2LrGjQahy62EE3YyAuksNDrAiFaKEYxl
GyCh5WVeinZchLA3L/XiLYCwWjh3oAAqLfU0DuWElq78VdvX8RgY5GYIlIMULyqFiClBjoob9dxp
6JNG5mZw01fAKTznToA16fpaXFx07wYQTeLlAHoGWY/OMilN9V5JX83sI+rEXP2W9NF1E5ersfA6
46qzrKWKJzu+olXLPHVE+lpMXWCafmn4HQhG3K0enMt9e25HOhhcpdnkMtihYDCqvifc3ZirLQPS
YjjQ9qxaENi9ViMNp9Hw1eTWbACaBCAIAu8EAT1cQ9LJSFmtT6qwhhcgcfuyDpx5C4t7sd6wAPpw
bJfFyaJb53xD5Y5bjk42jC9GH3QsABvY0Oyvr/fFNJ2bkHkWEA3wwuIwoe5086O7Bee62E7S56Uz
xztqMzCfjS9Uve//AX2S51T35VYdb3UQ8H24swlYV2Q4QGamIFucYCW5V0jmDcArXZ+ltWEsoRJe
vXAhF0CAEYwrbaLP4mX6JKyDoK90euvjm/eTBqQVAhu0+aF6Lmfb61ltSFxPWmS+QdOSmBvcNJeT
dP755e8nAeY8qMaQVfg8GPDChuzjrr55L8ECsAw6AeQK0GvJkwPHUPclSNiipPWEDR644NZVAP4G
SwDvhKTDBckAYHuUVQhLoikPu/oue2jrO7R7XTeyMk1IIi5Sc4DKoJAqD6Kbi8ItdDMqk9hvtE9j
fbxu4HIv4dcbGrIPCNGAV5JSoXNjN2NNYytq40+DmL3yW4N8e2W+XDezMg5cEEsjkAGkuvrOcXqy
3KY+23aZKWYk3J2m+PrGKLY+L40i1dwazxV8viWfTNLhyr41CQQKAbSiLzU0tEldiOs0tZs0hFIz
sprS+2Wn+caRvvStQO8hK7MIDUPjVV7n1AVlZdFnVpSOr01CgXxTA9e+/UhDXnXZtdBHXFbi/My5
+ZxWSjlaESibPRecu+zXzauMhl1E4Uh0LLwLyzKdrPKkFWAPHGo7MtRdHwfGVv/SyjLj+YDZJ2jh
BnpMuoEKjQx6PIBgOUd9HK/7kIe3DgCNcKDyQHULRi5EdqzerbMRXRaRTgMwatbZzV7v7PsX9xuF
xwP5pBsR9aH7DcLQ6z//8jDr7pJGXM6xBsU1af4Ld2jtzlJpNOSJBzmnJ3dsn2zxzTZu3q7nhqSd
ZDROLCwNhjgLy3tlDLfYo9ZGAtU6XdMscHdc4OtHNM4KVmfsxXALH+oBlvHKwPTZkpv9K1CCsIHI
CTDBCwaXDrgklRsVe5kNv6APsbERwF7u2OX7i4ot9DTBHC5NVFaNWt32HXvBmzoVd3wLPX75fRQT
EeBDdBXnAbH4+Ylzc+4qhas6URegNNdtrfPq552FVmLBU0KK9/zzHUuqWmiJG7HC2Vmdu9vwSMv/
Pyst4lmCq/Pf7y/b4MRhWFAcawtobETTjC7ggPYfyO2e+9yEdIOaU5bragoT0LhTOq/Sbk2eYAig
FkFuCeB00NNp50MYkzRrxilVIqd9RvrBLZKNs7ayBkhTotsErdiLPoMUtFJb2G6lmDRyPnP0apL4
5hYNYHBVBABAEy/K4nL+aqHrs027o1F7XxouWPVuVAWG7Nu5gWWEJ6vc5GPdNrSlkcrTPevt+1Ls
zDxotMDSujuqOxtu8P+Rdl27cSPB9osIMDTTK4cTJMu2yJEtWy+E14Fs5py+/p7Wxb07bBLToBfG
Yg0stmrYobrCqVNbK0aAxQWdAjrkATRe6uvGKq9pBn1x6mnFkyFIEWyKt3HpkDTTzFXvFeYaUSRH
ywD9rd9z+wRM1V/sOEbBML4aBbM/+B0fqNJUhpUH17pHmvpUqbudGYJGaRk1J0YmtArkKOmmzmhs
/aphdo5ywICG+8/Q1gJZaC5FXgNUu5igtVz/MaqLoQOFyLVuXPmnLAKhbIo3GIELQZ59la7sy7Yz
qyExrkrfHpriNKSm4AM2zBLsHfr3WCLLgEO2/ICyVGgJfDIWaJ7dqqzQM3PEzKS/WKUbJZxhInKW
kqGHEmLYGLvhZXRvnwau3e1XcE5xGedWEoZQ0E2YYAL22v3R+lIB547JTVHFlC0TIOWu/dEEwfTu
JQIQXcUlQ14asTT3/MiY8kGiwNSuWjE/YPD1cS4FgcPGTi80cDutkr4LGD3CNZBepwaz2C+Co7Rx
WNEqSxA8YNAhek65XVYbihYFOTCuZfREPpN+vy3SEaOjHxcQd2RnuLJuZjTB2Ku5cR3ir9ZnSXvd
vwEoy6gIEFlRjrdEUaEU+dBhh5Fo1d7o9M998Wx1ueffxLBWxOYmfNbVyxNqdpbOpSRdjTdD7w9K
ipGdmEJc2KLU/cY2WzhAcPFsMAIiI7q80LNay1KVzPZ1CF8rQz+Ssryk4W5fjyyUcA91qMlzHDIl
uf65OKUiQs2NxWIkcwggMBkb3io7aTevaFxLtl7OaXC1KxfDEqTfk3mmorofO47cjqCTBW0mjBPJ
ADXSUgm42JOZdoF9ZYw3pv2PYfhB+qB9jZXdtV5QJuJIARmOeVMaCP6WmmQDM45geuE39ZjUAddS
qbVT1qjn+0dsff90E+NC0CuFRiA4N5wJQWtoVJNgal8io3H8AYOa9ssneOLgY1uoMfIhKfjC9bno
s/Yl135lZ738uV88erBZItGwkXvlbHhXhOY45lbzYo/PGGagFP9RPmfCg3IutLqB/NA6mF92k/zY
Bjrt2brj98N15azrYM/jPAZ2+GWSH2r91Ox+4NB5jaVHAIQR5/Bgl0fIzgIUFU1av/QX08gw9WA6
7l39dycMvhhRkDLhyw+SOgXIZWXVi6liNPpRDnanA5byOUeplUMjIJj5B4x88jFzaF4JFKxtBsrr
SNiD7g7LA19puUIRqDvkvE+bl2b4nhDtMEkYXYPqQ1aJsqHrewZNQASbChC1KMFy1smu62jQyxb3
rD9XtlOJWnxE8rl7TJteohjb0L5gbv1oOvTX3p1e/nzupI661Znp0LQvUhse9LdJF8ERN34/KuyM
4wy8dmxY9XInjKEpq8CS25csj5z6QcEsjd1fAAuHsAeVVxxVHthS5Ji3N09N+hJn39pj3n/fLd7E
NbBZ7hAbrHHrPxvWZGRlGb9gMk+DZniBmWb/+/LdARnfjXhu/WkowT0oIB7jmt6qh7z7jz+fe23S
rNECaYB8FYD1H6UVne4vz9bv1204GAaj+0DKZ7m906So8ywl8UsaHcl0VoLjKBrlsHGCLA15ALz+
iNQJ3/5J+iIFHV4Uv8gDBs5ED3X/cv8b1gow5xSZT2QOUXOFr7r8hqEJgB6U9PylT7zAIe1uV3sp
nqm/8V8mmsSAZUE8prCc9BG0sgpoRDGB+L99BXdQcQGbAnm4/KVyMPhnFg2vYwdxeVCXX8Ed1DlI
BjjdEJ+SydHJV+k4dd8wQnj3bUayxwK5HJxVNOLyHcyo6wN6TdPxpS4weDLFBKC9bGYg5ECiGyg+
5EfWNcQiNUy9U8fuxTiQzkvV6+5dAN8H6gBgY4PPzUdujQT+vT6TB3C+PxWZfYjCfP8+M3cb1T3M
tkAtg7vRNI/qaWrs6YXSx/Ac2btzJKBpuBHPOV5RPIZR2EO8arx22Ytx3Lc+KC6oQDYASwKOZXjc
nOtCUgQLWaXNL5Xy8Jwql73SIRlMnu9lGBRBuUiks8wZnKN08KNvhXUMKwGijr8DeOIX4jljFwFr
FWNowOBrE6hp2m8qcZXiFO3NrPJqOHuUyFGthDrU9ORQYniLaAA7b+94+ZxBgusa2g2F/NxGtWT6
0KQC/5R/FKAAwBWcTmBwNmjolSCJ5H4cel+pXhTbtWRcA2/3Tt+q4AtKoRZJSY00kq+oTl0ddo5Y
V9+/AJYIs5XB1Imy0tJmx7bWVYmW9X4nn638yd5bX2DyUe5CkpPVk4BpWMrvpFopWhr1PjJJ6PaK
nf3Lg0LeO+4TLJTwTJfyVcxdtDSwGfgxmKupnWC24f31Z1bm9jnAByANjLAPTyOG+ancArW0b0CT
Pja+Xj5IAWCyGGb7gNcgkV7uK9o4rJgCzVrW4H6t2XkBi0lxozHXkxpOELqK4HEWiefuAqYEgaWp
hPghfZWGN7IXOf6+Tjc/n3uVk4n2+TBAvix/V2o/9u+vzsZNA0gFGTZkGpFNIpy1zrRMQyY163xa
nZT+F0Z3FRgpeF/HhtVb6ODOUqGDZR1jqztfidwA067To11hYLHAEd7YCDC64MgaAMyiNsbdiDhu
R3tSsUSqZyrH3ew32AfwqlsMR4yyGIalLi/ETFvdGGu19tuTFLzYpWAftn69xVpnkfZHqwfvo0aq
klWkqWo/7Q966urD4f4ebMlHWh7mFBYDbhH36GdDb8pVnzQ+oR/iS5c9/Dfx3DEK4kYvtAbiJ/1F
z14rQbVz49ezxgCWXkNVB3ZvufhTRqWWSnLj15prxcfQFET7Avl8lrNqpJxGAeQPiUsCZxAY040L
gGoIas2Au4PxmE8Ga9aY0qyUcj8ZL13yEJYYGuNNpcC52PgIVnNh1D2IRUwerj9beRkOmBLil/RJ
sU6JCAO9YSoW8rk9rnoJ/nAB+XHlqfbHKv5kJYKFEn0Ct89ahen0GoUKGTPqPxu1e/+Urt8csE7j
NUMnAEzeaq4J5hmqUWtoo0+Jo5LvSJ3K6jGM/pl/3dez/gzowdMGO6Fh7vLqbZtphgnH4+AX8YUe
k3q3k4omcvDqArYPCis4SMvb0KgVxQC/ZvbH7k90qfdikcByAWykAhMHBAbOEmcqxl7vEzm0e78B
24H2mu+uy/+vAvTfoOwPL35lqfseWFw9Hfyh+aWav3bO1YPrBfwOwif4LWBZQyyyXJ4aTKtZJU3w
4cPgkJzRjS+wpeuLAAVYfYSBmF2EIsxSwWAmmLhrVqOvJ7oT1r4lX4NsL+4ZXwHyW1ZiAzkWLB5X
eEkBkozNiup+Cx40UO+3gjB2bZNAHsX40XERGNkn53/NHWZgS3pm+PpTI3+1yvSY2MVRV17vX4V3
Hsmlnwc9mIqAJCq8DLw9y8WaAxK0UUVNv4585ScariVyqv/00y80FF3CQhA4bNw8aGPdSigcrosK
Qx4h+pygrYvQmu4XmFh5/3s2FOBjkJhHQtJEXpvb+zm0rUIe89ZPFcP5iMEPfyUf6SpkwxRW2Vsu
Vw+WkTqK2tYHpuWgHsGhIzi8zDhw+8Fqwsi4qWgLAAhjqWAsZJMCy936BuYwV/RzSz83xQfrC6ZE
JCKu183FutHFnbE8kyK7C6BLKhBjUTbW+i+WC4lDkAUCiINSEjvlN6mxsU4zuHw1wqAfrXEOzfP+
3YY7CXNiAzeJtpOl+HBoIymME+a5Op15NJrdfg2CuBv53AIVSjTrXRB3fj5/wPjV1BQUud+rXPxu
A4KE/DY8g/XwK72XhhlcyJ1vgws3J0c5vjTehK7KVn410oOdPuTpY/lPVR3K6TAEbpxd6/kjXFCA
pu8vpcIu+r2fwm1VUdh2p0pa509m6VTSp156m+hbLH1KUsb1obf+HH1W6ct9tRu2GicdPTBAQsD/
Mrm3MtRKrc6SCPf1W/OG8geKFPcVbJ1x1BcReaBxgZ315REZxjiv1HKufUy8kcqztBfJgXcAo8vg
WSHdBd+FBxI2SkCzaDJbPygCZzTdqN4Lk2MaUGoEQhsPDRDtbAlv7lAKzFTYq1bnJ+Z4+S4Z4353
Bc4Qm0sFUCoiG26FlGGsyVyMvZ/8kaKTLCq8b2wAc1MQ9wHLwZBly59fj23QayUCM/pV+Wf+sXd3
WYEdBGawxIA08SCUJAP0fA76xDeTUxNeQtFzsj6eC/n8/I0xm4xQn5rEn6xDXTyM6tkU5d3X6wMV
aNJiOEsUk/ngI9RGU8nqKfH7X7F1shWBCdv8ghvxnIls0Pdkp/OAFVKcPncGdIHtZddEdypadbC1
yBih7MpX0IjaEzUmFb6gdMPABatqEFySwCn73WHgUhFnojpVr3JSQhFRPKv82DzsP0yY2gM8MBqS
kcTmXLpxqPtKbdP3w9QlJxGZKrtHSwOLX29oCDoA2UAKhLtn9dAClafXiS9ph1Q/S5+0H+DOyUX8
PFsbDmsK/xqs0ihVcB6QQUlVpsSM/Wl0TdtVMbezP91fqM0v+VcFz00eF0qm9oYR+2F+xG4XqmfR
Qx8cU6HtYzu6WrMbTZx3GgdTMIBvMfZtxWnjU9qfJjBbdYJneOsK3izZ+4zuGwtbl01l5b0V+2i7
HQYHM7fur9fmV4ALAL3VSDljwtjSBCayNUiyESV+MB80xWlGJ88e9MK/r2XrK9CzxZh6ZR0AJM7Q
EiXptEkvc9/U0IR56vdXFXA+GT8a7gZgtnxXLE1JYhkxgn81ONbmyRLN+tv4/QxCYOIR1QA751Py
atagLhI3ma9GP3/o8T+7V2chnWm/2WM61zUQO3XmR+pzYvr7y174zTc/nlt8bUQGrIYr49vzq300
0i/3f/3GpUbvDrqnwGKMvD/PQj+AYCWc2ib29Q5W/EXSX/YimmDEFxq4D5iBHFCbimkgx4wch9f7
H7C1uTg7qo6SAnA7fAk+npJMH+co9uv4FDhI69wXv14f1mKGCJbBsZAD5m6Y0TS5kYcwelp9icqH
ufggi5pfNxxk6ABGAR4YENog2VueIDw+HRrPYYvab3GHqYFuXp3H9mSdBvPQvGLivLo/Mb/UyL3d
2jjM7TBCY886SNxyupgYVyhiT11vDUEtG3Wwd1ZmQBaX3yWRuugiKqV4lyJHCZ6DyL2/OZsKMKZY
Q0cBBsvxhABzMNgWAf22L5WPgS25Vt6d72tYP0j4BMCNcbKQv8Xwy+UnjOakYiqNkfpd66YkPVjx
U9k+zjE92HT/x6CfEQkGVh4D9JlTZYfzlLbSEPrFp1o7lqbgad1YK8BsMDYQyRHkMXhvWYqreCp7
OfLz5qE4lMluFweBBBrPUJlkfU/8G5GTmSoyCPb9aviRomtIYGQ3ruFCPHsIb4wsuKDKqCkhPqGH
ILYPsTG4hiigWL+mFhrngP/XkYNBKokdhhslqJT1gdX0xVUmbpGX7pRHrh5fWnW3V7DUw4WmZEzK
TOqgx6yvQ+lMw6/7h3a91YjpUO/BtCANGT4+MrWNLEXCO6HX9qdhfJhbgTuwsUw4qMiC4agyiCp3
ULvYHOQeJVwkua3vhjyd4mcpqs+GVn2//x3rTUcIBncDnYA4sSDdW+5HWCXWRLMu8BvpOe9O4Xwy
9rsGCDDQZWgiGY1Qlf8WtdBsjGqVwms4Hst/ChHsY2MnFuI5O0tyUhWqDfFS9Wr9U7aCpOfaOgGd
jXSnhVYGpCD40mReN7laq016Bc+RpoGQ/pudXg3qBvuNB6DaCOBZ8QF3g3DfoaPKZw56m11LTIbS
Dckx984ORC8GmjHgh8CcI2mlcxe8Jxo1OmLl18/oeXdGsCrdP0sbO7GQz93t0u6JlJZBfiXzkQyX
fBBshUg+d6dRBR0A3MfvV8dLMp4sgRuyIR6VK3ghGrBhQE1yLgJoP/M6U8r0KtlO8dN43b04C+nc
jU5IYxWZkadXIFVBVNuQ3Y8DemHQG8Faw1SUubnF76sBK2/T9DoDNRS7kwhJvWEoFvK5xdeUoE1S
PUqvJjnW/WmeD8KR0yIVnB84ztLQYoBxelUxJzByqXVW9lJ+oUUflBXM/wNDBjN8S3PXdVGqqWWF
Vao9o3qohtPeXV7KZ59487zp+hgW01ik12C+gDlOmDNfL9FSPneFizCu5s7GGQ0zt9Tc3v6U7uXL
xBLBOLDHB009QOhzBykP9EGbgGrxEewidVyIBh2urxnkI5ZGPw84puDILJfIjMIiC7PQ8NX6U3kx
ROi29csJXxjJUKRD0X+Bm7wUn1ZpNypdMPmpG/1TRqc+P0y2u3uXkQvCi4DsJZ5NvnKRobnabvRe
9pPyeRyPmr3bkALXdiOfe5QrUHKqqQT5keaX7bOqCeSv1gg4T3S2qajmAryl8IiPSOkxCzdSO1/G
iMaCOHodObL5Nex/3V+nTT1I2wPdDC4ug3C3rda6UbJkYJMoMElN72aVW5JShKZb3Ql8BdqeVeZf
oCmTd4uDsTOrLC6QYs/PSGJGpquJRsquzixUgO8GeRnGyYB+9OWhinsrNayBoNARnLP28vX+Mm1I
BygJLITgWwOyhCebtBo0MEhTNvnTI3JkYXX8T+J5elSp7/smnSF+sJ6UcxfvfZUZWvLfX8/XoOM8
0Iy6h/hWOoVHnZz+5tezWiprCsc+LJc+TUsUOQ118vsnpbj0oeDZ3Dg8DA37/+K5ZzlVjaAPTIif
kqOFkUnxRypiUt7YXkQ6rLEd7jW71ssvMCQ60bioZJ82gZM9Trao+rfxDVCArkjcNExr4dMzbTGq
5TBFsp/rgRNKmjNmGNUziEK3re+AFjgYLLZFDnz5HbqNeAp3TfYzwy1H1xJV57c+41Y+03/zdo69
bJfRCPmN/Dmjz3lxmqmgWrapApV5FJs12CS+WqaqZVjJSTAjV3ykw0OoOVUmKHNsqkBzMlqd0Gdg
8YFhpOcRUap59ml+VsNDn1yoiFd0ayNAscbaqUxYcZ5Trw4MjHlPjNlXatf4NYt43DbEo5qooVwJ
pCdy0tyVoAUG7VGpBsCjOsypa+xtCUOlfCGfC3Sq0Wqx0Y3pJ9kRk34x94UI3rf1HqB6AjXIMOC0
ghZweZLqOSVt2VPiayRy8uBE6DEwfu61S0sd/GkduqquUa/xFeran6Jqt9mDeBYwI2BDhyrfImmh
tF4Uo6n5xig9NoeiSgSlxfUuQwEyYHA00JiH0GS5RhIp6rwNDeJjmJtjqX4X/8UXoCwKYARqu8ge
c4a7KeShlbtB8bXqZZSe+/P99d/aY1D/oCMMqTDGELP8/XPTWVpoQzyNn6vZmTIMSvfuq9haIoZ1
An4LBg8496WK1BjjLB5qFYDJizx9mJ/3igcIDaV7mArG3cunXkxjtowG+RJPjuuDkwiJgQ38vEX5
DVwkt/K5E1oqPY2bGPKn6s+gmUeitscpfbDaXnDd1uu0VMSvUxVopBygSMPU7x5s1nR29i8VDJ2F
jjVWSOFdvMQeBhLQQPcqExRxbevIf6MAJT5GbQOubJ6bR5LGaU7QBujZdXSQHQncJ7u/AFIZaQvG
HABMwZkkW4kjXekN2atCPNGOrQhu2/o6wP+9kc9tdhS2o1GNkC91B812SXKgr/e/YOM4LTRwu2zS
xKZhCw2YXa5giGzvhD9jEeBh4yjh6YGfrSIyUdEstrxyPZ422eoG2TPNz2n0Wf6LVWLFBoM1iiGL
zq0SNMZGWFHFM61LqLrl7Ngv91dpax9uNXCrBPJhgqHTkeK1JnXs/NIEqPz8uK9ja5FudbCdunGU
QL0559kMHQlxzMnNRMC5zW/A8wlkKTKFK8sdTnDDQD2seDP5QdInG1C2XuCIbX4CGiaYh4H3jSeQ
yMKhsPsoV7wy7Z3+YpH9Tgzq3DcKuDSAmsuJnrWN4g36a3dqGwHAd/P3423Q4WDg1/NJjGmYaa2X
tuL10dEK3Sz6C3OBiuj/yecBymE+V1OQGIpHlXNMH6r9vjyWB3lCDQ8EoOJ8yIkgIQ37AAN2euOL
1b58uX9At0wFSH8YByByzUAMLw9oK+ezFlWa7E26k3UgTHbAttWLmvM3tSjIl6vILLCxGZwWZMyN
NJllr51O+fBcDm5RXYTzS7Z2GtwCgLobqAGsMMNW0lFjmGTZq5tj8hhLx/tLxZaCe6RZNzUwfCiB
Ijjk7nKS9HYj2bHsUYzWLE7yn3I8T9pJV15CUW5y41ojrQc1yOnBJ+ZpQ4xyiOogi2SvD89G7OrR
Yfc8eUbocauCLeaNZUpzaRjUCV8TJNcGQ29FnIAbW874MGGYTPxL4+k8pLwCA5GtzZ5llo5UtA4m
U47KU0IFu7K1VLd62H9ffMeQx3ZCZk8ix6g52Nm5ENGWM/+U33g0mIKSBMloBNWcQzDCyylaYs9e
qDxM4yPacfqvg4jOevM7UIuGe8kioVUwWrdGZPby7E3Kua7PdX4u96fGWL8emKzRs4+mDT7Wku1e
sghI3j3jEKfJAWDU/d4lenEA/wVdEkIVvnkvaMKyh/83eXN7gPOXuPcv4MaRAl7pnXrYYjeQ24cu
UBM8FbLmNcaptX6aZYScwEnEBL2x28h6YzwRCA5R9Obhgz2STHOVKJoXp09ZW7v1RIEk+5MX9mEI
BZHd1hchUYbwDrHXhm2vVRKl6Ug8K26ORH/EpHQQc6W7pxPgsqNH4//18HnFhnEGY0438Qbrk0kr
p9vdsMYp4JzBUmoRpWpQICePwGyksWDrN24HDpWCQ8Wac+ESLm95pgdagckmule0T5V6qfInpd3J
1/C+RsjMvQcubFLOUsWQhNHcyqXuUdIcFWtwx79wdPAR/2rgHpCMWi01jEL30vhlPI4ixoyN9wm1
CGAdAC5n8FpOPFXmiOalQjwDky6CD4Q+2sYpTj6ANUAYsG7ux40uLqSfmpH0qEgRL+9UJ1UPVul2
5l+EkosP4ja96+opbt6VtIff8v5cL4wsiK3Q0QKvBFQay/02p3KU7LIknlRdyvhyuW+rNnwR9MSh
2gGgFKi/+IREohlplikhLkTqSD8yEdJ1a/1vxXN7nRedMdGKEq8nmKh1aOsniwiKBczt5l69xRdw
W2yFWTD0Gb4gzM9IIBe5G2mXXDoCuFE4o7Hfi8bFBuwPG8H+cLa9sJuhTMaEeCOjqTvSTmBpN/cD
9JMMkoXKBB+tFskIrKE+E0+PzmXq2CKG4q0NAfIYJwrs+KhxcdYDgyQqKy1L1dOGU5eftMpJRNTv
W4/FrQpuz9NoGFLUWFQvQl/S7I7qYxEdkt2dZLDkcDkZxBNwphW17xCEklEooerp2SF67UVv+NY+
wIPWNJSuLXQices0zFKhEK1REbA+meUnXUT7vvV6w2tGCACkFxLLnPxW14046/DzO/17ZH1Js1OA
tqr+i2Z/u3/Bt3aDdcIwT4dZXS6kqVTkwudeQn6ifqD2sZwfSPOgiMgcti7hrRbuWih5Y8VZgc+h
9mEeT+EHcHcPYO0MHO1PEPzFI8sgKciiIiBctYWHFQpWk5Ri6+tj/SuPL0KA/tbusyIzhjEhKrB5
svlMT+fCZoer132K4cyiOXSbmwJg4jtlFC4hZ7OyftLKHnlufIEbfpTkQ/1xFIEutm46own5Px3c
q2SCMlICkSqLx9+i8dQql67/c/9sbS4TcC9I6LA/BrfrcVfRTNMDxVOlZzN+xLiTvfIxcAvJcjjT
cKVAArB8+oJG7tGVr8ORLlKn/jHIolu4/gCAdkH0B4ML6AVGhy0VzLKKeF+CDz1+mEvDydvdQEXW
AoUuHwZBZwhbLmcUKNNYS4kOcx7LR2tMDtEseP7WhgSUAgARAgwJz3DFXRAG4AdPuox4VevOyXe0
nqPaLIdvmubu3wxWelHRToLeQN4iNvUUYTRMS7zg42g8BvnD34hHdhDNmcBG8tnssVWbXo/x8MnJ
hx4Moc31L+TDZwZKi8025oHUdQ7aHImiotBMh7Q/t6p3X/76umFdEHoz8iWGteTctMhMRyu2Ix31
BEStF5AXJSJnauO0MqIQFlmip2E1hwkQmzLUiSR7p4DI54LuZRBGaMe8QMxeABE76oTcdQbnci0V
OSwGaabjp64aj/eXaOP3MxI+GCQMF8IcUe4pUkgeF3RINE+yvvdeV+3fYbgvJnYBoFS4hNxdA4wg
Y6NRNQ/0weXwlezPwyMf8a/8VXAaprlp1JbmDdGfqXiKx8Kxx/P+JYJBYhy2QNUCdLY0SLUOXhtd
GTQvwQGibw0R+a/rY4pUAXIrcJ5wCXBWlwrkdgS3bBn3npSeMrTqUYeGAkOxpQKcNng1wVShrbIr
jd4m6G+VWq+aL5HppclFE/Ehb6owMWsGtMhoieHRck1HMeabkNZT0gPBSEnF0S3BV6yfaNi49x5i
wC7WEJs6StQxqMzBC8c3dM+N8WM5H6z9RUKwUjDObkZYYAGqstwOdSr0SJ6MwbMxtSAqqRPtripA
ASPJNeDxw9Pk7pydaTGK2uHold/i4AsRQRbWft9SPHdeMWldtfoC4uUSWP/INUOA5VRnMFSnrZ3M
7l1ZEqBh1hvD8v8wIKxOv7YiWh1RxZDCwsMcYntQHRIfaagdyr2jiOGT4y1CcwzjS0YkwG0NkEl5
1xMl9wrHAK7dFmLb1y83hMP1R5M9xiasmE+BlszHeJ5yL0KX99H4Y0+OqhxFk8TWV4Vpea+6YW7C
atAXqjLRTHtoSYDIdLQqckTxHluIZQC+0MD3wRVJn+qgts89kFiBgSgW0fdsygcFCmArQFmB+mB5
R6JGa7oS9UkP3YLZQQt3P9ywUpg5DQ4lll3h/ZoRQ1U0PUpyTxquZuyZ+VEIQ9v6AvZmvxP2sYbB
5RcQzCfJOtBkecWcOw9TJHIMtvaYzZfCqDs0iil8Rg2Ty2OrmcLGi9JDbtaXVpku1X7wDYz6jRIu
Zpm7pGvoCCW57EqVE/h7Xz6MLwBnHwoX2A24Ucs1aiat64M2qz3doeORSO5fiGdsGShSwRnndzmy
QSkd5FOJPFcI3PBr8f0v5LN+X3iuqCrw/J61FMRjXEN+UH7NznL8Zb94xEKoJQCYipoIFwlNRVnF
OSasebRzp5d8cHaLRxYUvhnMEOYY8MgnYgQKptCprSe/jc3jmO+GJbFOzH/Fc79+rrBeEYX4znCj
51ne7TRBPFwzgHlBkLWK4tAAH7cmmBq88I103zUw/99fnY3rBfIlVKMABQdcm9/buLSkKprSzpOl
2pERhKaFa4oyKBs2AkoA40GeBlknHg9uUllCw03WeZleHpJjIBx4svFuvrPPAuGGgZHo7FlesKIA
L02nB603GR/G8pGOHyY2R09wz7bWChgJuGagAraQxFxqsVuQ08QS1mqaMyfMfzfqb1USEYxsrdWN
EovzOnrkNQqjx1o1+rfq0OWCu7zxDQwCy+IIoJ/BQbv8hhElnLqTlcaTgnOsHup5/4uzkM/035SC
lVK2skKHfPQkS/bLoB1mET3phm8Bpw89W0iSAY7Jb4MaZbYyWknrNdjhWplcon5rcn/M/bB7vX87
NjaD9TGAwg3PDwwr9y7ITa10Y17W3jfF9tJJsFZr6az9mSGH0MmIKfJcvNJheFurUpl49UlrLkG7
l4OTufagTWRDt8CnxM9tUWZVL6N81LywDJ26jp3dPBBMAbBnoAREi9K6FixL5hjrE9Iz4e/HPvq1
d+0N0ExAuA04yRozlPZVqyhxr3vTx7T5FJSCiHptMtBaiywo+kigZDXfO871hpJcUb2mdiL9UNtu
UF/0TuDQb2wxGA0ZgA6+Cx5QzjBZVghmw6CRPNPJ69co+Hp/jda3GUVGxEAyKFbBvb3Cng+RVSlV
aXm0b790oCHKaw1gSenLfTVbX3GrhvPxaKqTKTMrTLdTC0eZnX7cHclhI1jlCfxfOE38UPrOaNGK
qWCvSf1TxXQPwe9nq7z04hlsG8kf5mkjKOGMUqDFqpEXqu5l6c+wPZXf5OJpVE/yfKLjn91Lhf1m
cBvw0gAAyqlSLAx1TyoNqbKjHD7unhSLyR64a6BMQDumgcEPHEp81rVo7mXJ8HLVictLK4qoNnZ6
IZ8zSRaV40lWqOkp1zpIHCvc34xhILkHZwZIbUS4KvcBcSJlzVRWstc8xv1zMO0GECzFc7+/VzHL
UEoa2UscM3AAFN+9u4tfz12EUsP88GyEeKq7cXSgIijphlHCgF4LVhXhLJaIOz1oRAriIAEgTM7/
FOpTED0E0smuBddhY5MXWtivuHmj5ckEDUoFZJum/y7k5yQ43V+l9VeYCGWRj8SXYDYGf926RJJJ
CmCbN6RAuRyrDjAkZxaFzmwtlpcaWpDyxNBnlinhbQYd4m7GDJfJM+1zNn+Wps+dqGlivVCsEg5C
RaRKQPXGx55zooKQMG4K/7NVEwd2ReB8b8mHnYAfwzj9YPmWGwEoIwrldlT4epA7lpI4+0s0yCaB
uhV8R/BYweCyVKDWepxlFs39LgV1yCnafZAW4nm/PgkqPK4mxEfqF0aFEb3cP0hb66OjWowkHwJE
TOZb/nw61lSJLSXzQQ3kqJ3iFLsRCZhZaejvJSw4YDyVkhpmaT2FWeYnThN8K4rdzxpyOsATYr4d
RjMjgFv+/lnOS9Ma5cpXcxDoNg56e937K7R+2aCB0efCj8HTyTuoORmVVimUClxZh0h2CvtDrDhy
9pTHmLS6uxqHzD3quahxINsKl2n5NV0r5bOczZXvNvYn23a77mA4yrj7TkALrgPr8MEzyhMzZKAE
bsIBMw1IJrvBbB+a/Q11Sw2cTzZaKYLqERrSLj8MVHaH6nx/V9YGEBpQ4GBwQrj1KjvXNwbWBuN6
Uthy6VfJY1YghXtpusdWBHdZ3w64S9j8dyY2FOg4Mx5OjVHOuCN+05ZoMXHQziow5FsaUBV6B/y9
91ovv8OM4mi0Q6vyNfolL553c1CCYQ/sRqjYoAqOqJEzf1JQzEpKaeZPwfMYH/L9txvykfIxcaDg
fvN4oBLVINNOgxQT3cEppmtOK112bzRGusObQeMH2wkuWFd0OhtTy7i4yKmUPhr1IwC3aSXwOjaO
E8t8opcYDZpsWMByGwJDSVNr6HNfcpL69+/E/imaf7phRpABwlQahtuHseUObILk8ai3MOSSnjzF
g+5KA3ErzCQYZScenar5dn/dNg7WQh/3RWlUBX0dQ18fTUeDtEdZVHxaewdIe+MGwtGEq7yaZNnL
8TwmIwgcg+pkBZFDLKcigmu+9RUY7oKKL1JbKNZx3qBWdSmxyq7w1bdhOOz30pCWQ8rVBMslA7pw
0kMQcud5oBR+N72p6u9ZhA/ZWiGkczHmEx4nSwctT5WSmmaXWiooNK9a69j1B5p693d569wyCwik
GdwA7MdSQ5UATVyDxtYvsiPJn6X4imKmIrgcm5sA9ntYKaTWUa1ZKkFPeWllbZL7lf07u3ax4KRu
rRIr6+N2bGHlrDQCpdWsZ345/9bsL0r1VZ3+3F+mLRXIZf1vQ6KyajQp4qhPpyrI/Kp/ssxzP7pq
IPBzmCVd+sqo/yCRBUPFMDt8c7FdtRqInfPUtzNPxifEX0pVcyb8Iwcv979mYz+AmsKQKOwI2ltW
pmTM4Cb0Okyi+WqgvVWwH5viMYUC/UtICiF7ttzuYJqDuqXgV0xfaHcQjofa2AvA4mABAewFApZH
6uQkkgK5Kgq/Vd00cHXTnXZ3sqhoJgKCAFl9/A3JreUXhJnVRzOUXIfxMzJgzqSc6vpIorMc7o4v
oMBk1E1wR1i2lC3mjR+ijeXQ1XVXXrUsO5zLMBHcvdWxepf/HquCDG9Fd25M0qRGVgv5CoiRJxeM
YG7zs6l+RMU/O08VWyoUQBAS4zLio5ZfkiZxq405qa8GIJjHTDT4dXWq0NKAmb7AKbD28lW/idpJ
Q60ZRX3N64skPyp7a0SM5BeFcACr2fwUHvjcZEnQkzSqr7X2JzxqucCAbP16NHsDR6jDMUdAvFyc
ecgNKzHU+mqr7s92N7sSfvytdM5LK7vM6Eyq1dcq+3EwNEGItLpwnHTmmdwcURK3YY+BEfX1LZ58
6W3ovu49OMDQIMGL1kr08qH8tJSPXJZd9GFXXxV6LOhRxHO+XvqleO6GjbKcNnkK8V3zRMsvqYiB
ZUM+IKIozqFrDI4AP/9omMMkGbN4vA7m4OpF7f4PaV/aIymudP2LkNiXr5BbVXV3UpM1vcwX1D3T
F2x2zGZ+/Xtcj947iUGJqDs9vUglOfAS4XDEiRP6t93rg354cDNQDA9mKxlYFkcsS2zSDbfE81ny
OVH2j48cpeifiZttSfxpa3bNXVSM3doT8yoEj7cCiuJwz642MEzBlgIdgBgN8MzSBk95mnHdSayb
l/5l0RtBMZp62sI0L08pYq5gj4ESr/KLWhFHoRoxb+wPwxgPLcuPyRaX/cpWz2RIjkzfOi3eGJBB
iH4gw9fa2Hr4Cl2SlwopcBMxLfGokx/wZtl1OdEgoUoOufEF1uSUFb9V/oSyzVTtnx6frJU1g6MB
/gY4xgJVK35+p9kq2GSzAjxkN3dSL6l6ANEi2rKf9wsBHws4OkWXX8iZC6kqU4vigRs3p/82Ocfe
uJS72byRUMajCJc2SqeXABc01YycOE8NqOBBo5e49R9PYWXfkURDOhmARfwnv1ItxNmNhBXGLVeO
zAq03TSjIuuBLJqISKD3q6zheapGXso899Zav4afCcs2vn9ln+/Hl1MSNnPQdwax4FtW9aIZhgke
R3uLHXxlkWZCJKdJa2LuJgWEoBN1bV+UjWO0NjzuTTDjwLVEvFT8/O6s6pRNAI/aDh4oz79jd0MT
lqMDf4+HHPiCwU2E5Pt8dDRlNRSDdMatbV6UJze/PD5ASws4H15am9JMTZ0lGF6tPnnOUz89Dfzs
pLuBCajHvJ+FZJ+yfBqqTGmNWzH9PY1v5NfjWWwtkmTH9YpVMW4H41a1l/xzYWzs8OoiwR4hXwDb
h4DvfA+AqChsUln4evXkpj6vfPN36e3NuGOJ8AQF9hjt5fFml0xeVGlJWlFcdvlo+h4v/aLeULa1
VQLIGQ1IERvFi1RM8+6ggqGoyAn1rBta0PgE3Qt2N60TU7gT4MwF2LScaAVgwq0zen9wD5Habjwa
1qaAtzo6ABlIDUHWXIJS9wYCpLp5+1qhY7cdbcU11sYHP6EoJUDkfRGmBv9+Soyqs29DmQVN6zuD
srEJYg3m9yj8ALTTxBsUyQO0xpvPoEvNBPd069z64csUH7z8aTg3f3jFfo2YiZFcYyWnaey5EFOR
g3mId7emhMuEDB1euwiaAC0v7YM7RRx1zK15S9iR9cd2q9L6/e6dLxPiSoiNQSNAHoRTNV8mwy28
onDV6KZdmWP5ehH7kfV3Zf7pkTJQqkDr/Mrbm/8F0hXaJ+hNIViXg1pRZ5euM1bRLYnjc6Qop9e9
VkoAXkSRB/IuQHVI+lfmrccAqyFvHffb9qjYG4Ga5eHF+PAxha8JSJDccjG17CTvjJS8UXRLAp/g
fuXA+Gh+AeJL8bccLfO6qlMzAEVumt74Tn4GsPADC3QnQDpVLBrNitcQUKkn9qbqu40H/Bi8zxHW
fS8tlYZX+xYkBFWs3BBSTCsAOjdyXMv1x/jYAUAVhUcpB2dSLVbacoiUW+68FNp52KrsXTpLaNX6
rhQCg7cwHbrSIlCnWembOz0V3hu1TwXffQnNRUhmoxhrS+1aiLCUAwJ8ebxbxdC5S7xFBQQFKiBd
cjEAo6lVuOmbqT7lz+UWHcfKDgDjYiLagzoIPKokb6YfkmzIJ4W+FX8nbZDvJt/DYwGXM24f1AiB
L0panbTO9bzmXvqG/i8osCi/7T3+8+GloLreN3br9Bg+L17c7nPjbJz/5dUzG9+V3BhwErppb2J8
rQsqJwftg5+WfkqagLjZhl+5clbxoELQBGlMZFDk0MlIbTvJvLx4c+w/y673x/GsTRvzWbplAt33
rwxxGu78mTpnQCdUkKEcqwFsiEctpn503L0pMyHSiXXRRiDKIggpQQkw0Zep2K8SCObi4kE3HqSs
5VrhgUV2EUVZ8faV8c8j3YshRAAXYyIWrKGpxgKpmGZ9M8ZF4tzy9FdbBsbu3i8YH/BWlM1hL5Bx
kvYgK/sM9X6RfRvVA3nabFe1otCz4aXVTxU0E0X3a/vWk/GUkVuZ8o1DtCoB+D7gBXDlm7I/lunE
nvppwAI1jk9Ak2ENGxJWVAEJDVw6KJcSrAaSUaIRWp+qtevcQObY10c7PUVbfQZXNAG1G/CL8VR/
V7m5JpTEMvWS9e4NgM/ApF9K5aWKmyDbXQ6hI/WAuAwIwtGVANn9uZwqJxkx3M69xbR6iZ7zTRdm
xUTNBEgWNtGTpOH96N7S/zTskHgniwROdnC2ykmlBQP2WyBq8aRGeh/5GpmtJNa9Pgdbl/FGrJfv
57L4lH7fZTb+TwCKdZA4QRJlcRNljLXg6e+MN7WPDw66Rvf64X+ToM/3guUtsCMJpoDSDuUcfWAC
Oioi8KCDKwN/RrqMkgIPrZJpGN5UzoQml33OqlggBKcFCSweWlgiWbMpUimJPZpvhv4f72dsfH28
OvIGo3c6QtNgY4PDJDRPUjpPZV3exCV9TZJDpfmN/Wqkh8HYCM5Iqo2yNbwUURkkgogAEsqQS1Ya
zI2HOkHl85PWvNHm62jsXKd3EeJ2wIq5YE+TVC7VhhpemRu/Rs3J1W4FDR8vlGT/xBQcGD/QeaAu
Wej2/BgV6NzNvSmOwprGvma+6Tt7hr4LgMsNmDySZGBElCaQFUWn6Mz0wnw4qienP+7/fvisqEgG
QF4weM+/X3Mrh2ux5YVZ/+VTb+1rbfb+8Uh9I3QlmtEu0KijahSaWjoeOoLhZvg25BsvnpVjCn58
BHDFEYWiGfOvp7ZCDZ4M8Suz/Ij+bdiB7vlNvOHVr0tB93A4rYhryK/1PAbIaxrV+DXWnw20FbSC
pDi3W8/nFWUQeDXEf5BhR+JYVjmjr+oeadIwayyfGwDPPO1kMhDbgQcc8MewSjhLMhu/5kbt1CAV
G7ZtYDaXzb5gKwuFchqEWeF0wMWXg625StyUtyrOagm+ssFXvecKJNvDToAR5oFdB14KCEUbC+VK
h3bMXCvWm9gLp7/b9Jp97frd5xYCBJ+wAcofQAUk6xpbbtFYseuGRfwJlLb2Pq/y/fuBy8FSie6C
+Nf82GoKQxgj093QUU78s0U3zOrSJomNRtU/6qcQ/ZGjfM042NbkuVPYaU+2/mkqT3ttBjYAVLmi
2T26UxjS3VawmNleMU5h230Z6VOyReS39v1348vN0IfIUVyNYHzvmkXBuNOhxOrjF7KWYJwXZRCy
yzo6LmLRYzSFCFL6hvqMnCWnW/Sva3O4FyIdUWbl1mCDSTNMwVGm+DtjSYs5SFvgTcRmaHg/hY4Z
mCWKwH7s32Lkq1AU7KJgBBne+QnlTs3ttFKmMGd/hcz4+Xj0palD2ZTAKQmuV4Sbpa/HU8IzSNFZ
oeZdNRY2xQsnb49FrKy/IFlAgRySh6j0k1RMrRTQ5pi1FaIPmZ89J/E/j8cXn3gXYBUbgJJgAVTC
5QxTJ1nrTE8nFA5ETqgX/0ztOSfcB8mGj35qvqod4B1vxL3X5iOOrItZwXjLWTIeta0oWLBD2NeA
D8/U3mptvCVB2vK+ydJkQLFWGOOyzl2fOW+Pl2x5O6CWAMElWA5wrC26qZWuVwCx2WJLcutoe6fB
JD5SNn7c7eT3MnAJoXMelgvIDYBDHfEld5ENjgaAxeB0RsgKL0i4r7CtAP7iBAsJKC1AYRueQovE
7mgpbpSRWg+78sX8rQ8v2s4Wj+9zAPAR/+M+FUDR+RwUu3fRpVwzwzzz+/wpd/caceSAsDKiMZxo
VyVHWwdNwTM10sfQLo6F8pK2t8e7vbJCGBV8jbjfVlL3XUYVM+8qHqoZekp/Ntmzkuz1vTEF1F0g
mg4BAiMwXyI7LjOzqOIpRC/gi5EfkG7/wCLBcxUoOwd921TJiqskdd0y0nlY5GBqqUhAzb16Lfwl
JBNhSgS1tpxUzLyxtBvHGEMjzv28KP0PnCNAi4BChC1EQ3GZoMJta81rrUkP3Zyh29ZZ2SIok2IO
4qDOBEi70JhG1oFsSA9RLuRrxinpnoYqDij90en7snL/Jwq4cuCZRVRAbpioTogX0KwwQsf+245+
pvt3W2ja/x9elwK8Y+pNLi8yDO9XOvWnbPetDRwTyHKQvNI1XIAyYqZJUcHTlcMUatp/2pT5e/k2
xAKBSc8RtE8ogQFb2Vwj0G7TAiOMykOUy0WVn254BSs6LZIP6G0jGAAWnZ6aZiQIxlF8P/tuD77d
no2d9Fj/N4M7EeKWujPdJrPtsWf5FBLnYP5stGPeXNgW1/ziqhPLhESZDm4BvNllTj2m5brBJggx
poPFg2JveOx9G+7Gl2JLEVfAox1X8DCrU++dY+00tBd93Ih8r+/Gv7OQbgjWurwrekgxUO9s+OS7
sTWPVQmo8wRuDVyQCwRkVDBQLHcOD63yc9EHIwvJ1kW6thU4rQh/IyYKOytZj7R1CeeKCT/Z8lu/
3AI8rM3gfng5euK2tpf3GD7pnIP+u3/tUVzz+KITXzjzBHGY0MAVCoEIhCgRn59YzoAv4hS1vCh0
IlUQP01jYO9sjPmuFiaq2sGhiO4Ci2pM1VHQZpuoOFHspBzH6bh/DggvidQcAFgLiHcKb4ohSsRD
zzlT5TBln2P3Em2p3dpmCH8D7LHwzYCIm6+UNUVlUpiEh3R4Sb539UFNPjAP0QsQtTUITAMXP5cQ
130Suc00hVl0Lc1XN1P9gQbKFqxPXPvylt+JkclDclSMRIqO3Si0A2g/m+lbyZ4165Dr6E17ebw1
K9crfE2E2F2kt8QJm0+pccngdRFeepbyCluS81PVvCDKZW8FVVY0UcTSEAZEU3cE1CRNZKrGU+50
alhOb9F0soanxxNZHR9JD3GKofCyI1KVca71Y62FzAtG7tdb6f2t8aXvV5spLjoj00Ldo0GK2th6
95seiWsBqkXAHRlBHOD5VqhtoucZN9RQTVJfP0zeTqSl0HKgdgRPLZD5aF0qHd/KZUOeI90Sup85
NXy0etvwNldslWCqRY4Lfs6S6bUrUrVQRNhgKn2UzdlfFe+I2sbHG72i5ig9QlAfkUSRHpLuJcMp
XKdxEDvoazjNOhgbTdXvk61Wsmv7DZcW8QnQ44K9VvLW9DQynWhiUEKjDTyPBcXeKB12Ay9IEWJE
CTwQO/PtbmLTKtTKhisCWjrrhY5b8Pn1GfwrQDqxhj0hUtUaU2jWJ3t4bn/v3wcB/0f7WKT5ER2f
f//YDE7LI20K6Q+uPrtGGO1szfV+Xt9br6NGFREd2Y/ynCGZqNdNeFv8UxW+BQq8x1NYrpABDgLg
RgVbNzCdksaVINazNMLta6k9kxcS7d7h+fDS8w6cwbY2FRi++OSWgUeCx1+/VASUXoraVJH5QPZa
UmenoGap5pZ11Wp0CDw55NLsTt+A1e1OhAytNVjUFEkFEd6pS097a7OwwQJoiQpSeJng0pODBFoZ
F0YNXb9q/ak6WvHG3bY0R7CjovwcImAwZBJZJwbaVYs196qNtw4XWm0xVKlczC23YOUYCaISuDYA
ioj8x1wTGCVxrWi9eyXqX/1L4X7fu88iCIT+v6IeSaQZ58PHmdb2Sj7l1770Vav3HWb4zUYOajkF
cK0Isixgv8Q1IStzyS0zNcrsyklQvnJyeDwF8Ylzj2Y+vBB/9+yiWjskg4XhI+vHRI5K++k4RK91
e6btWdsJpMapQhbNEWQWCODAm5VcGpAhOtRtS3at9ANTzmW5cayWayXQx+IxgaJ65OAlq5GYlc6y
tmbX9p8+83dSZr5/PRwkodOAcS5yml6a1TWdUnYdfWXgPkX95eO9WHp8qLMEoQ3eXWvR8QSMABkI
2bUrL5ugTfzG6w5lfGRolaoeH4taWSmIEmhU/ClmNt92huANmwxTuxr2U2a/ajsBL2JEuEoigokU
OSBU0qmdPKJMNYozrjqac6s6er1uNSVc2lico3evDO4xQmiS7kWMM6OJDONqWqepeubTiZPT7kWC
CPis0HFYcTlfNBEsYMZs40r7c5kc+FZof2UK4u7EHsCULyEEVhrnOlq9j9epeVK8U2x8MraCgEtD
+87oAkpC+EoIEEm+UjrRWFMLiECpXgR/7OJMgTfsVztBG/NfIZJa6xYqeUeUTF4VD+xfPt0qglmu
E5J1NroSo4IbGGE5esanabLSSO+uinbQqgPPTuNWHeBS9XAKkfEVWMKV6gLLRPHIAHrLKxS7T4Mi
DxDBQWuKbmfhGRQD7eiQfBRE3Yj8yr6lqiXE7LW6u0ZmCVjkt3yLLH9p0HElwTPGuxFQdsB45prt
uoqWpmkLAX9Gf2p54PIzOh4WgVGcm2G3G4USX1CXwBUH3+Wip5GgilImJ9WvaE5H63PibVxOy9Mr
SoiRTQDbC4j9ZCtSDWleOjDq14F9ovQEjJ7GTvzXXi0XQnC4sGSii5W0YLrSJ3aRJ/o10Q+14Xf7
tVzwH4NxDBWNYMyQmVPR9imeCuj/lavg0H7J9YOzhUVaUZB7EbKWs1gtmQXK5WuKJGQcEB2ApI27
aUuEtEocsLnCyyHCGF/Sv3r61Gw1yFpKwFVkweFHWgqGXfZo+45MZV57ZdhNf9nZU1n22zxXWzKk
WYAbf8wsXSnDQvmcFRcTFdjGt8fHSbiUc4cKBxYYfUH4AZdQvpf6rickJk4S8vxQumHP0Kkn6ODi
slce//lY1vIWd5CBRIIHJgWOiRwiMvukY2bTk7A1nm5WtNuso825YPIB4BJQLrlGllSdnphWREIL
TvoYeM73x1+/shmz8SVvTS2NESEPjB/nTyq9VOqZlLsNlJgCuq0hciOK7cUC3nm3rqXg9iMqCVV7
OPDSDfjfj+ewtgPAhoGLCFBDgErEHO8E6BHXCtxMSRg98x/Zfn9ZFNT9O7qwj/ejq21JgERPQkMx
/S9VvaXUy1tvPr60A+2U80Hz8PWkE9n4o17+lao/+/i6/wafCxJKczeRySxytxKCroPyt3tSsp//
2zZIziBVCodQE+MXhl/3wRbn8spJFX1+UDsJlxXxM2mXtahQ69rz4lCJD8ovl503H8Qr5wjFT7Ac
eBULdZYMU5q7rUKmJgs1K/4zN540xJh3L5GIv6OcGO8ulDRIZ8kwlEEhZhmHEXmOn71xQ9OWSwRf
HPlyhKqRgURKZ77DwIQ3Ksro2lCxjhpaz/QsBav9ce8c5kKkVXITp8EtlLWhl33q9c/dRthmuQni
PfEOqwYWEynC+RzaNI9KoPO6UJ0+a9ZzsZPIFr4fxocHAB8AIQks1nx8wM6Z0TVg4E2zy/SHtpVB
Xf18fDb8DJiMBSY2y1SrthHID2nz6gXRziLl968XVDqAdjjil/SkG2wn0VSqdqGVXZOf405e9sXw
YnZ3JiLhlkY7b+rCKDvQ9mfK9iI7sfjIpAAbiZsAAQhpc80CvI3tZHdhavZ+drKAUn18ONc04E6A
J2mA2zulE2dmF5b2geoH3T2bzfmxiLUdvhchnX/FiYk6jkYXmi056kw5VL//NwH6fBPgSpAkrTGH
1vll/YqMjwyPZhECo4BskIzbAflgq0zW2IXxRdNTv3O3yFZWFwgBPwSXRBhFLr6wByBu6g4qoEZf
yLNa7StUfT+jggXcQSMnoNlUaYs9YPIbrfC60LsQMKR20/6wN7xGDA5AEApIYEzn66/Wid7xltfw
gZ8c+ubWG8HElTMKMnORgtXgaMN1nI/P3LJv7a5lYcWOlXIonUubHncfIdEwCHVO4h5YeERJVjcF
KDpZaBaIYL1o1T+Px1++CZEpE2B5oFxgouVOqi2ixkOsGVVomifV9nP7E/HOGtmoHllbKFz4oDZy
BQOh/Cis0IQ0r+uhCpsuaKunbDpG+zP7mAhgeKACEIl9OUsTUTVTJ9fDRLhfaUG6VbW9tlB4MpsA
KqJyAd7FfK+9Bg/nCPU8oZH8BL1vUOAdQq2D0ex2gVF9aYGsDBFqcW4lw61X4+gOI2Nh1Co+qMe3
cu4rOo3MJXYCLGt4VMmVkmmumuidS3nYf9e1F7LFMrU6PLBfuriUQY8vmTxBlwkqt5KH2afE/ssx
vz0+rqvDwxgJakZUnstMWSOyKy6agowhuOgCBQgOtuXEr0rAEw2PHNzNaCU+3+ckVjWEMIw+NA1k
IarK34rCrAkAZA0JURCHiBL0uYBYr5K0s5UO6LiGf/LK3WgmYCBB+4heYIKRST4/RmRV1GRuF07V
saCnQTmY3Wn/JgAACfgaAjzC9kkzYDyPuDr1IUMH9GOFP/aPjzwWIt4W3vw4pfPx0zIb8A7txtDU
X23rj52E8uLaQUEk3EbRogB6Jt0KfcMKXjdKH8atffilNB9wHNEfDahKwYcvMg/zzy+rLouniQ5A
mvzs04uebLgtK8YU44uMH44oMorSASKRNqou8/qQd5/05sUg14697t+BOxGyEihJ03g8hYjCo76Z
5L678TZYsaaG4JwW5drAHMtRvJIrmjK2NhBx0cnNv3D9y9Bd1MvjWawtFCqqEepE2GVZFB6ndjeO
bcfDTn9FazZGzs3+oA4yuyBjQF4DNKV4ac73Wmt4japnxkOF/KkE3Xh7PAOxlfPoF5ATIhzliYa/
CBvNhx87Nrj2qE9h3ZxYE4AzJNI+pbBJnZ+nnwb18FjcimkywTiEMBvsEzgJpQCGwZCXzc0I/mrT
BxYIj8kWVGNlS0xYPWBawLyxRL4mnoGUnAPrFCtuUOufM+WL2pT7pwF4nCi3EW14FrWqg8FgHlna
g5D9Z+aX/ffdqzQbXtoUOhYOdTKCzi8AxLFzmX3AQIG4BbTWsFNAnchFQ83YjxYpvTYEJo6etJ1U
A8L+zYYXunn3NHQoN0hdYfgYJR3qtbd2UvYuBEjHKKts4lRZ1IZkcn3+Y9psYbNyihDZxoMEcVpY
WLkYWTXhEw9jMoR2EoyuT4uXdtzv2r9z1eNxi2SGJceoOJrMDTy1+7CpyLlAImMajuUHHnAWHg9Q
ceCLlu8HTohDLBKPYY1SWL8oNozsijrPhpcuurg1Mz55yhBq8aEsgo+oGWJUAJ0I3pAFXCPrAXIc
9BTXdFsdNPzeuITWdlmUFoKeR5gK2eN2knJClNMaQ0CmWzQFzYPJ2O9p4OkpKueByxHRqrkq9MkY
pc4wjSFgAv4R78j944NwAxcD8MZwhuVHSe/GZtfb7RjqY9ChejHZOKUr16govBRPWweNKBzp+/Fi
nEYWRQM0Lfil/mS9X201JF85RMjlovuEoGZGRbJ0iEDc0qtAHA9hm52m/Lyz/Q5sBd4JcMUQ5xQI
LNldTT3FiEbhbg/kt6r5o7U/6D8XIC1R3rWtBZAx/PlXrr8k49PeywDDozBfvJ8F+6a0PIWmjQZL
4ew5Q+RP5jfd2tjipRbMBUjeZNejADYCeDk0m9PYHxt6HfUNh3K5xUIEai/fYSbojjPXgoEktds2
LgKp9ZdYuVob1/HKDBCLRRgJgHhBeiYtUdOA7s5qWBfmanl0cnJW8Xvk+XH3TgAdiAoweMVQCblY
0eOMgPpea8P2ao/eUVf3P3vAMHQnQFqmlupqYWYGBIBFd3AjPzE29nplI+BFgjYMKQVomlwMa0Yu
SyKPutfcrvwyN4JM3QjErEkAeA9nFQR0yApLe2EQb1AV8IkLYIZIRfYbeYut8aXT6ihlZHk99a4m
D9rswL7t3mP4Q/9+vjE/qUR1+oG3GH6ogjEvQBg27bbYIJ93ANQU6AX0KBQTvHOO6rgFQyyq/q8N
2g2g75jfbTUDX12iOwmSQWoaXg61DglJ8Tp9dbaoQla0Df2IRLocN6d4n88n0KZ6wz0r9a5Tdoop
2vs9kf23GnhDRTZeFAaDy0M6RGNCU8YQUrwCw+9baul7X/dvs8ANAQmqiWbgkofqGSXuii5yrkNQ
jm9tvPGqWt6aWJ+74SVFrqxhsvQewxecoDXQJbFOVf2UuvuPEsq9ABsCPSnWSUblktgwssHMo6ta
Bjr5YhU/d6/SbHxJGdCrXtU6gEiukxF49cnY7z7C4RE1u+943AWSxywmpR6mJro64x/Uz+nr489f
Oaiz4SVTQWM8cooewwNJ13W+Ox22aJFWNG0mQVqgDB1czKmDhDpwu2OmnR5PYHV4BwkG9OcRcRjp
HdjjIU0Lp42uuaX6T2a6v5AIJWRgCEEDGmTZFqZoNHOFGN0QXQ923gUuuGb2f//9+JKl4FViqYnb
R1cKHsn4xZg+YOlQ1SBoi8BtArynFKhCTkZJezDcXAvlp5v83MJarx2gu+EXPJLMZNGQwgxp40tm
/YqtX7qycSGvWApBFQHWpXcMsTwD3VZKbmpYIqM92sf+kk0v3Pln/zbcyZCn0ZhJbMWO2IboR9Qd
44l/wA7hvkcgFSRnqEKVYlR1FHeA9+LCQSE2XHi/mrY6GKxogoWyfhDkv1MJyYnIskvduCl6+9p9
dvWb1f14vEIruwC+C2AiQa+FfJucxosLdMcgbeJc+7F4TsxL8sUrT3G+k/lcPEVQ6ojnrLDXy/cm
Up1m05UQ02nn+Nh158ezWDmus+GlW2didkmjBsMrV9v76vru8PWxADHAPFiIlyzgWcJWgBhEhi3W
noFWK42rXHWS+VHotle4d0PrI7u9/0QhWYjIP1488DPkyjTFHtKMmeCh4Gbtx22Qehs7vrJWgi9H
2A14YgBhzJ2YzsscUpq5d42zg+X5BT9qfGM7Vs7sTIQ4dHeOnlPUukWqAp7qa2KfB3p6vBkrwyMy
gpgCwOhIeMp+JCmnEdYdl0P7nYH2HKd1Yw9WlshDzl+ktVHYtQhQxfBhKrUtkhCUS6ZyQXdixdjw
k9bmgPAICpYQYQBjnmS/+4EOxWAYwDg9T86pKy77l+i9oRHQBUBRye/CWhvZOHh5Eg7uyxhQ/ekD
wwOZJdAFAooueakIT5HR7JokdJzfY0t97+3x+GsbgHH/O77kXZQFMGZ1jvErE0+dIM8CtpPoWVgk
pDOx8HCCEQaW6dMcPqnxwKboygo9sLJLWWydorUtvpcgaYESjVZUIbxz7buw50fqbtikrfElo9c2
KU0yG+Orv3N6sPoPHKH7z5dcMK7awFE3GL6I8EwIzGr//Y89gGuHPAICJDKrwmABfGxMaoS6m2ei
F37WPpVWG4zOxrNcLLNkupERAY+XoBXEY0FaprpTC0pBhXTte9+cXk9Br//1+LQuNgIpbdGsAgYD
UJ5FzlZx8S5k2qRcsywoJ79K9+6ENL5ksU0OH5VYGF+5jS9l+PjjF6omINNI+gPvj3A5HlRzW21w
4uZuaipXV1PO8fhkpWcUSm1cCFtCxAreXQgK6adKrS3lWrl/8hTV+1/yaq9JEvNA90pcniLeLyd2
TANvHsds4ACcR+troW3s8eoMUGCFqkYkPBd5rwTOKkrrmzg003OEfhv6Ma6Oj3dicVDRlgLUA2Br
w40Ap0yyF3FrqAkzW+tKNePAtFNSBnZOA22rYd/KVPCqEqgktPsUSI/5ZmSd6ZVjg4pWy72U2ktZ
nNytfokrU5mJkGxHBVhdnpUQoWi+AZDz+Jygi9g/u9cLiSrQTrzzd2FP5vOgU5WmA0HFrJuiL9OF
1kGZ+l61uyhGFL4J/jQQrIvAoaQgOQrTmnRo3KtTvvXNmSaBl2xE9taW616EpB5dzkpHiysXFSvf
yuxSd56vqufB2DhgK3bKBL4KQVwAJ8AKJ8/E6ijlXexek6BB7ZAHhojHO7J2skDGDKotlGLg7S5+
fqfmedS1JvhT3Gud+WZ6oOlF3aKEW1uqexGSkhgeGB9NIYJpr2nsO2oQ0U/x98fzWF0opJTABAL+
pYUtsTLKzYmqzrWx/lCikH5gHzwbMDTkNaDtMtCq5IZbIqgVXRM0B1KDqtoLUwKjIGKsKHMTNYKL
ahinSN3GY8RGjdVZRYaVHpUtopSVnZ6JkLahrzvw9nOI6MqTW+i+Hit+sdsDgXKjyQfgEoIWG3ix
+XHKnKjUjITQ0EPq7bmhG47Byi4LCloNio3afjCOzIfv9YoDiGPRMHcD+2Dvdv9E4gf8+ehuiBKr
xSsl15TETrhGQhYHTYIo2Wn3IZ2NLynbqFUtQ7M6EjrfqHkalf33Kd66Fh5aQGQKH3m+OnoOZhFv
YiQcT9y8qeof+78eKDoDFcs4pBAyHz5yDK72o0dD0/tioU/Jlte3ckCBXwBLDepg4Ju50ucrLpCA
qabTsKtCIzr3VUiG/U4NTAQY9KHHYNeSacnNJGlNvcIUUvK9NY8UnerVb7tXSdRhQJfhmAkk+nyV
nMmJGn1iNGzM4+QP5oYhEid85hojG3Y/vHQhREnP2iFuacgm343+qsgpqU5RtGFNt6RI9zTh6DHg
RTUNJ+XZqtBM9K1kWKrgI0uFXmVYqJWyJK8plbhMNBo60cHgR2U3zeb7Wv07vrRWbZLgEeGoNNSx
zwfeHD7w+cAxmMADCNdJ0mYkBDQ21T30QfnNe3/andAQnw91QKoB73XoxPwkVXpixV6ep+DQ9w3r
tTA3nhErxlS4k2h7hpASXlvS9+fllBRT6qWheUbF+JRulMSsnSERZBXNT7C9cqlqxZLaG2M9Cxvr
p1kGw8nTT/ZWa3pNhC1kfYDjLbp7IRqKtMN8kbJ0iPSaQ4qIvTW3kR5s+pLFB5UdFHiyQzv5XAla
Y6seZ3XxgBeHTE+k/6RwCjA0aPk1TJDLPkVvQ7PflIOvH6BZhDwEE7S0N2g8ZKPz+pCFNAZs70TI
r91nF0yhwFBi4/Gt8tnisdVOrkFIGHV/mD/qem8pC+D098NLq5OmvBioh+GTyqcmOSRjt1/5BAkz
oFa4i6B9km5XjU0GTaMkrGtYWeVN3c32gimg4gC3KZB1oLqSDlbBsrydWjMRNRosaLcQvyvnZza8
+Pmd3+3YfIzRQQnFse5Bg6uxsb/ifEhqgVsaBSwi3YSqNGn4MuG5xQaUrKJ7LG/Pfaf7HnX8/YcI
oFIsDhJzeHBJQhwC6u22TkWB+H+S4RCrGxZkbRLo1CPirbhOF8UTA3hnWUZdrFFxLLODVx5RKfOB
KdyJkHY5KfIpazOI8OpjjJZAh48ML1jMYCKEXzbf5aIcQR7dUBpm9lPqnJWN4VdMrIfMxn+Hl6yE
E+ta02gJfI34SMilrj57NRgQTx+YBDLHKB4GFmRR6kNjQmxnLGmoAKgUpfTQbgW0xEGRTyuwDf+V
IOZ5pwyaYhR51aGJjlNW/vCjyXdXvkGZ7wVI8RObN2DcVlIaoq9Hcem3EBTr3w+AuGBZhNJJw3u0
tY2YKSRUnIsN1N5uxjfx+UBoiEsFaSC560BmEVOhmQeAUjf4keIno5/s544RQkD6hgp0APdwc883
gWRZw3iMNaLDSfV8Xuy/0mbji0W82+SGTGbJI+hC+hX4Xmc3dlV8PiA49ntjrwWsjiVOSxqW05Cn
38z2zNuPWIq78aULZ4Rjn7ZKhc+fgrh/xTw+oGV340vLr4+sst0ELrc7oP3w8SP3DernxJ2J5y3u
zPnqx3E1xIULZ5UPlx/tbo4mLP796NLiGEXd9H00Qr++G/xgbHVnXrsI7oeX1sbkStXEKacoNjwV
7MALABB+PF7+NVMKTx6tnxHfEdz88/UBQ3s+DDUwgF5q+tWb89LlwdjwjRtTBFFlQwdwOyyEoORa
JDbSUh3bFmQSYRSjQNn60jqXJL0M5R+V54EYfnfBstiWO3FSTLexm5Ej40RDjfxpU19r/3i8aGv7
gniJwISA/hCR3fmiEaUZrLZnSZjah74+T/TcbV1xGyLkiiK1Astc64i0YvFDK7+y+O/R++fxLNas
t6ChQb0vwHuLPlxFpVAr53hnAVKMV3Xa7A8Vo7zn3/Elw5cBBx8ZFsZn3o1GYKf+j6r+bacbEcSt
WYiFvDOvyA+4cZsUKai8r/yT1f6Pk5CuOIVXvaO3mMTYBUPql9EfFj9vuhprWni3VO+vvbtJaA6Z
2oxmaRhVAR8PcXKJp5MWf+AmQv4SMXVEmkRP+flSJZmjK4NepqFhnc1rbm4ML5ZCVvL74SVTmzOv
qXUHw+flT2qd0t9Neoy0M0l+7D234IB6p69FwBUJNEn7Eu5leT8hfJKWQLX4ntpvWKvlboAqBqUI
QJ6ithKewXydcGpHJ3HbLCQ63DLynbXHRn0es/9H2pU1yYkr3V+kCECsr1Bbb1WFt/HMC+GxPewg
NrH8+u+ob3x3ChVRBH3D0fZDh5Voy0xlnjy5xlp3f8fhcoCYyxSBDniY0gXRLdb2iiCaAom0W6LG
eDO5CJiKbwVId6PXx4KWBQSg2btrZqi534yTxkvUEB3qEDlGCzx5qRLV5u0U5fn1ZWRf6/7L5p2G
V4Z0FpLh4OSS6x5JYdZGbUfZNT0Z53gtW3avOZD/QXUxHrsorwTV23ybB83JhyqM2ZWg08rwyW63
x0rmAiQzVPLe6s0WAuxk19S7ods/Xp6FczqbgHQRCjJYysQwfsG+D8Zzn3uof0uMz9ulAG8nunIi
qYgA+3yZ4mRowR+XVFdocXbi9KkOTyk7PRaytBdwzpDXF+X8d8zUrFYD1UG54NX4WTnfdO3r4+HF
N85VE6oDb4aXdqLrY6UcVJNdWca9svHybmcHaw3Al+YgYN6ocAEoHljg+ULlrDKMJE7ZtUxfrhpZ
SQEtTeF2dHEYbkxEbk6ZaaQYvTWe65ih0x5z634F6LIwBcQz8PF4sotqZslCGGQMLAsp3quu+Ky4
rpERrg0vWQiCelr0DsPwATaaXdfu28ISwVt+Z8kXQCk5aVw1RdGGYEW7pkPuDhTUdBeSb78NwrFU
AeQXzSblakSbmEWaAWB51djrNH0iRXeMu/Kk9M2KEVpaq1tB0n5beWITlFMBxeHFaesWw5qVW1gt
wNZATgBUE0LhVNoMDlZk9BIcgabR/lSsA8gO9bVo3IKCQnIXsVZEwaHHZYqCEin2tGABuaTpH7Xx
5gT7JjoWax1jFlYK5hMaXMBEUPEimes0CZOGokfWtTO9/M9hrcuU0A2S7pgNL13rxlBSx6kBp0Em
CLTL5ZHEfyiR27F94D3WUosTQfUjbp94jMmxXWqVZMhqgW+qDzT1MraiQhbHx2aj46EmWl1LBo8O
ttoZPSLr9U9lOMZst/3zBd4YTSoQmQMyaK6hAsto6q5owTxZvoz1aa170tLXI/UNDD5KXNErVRoe
CEi1zCxQgPL2+XeirDivy6MDYwRabcSz5KSQHTLaqAPC3qO5a/gbWYvbL902wBv+O7609gV64FYg
j4rQ++nLgUR/mNuD0iILBIpAVMYh7OpIx7QvHEatAKsP9eWeu2gNI3Dv3YvxUVKGkyMKOCVnQ8mV
TI8rkWRvn03+Zqs7qruBs4t/bT9FEIRCYERroGXFRt3YOUIjWg8V5sFeU267cbe5khk7DCY//Iig
GQjH5gJKh+cjUwcEFetob6OcI9FX7vGS2hNtWOHJCNUq58jCRrUbux3Dq6N61Mpd7qZAZ6+ya4sV
lxUTuC0RhIATjmJFaSIMPOraMLUQg54w9GT0B119zZKr2QGD4gX1B7THrTj5AJhVlERWE15p5rFs
Rza3A8K+wP9DsB1oeWTopPHR1mLoUwsGrzT/bPmnUT9tP1gIOcC5BGcOQr3ScplabCSlUUVXkMLb
ysvItwfb8ZBAaY2KVRLU1JJB7QZmMTRbhnptT1P6ZD1t/n7cBjCyAMkOAn2ZRzNXdaBogDG6EvsU
Rse1t+KCmYPJgXEAbhSxZJmIckwp62GWwqtaXLIKtPz7UN056ZeqP/ZrncsWdAlkQYsjwwvsnUwm
MGgkSiPHCK8TOr0mhyx9U9hJv1gf8AxmciTPgHRqqAfCh6KOPzGP5X8/3pK1eUi6KotpKYhnsOPx
3tJOtek1hcd/O9sBTjhTOLWC/0fgtqV5GAU4ktCZAXzICZqOGsxdqzFcmgjcM4FHQQUGWhPOdSI6
TDWEN1l0LV1reImdF73aJeUfK6+LpSMGyiqAz/HmFsy/cymsd/R+UlDpwc1fsbUPc4+mO6dwtcwb
1tgGFuw5NCKeASivQYBFxoR1qExyujZEGps8k71tr1zGBXNuoRAAmgrkM7iQ0o5UWlvVo6mHVwvN
qqPWDTWPbsepCEdHkKqg+wq6uEgWPXRMHmY5sl+lqnmhm1rqip1aWKOZAOmJ4SDoaHDFjq+9oXjh
sCv5B3YBEkBjAL5ESwHkfb7jEwsDUoZ6fK2TwiVK4f56fAGXZoBjC3cNaeZ7+GgGhemEWQE0RBy6
5XgclM0kTA7i/AKrD4dEtJmVNgEAYrMkArpIrVMD/pw1JqylGcBVhuUTSAKEZucrZBZVyBkxcuSn
2mMfkVO0HcIrkJ3/StDmEqyBdVNnQUJWuo3y0unH7XsAYDCe28DtgK1aWiEGztmc2kEOFgnNrcgu
W/MIF+4abAWC1iCIe2dxnU+gy3hhGIGFcCx7DWpnn9PwYDfbvRtUGuJNL8oawGogXegpHYw8COz0
quYH3XFXeUMX9hlDCxoDQMIQ8JX2mXZ04ggpZ9eBHyZf5dv10Wx4If7Ga65U1MWWSpxdSfO5Yy46
x02b2RhEOxLB4IJUEVw1OZOaDiika20nu6J8mLmrDdoXnObZ8NIxjfS2rTV07b5WySnOdor91qCg
bu0RuXCWwN4iuvihMgY2SBjCm3USlfYtbbX0yqKdkj31NSoYPnCSRAEGHpHofQ0+4LkIBWzheq9a
KaDgsfUaZisJqaWDBD8NNZ+CdBumYT48sZMOQUZUJlWsc4dzCkTy4/u8tBEC2CcYB4A/kisjuO4U
es2y/BrzV33cF8aRR9/h2nxACswntB6o29AEdD4NVQkmjSUBTtOI0ohvE+hDJtK4jf71I3Jgq9Gv
DkgqmZs5i0bkpEIjuzrDZzp8Cqmr1J6WrsxmAY4J04DaWCRzRKGEbCaaTCVlDzTPtasPceUCKzGh
MMo+xilq7Fyu+Zl5aj8QIkRGHckX0WwOZH7SUUDDy66nUwkcGvHSY6ntHy/d0klDMBWgcTzH0VVJ
UllOpoeNZuKhDIoRN2dvVbP9RSa6YAPwKXI7SGjPz0BbtkNiU+DotOIl539Ym+mmobGwMnAOYLvv
+WNsPk7h4IiQCH/qwDlVHvPt4B6IgM2D3sC2I2AxnwInWWLYMUPMq9vBbJDNPTLEFP4dX8Zal0PA
FWvK46va9O4YnKb2E91MjQYZQBqKOn4RrHCkbTC1KAO3BbbBcOITc6Mp+sA+4/IBkQFOBfOOeYJq
POl0DZhV0qKC6KTzFQ9k4V0hSrtteCHvdZWSLkHcSyNBW8VXPr3m39CumDeuQve1/Wpah+13Aq8w
0GajvaYJx3++3yGi/7xvgMgx6tQbkJIMqpXJLN06cOHjKMGtBcpUckR61iUq10WtTPHUnlnyPw4v
rZVTkySOxfAk/2uMfwRr/vKSgYVlFdlglKBCNc0XqFeKjHZqjTtn72LDy7kXrU3hXgTWXvAeAxKI
HmZyCibUAqMfO6i9KXiuyFNhukO/os+FGzAPrUEE0trANALeAzbx+SyKMGGcsw4vI/OFaV5bomPk
MTJ3xnb03kyQ/LIfaaREQJHhfhv73v5WDb8en9fFtfp3IrJdCkfHLkBOhLttniLgG0FQQHePRYgd
vVsrFL+h/hDEgXf8VkPS6twushh+IfN65wdbq49aFIArAXZIsLDeRYuigCOHPgDFkHQeKd3AXrkS
i2t0M77ksBGlTUaASOJrZ3th/wmZye2RQVSmwRvEkcVTGM+A+XFqohxrN1qYQWzuy2DHUKWxfRNE
zByE46KmVU4dsThr8wpMWtcvzvQ1sb49Hl1YAHmLobuBhoGOBZ28dB0Ci7MobCfUB7olOY29Zxne
sPaEWdpm1PviHQ9+HwOtFueLVMKXMYZiiK6V+r196cZfj+ewNDyShEh5wiWHmybNoRttXlUBQgVl
sUOrmrWarqVDBCAdqj8BcIS3IRnRcshIBWIlEAaQU5Umro2+pv1mJjMUZdwKEWrr5vUyWnWcBjmE
oILVPgxrj6OlJQJAE3B0IBtFD7z58CwDuULbmmiXNf4BjzL4+ngH7s20hiLZ/w4vB4MyNdKNKcLw
Y/xcDc+BcbCMA2d7Gv8s4pVQ49J2IM8JMIYAdmPb51OJNAWkYAHqiGrrp67/5XS/jbWuPks24laE
tBkhDaayr8cMtT5vWQbmlIM1wEXzGrL5xYfIBBx83D08luASzOeiZkSLEiMCEQU9JHy3Rh58v+sY
HjAosEXB2N05HCwb6Tga2XSuwbJUqv/Q4PPjfV8UgPJT0T5L9FCVgoAM+HeDpcl0LgfPdD5FZDuQ
C5V2yOggHiuK7mT1OlYOM0u7iy9g4XUJWPiitW4g93uNYdGJEEEupF7AsDDfAi0IWVqOU3TR+h1I
ilNjP4HGBt2q19LEC2sl6JxEyzqgS9AYbC5ItUfah91IzywD1UxePnebfXEwzMAhBoASIRBcjbkA
rSrSNBxD61y8qsalyFZKl5a+/3Z46d7lPRnihhLz3PLnLDsVw4pjdn+v558vq1n0e1GtCZ+vsUPB
fxHnn2ZzByFIEISpiB3DkoIWfL5CgckBxJ1S82xZn9Knul5ZIWkGoGVB5AnxcITQ8NhCYdF8+Kq0
2kkz2/6MtucuOMN2wxTudePXpjv3LgWNX+FrCFJ5sObMpeia0tLGZP1Zjy13+hY02kqUaGkatwKk
G2GOVadzDQKUbxEgNzpyz2v9X6RLdzcH6agi4jtm2QQR4UkB8Sj55U0Bovx/P14pybf5jxRkiBy8
fPEOltOqhdLaQdlBysRd4hwHtzUP5tpqveu4Gw/qXQpSOYhygI8HoQ5p183WrqtUzfm5aE6NfYhR
l8tPfRS5VvaSGsfB+TZuZGO8EynM8Y2zEBOWMxqW/Dy+0XLfb6RtuxtechZ6vUsqzU75uQn9drqk
G5X6+/gI1Yr4FlABqHGafz4D74gadXl3ZnbrRmzX0Y3hs/9IEHZVuFTYfekIT6k1Ao6QdufGzWwL
rGFkm7L6jwCRUIVphfmTMUVtHzS5Zin8nGvPAX9KnUNbHB+fXknf3omQlFVXA8uUdCo/t80zH08b
uWExPGB7CC3CUsBzu4PlDgWJ1aIdhjNrn5P4YE+HrZ8PgDqUIFD2yGpTQ95kYCYc3PDxHP5g9GRv
rOAUn48ubQAGgmd7odq705D8z8auOdfaaxC/xitff6+gEOYAJkpU3iH4a0oKqhoN3rKsb85TtIst
D+enMbyweUvabWXlYh4I7wqAI2q+odKlXeZOHQNXUlfnwG+NN3stpSD++1w5oYPnexwWc0AhgnQR
xqLrtSmpqnNM9n31wvmPxnKNfr91r+F04KKhshxuxx0vaTZMfUWKTDkzdad/5ermmyCSvYAeQmXg
vslOINE7NLXPcvNttL/X9vdwt/XrQXEquFOQ1kG8XUYn5UWp9uglZLzpxPlLLcs/Ir6yPve7gIIy
3AHUKoJs5i6sFWuNze1uHN/yCayzF54/JfRFb1fcj3uFASnIQsIIQYQiP4wqi1cstIvxLal81BOu
GbqlSQDVA98SGXPAI6RHPE203BpCOrypw2dbOxS1C5LEfrtiRYzgRop0YEkVpWOpaMObUv6TgDWq
fFHW6Gzu/Zu5COluD5o9GKkGEakDaITIRZJ+5V13rz6ECBTNIAT47hfMLVyb6oHa5hBhNcw1010X
/ahar6ldlJs/PrwLu4KnnQBHI/MJsIT4khtXICvLWu8YUJshGEIaNKPTIaWIai8Y1hj7FiaFKw6P
EydAQ22WJKpTs4ga4HR9iwI3QBgk3NncH5MLLw6P57SwQTNBkv8BVjLDauk04LqcSvIbRWDRxh4K
ULuCJ+b/5wJ3fb5swEpzUK9jLvHoTckXVh2qtev4eBaIes1FMHBaDwzA47c030/8WJK/lDXtfnfj
VR2pYlAyIfCFF6y8+R03pt6szOQy5i/WgU0rp3hheIyMtkOoeEGSRwaVk9SKOkpsPL6zPwPz2xp5
/N0CCcgEIo6oPAIVEKzsfIGUkWZ2p8TlRfGbwUMJXrhG0bwoAdcCwUG8yhB/nEuokzCgkRqWl2E4
FL+G7rdp+xuPKvx+4D7AYgBA2n2eNjVMghdaSy5x9pzYz1rwdSuJAZycmQi5mCODo2zodS94XQ99
cUjXEtx3GgTjA/cNPYUAFFSJtEhpneljMyro9RFepqcvwQtdexffnSMhASglnFRRuy3DS1gWdynP
wJSt/WUzt9g/3oK10SVHs6bOVJISo5tl5mkJgjfdyj24U3z4fgFlFR4UwlEyS3ab0x7WG/T6an4p
+6ccFVrDK+t32hpS6e68CkEIYwtmFfgLciwKNOKtZmWDcxknD+QkyOeQjXjT99MkoLlI4yEQDPM0
vxLofJsSqgTOhdWKq9n7uKu2Po0ApdORWkO1DuaA5l9zCaTLSBI23LiE1T883IXtzql+b97ymQhZ
tbKspYMDEcZrY2duPGykEBWrBMwCzAJqnBDWlutHg3wK7Y4YxgUWKOS72nANc6uRE4hDE62m0bgB
/prsmRt9qmVDgBY1hu2WCvcqC42z11pBLxwoQb0OxxxcBogwS3e7VQrKEW60sRceUTw9dvVP27cC
Chy+OSKagrRsvttK0CrcCiaQlKJbFj+0a4XtC9oJyGjBTwoMJa6fdF6nagxGNTOsS2V7HDGV9lxW
O23tNblww0X/VbSuFkGDO6pVq4kIkjyFfem+lRPbmaZnVSCoK3bJR5brRpCY7o27ljDD5F2f25dJ
9xD1GOztynA2EWk7otpseNxi/O/dWLpjWLqPt3vpQAHtC75JsOBBGUo3T9XRyS9MRWOlZqfkn8Lv
bfGBFRJvMeR2RJN02W1qqq6BFVGtS8OL00Tbg2PuHs9hwWAIEnYQZgqvCUp9vgdaGsVanjr2hYXl
gTY/gtBeWaVFCe9lqnivotuIJMFpzDFUDXBCAwLgktqdAGH+wBxuJGjzOSDlYmV12GMOudfEbvUB
5YT7LEwEnMu7xp8R0GdpHkz2JVWeBv67jk/aRjDMu4oV9ZDQs4ibo8/4fAam2XaJYcDWkfGg6Ndx
zTN7T3fMQh9QsII8GVAPYG7uyJ8UBmpaLWqcS5F7ter1IIPWn6rRS/XPCM1XfyrlgVG3jT1F20+b
wzoQDumoxNQQA8M/89lFURC0WkLMSzS8NF9pu40Z5X3xboeXtl8JsnpKIgyvV6l7MPDX1uP1nkUS
BN0KbqKs1evRaEfLQruf1E2MJ21jvRY+H8Oj3RUWCF3m72AfCZ00rQpH8zI5rZtkkZv+2v79iIUA
joFu14LIZ778SQAPZDRQpmeBWCxwgVz7wAK9dw98b7iA1O1cABsz1qABdXAJsj1N39KNBbdihQSa
4T0oCCUoEw4AKhNzFNoEly7/ZLtF/mnz+gCBJlpEQpEDZSodz36amq7QUnLhzc56M9ZSeff6D1+P
l4To/IoguQxkRrWFNgGZRC4oHnBF9+xqJdV5b4YgAA87aKZ3uLTk16CRU5WEKhohcfZm2khth241
br5jgPIjMIj1QVjlLnSadEXVoGaBXIbxnCSnauWI3js2GB7WB5E0hCGgZecnyBgJGB9iNKNQ1MvY
eclfXf+yysAm4TLejxG4MQBOgv8k4MtzIbRXnaRhDRpGFccqelNtN3Xco25ErrKxV7QQhTMLy42A
NmAy8nzqHintyB4CvF3cqT13+ffNR3Y2vjSVzGpyazQx/lS6SK7la1wAC2cWtfNADwmI0j34vqnH
vuahrV/MAGzdb8zf/PmIoCBGgzJ6VCjL0PtGN4thaPGi0HjuulazllFd+nzB5A/iaZwqS65aowU6
zzRQiZe8cdtT/vMDX38zupB+47bWdePQrsXorPpSaGcbZPKPBdxdaOAW4NwjOQ+VcR9q4iQN0y6r
Mz8DgL8YLN8YUdfZr7FO3q0SxCDHgjJFUd0FTpL5PCKSNIqVkNJvtVeVvDrXx7NYG17y7lkad0Vc
hcyv3D7ZWe3u8fBLi3T79bLLlJQN0RDr8O2/ykrzEg7QzdZ0lLRAUmY5MeqsM8UMpnhPmgP9HxdI
0tt9otc5qFCZ3yknclbX2lyL/z5z+fD1wLvDt0C8Dx6ftEBKr0YcRVrMb8l0LPPnoT+w/HtSfiqG
k6EdQap9fLwjd0ocFhQZEZwkxLfQ+keaz1BPZVB1Q+EXziH5DEP9u1h70S1sOhojgtMNSgNKVgYx
NHlaJCCzKvxRzxEkPdUZSsTzleu3cHCpiDchVwv49V0KbARXDDV5xPzRcOHZ7Kyx3D9eqUUJqHfA
uxG0r4g/zW8eCezepFFV+kZwCMnv3lpBBa6NLzlkCdPTthjK0tdT6mrD73RauXxLAtALEYA6VOPA
qZRUR4fm4GWnkMS3qId4ULbmci/tszhEoiM14NCy/YxTRSVFMyU+slJAFBCyr+hWrwmnFS1rQYkG
sApuh3Q9YmbGioVWnn4b7h0Ek1HfvJEfA3Fk4WwgPyQg0eD8kjRgxW1nqrmS+k2xT+hpMl3UZAV/
bz9LyK2hCzzq/YQun58lMGOohaEmma8ZyEKhEGHlVi9tNdQELIWIQ6DZ5nz8xOJDRmGiYYS61995
o271LKmAuotEthCBKczHj1Qa9Aqrcz+PnoLP1rj9KoBrTTzbsc8CcDgfvhyNqVErkvlW+LVPA5ey
jS2cxC4DPgO2VwAwFnwlhzElJlFR+HHlGd03c9z6PJmPL7NZsjwe84BjfN3ZOyBy2b6/t58vdzcP
nTQwlBHDWy+IwbXJiqYQ10iyQiIhi5IlgSG+I29pxiyso5Rl/mSCZ591T5RecCNqI35SyOanFpbq
Vph0Vu0+Aw2rU2b+qL7YhUu1z4/v2oKFA2RBTAVE2ngxSuPraT6YYFDKhM4o08btktLN1V15eCxm
4coJAYJvEuiFOwh/ohdYMbWsfXC45MW+Lj9gf5AnR7AdaDAcW7lNTm4ltW2VZeVTdlF01yhW1mlh
0wEXEqX4gJJACUr2LS4dmqatxnxD2+WfPg3f6mG3VoC1tEjQGghQw8NB+FK62Fah6lUyQMaQM6/D
z9Y3Cp4mKKgENROKHu+rccYGC1coSe2PUeaNu2H8yARELydRMmOD7EY6TAqB1jCGqPbfUqvaZfjZ
foqQtYHlwZW4rzPJ1NKx+rzGAoGypWujA1WfHktYuA54vf0rQVLdrVWptQ1aB38KMze0tB3Sy3vC
/y43h5CxF6IrOWCrJkDpcgQriqexHge98sMfVXRy2AfuG5xK2E4wk4EUQRznmwedRXiojKZZ+U35
baw8zVpzZ5bO6q0AaauTPmVdRCFAz4+qcgy2Yp3gvSAEZKAYH0oWucb599sZm7Se9Mynnccsd1ir
Clj4/Nn40lWjQzMGaoTxx9pVelf9+vgYLTh7s+GF+JvlL7tJK2uCY2TVJ2K7AeINmzF5YoXQPRqA
dNRdIYE2F6GC59iMNZv5Sfo6nbo1bu7FGdwML+2vqVSR1pkmhm/Ah6XsG3Xf1+nKbVvchRsh0vNK
NXM+oJ6J+UV+sOGwnh7vwsrwMiUqfJi+yhKL+WbhpeV6hffS+HhUIT0KhW3cBYmHOrIRpUyY77T7
qnS1zVg5bDGGRhgDz08gB6QtjvOc53lol36OjlB/ssZNVxztpU3GO8FEJy0EEcGBMD9DBk8rHppD
6fd97lbHLngOuxVndU2EdI7iqlQZaSHCiYlrPodfEraRFVB4q0gFCIYZ/IHZlC5brfYkoNwo/HzY
sdoNVXf7McItE83sUZIGSoX5KjVBHIMII839gHyKjadgjYh7webACCCggfgYMvm2tAs07xsnbszc
V6ZjmzG3i0q3zo6/Hs9iaSOAbdHQMALvBhjp+SzMjilEVUjhK5pPKvQcxYVYszprMqSdyFWNZz06
LPn199w61/mOV9ufVuj8JTw9QTaN7MN8Fgm4hlSzQ4hsGL71/ExXFkksteTagzkZOlXEe+5f0Ax9
eVUypaVP1V2O1HR0UKIjRW20ut+8G4gEYAZ4ZOEZLVfM1mVYBIRaqZ+2P7NkX6mH1FqZy8Jm4CwJ
un0RFbjrBhZqJgunKMx8NE6dyI5GF6X//XgWC8sF2Dbq6kTntPs8UKblReOkWuqP45eEA97iFqif
fSxj4XbASRJ8zcgh26CgmO94k+hpFkctghrVUSHueSDuVmYFoUGQzUVkRvT1BsWudAPLKbNolUFG
zpr9WSnqld0W535+rJAEeu8HBuSXYGWZz8EoUQLP0UfaD45Bh9DPZjMqyDFBAgIlLrqcSs4Sj0gR
tz1N/Algiud6Ld5wf5CQx4XqA+gLqZ+7RHvKx8Bx+iT1de2Y2vCG9+ZaMcmCCAwsGBsQ7oEwaZP7
waZjHTmxH2sHdeJgFtR2+lrn84VdmAkRv79xykIRoUzQ4s/Pf+g2SBKTzUldMFiLdlegYoTTekfq
g4BK18SZBgHftOYriT8/vglL3w+vErcBe4A3tHSKbI23JvICMexQ6pknDam+xwKWdkHgsARnHvZb
vmp2ExdGGduxj4ebpeys8tw33mMRi3O4ESE+4WYP6qEOlbCysNHpSaNnY7vLB0dJVHkgRmmAiFby
KBuD8qDKA2xBsc/rXbLygr5XeDZQfTDWIvRzTy4S0kYDd4pNQIdz0swXzf7sgFF8eLHo5vcbBAkL
Idx7QDSkdQLio3WE3vOjLyXIyP7evgu3o0tWNHPQUxst8iI4rl5ZvMK3fzz+wkFCgBiehnibiCYj
810OTb3q+1oLfcV5HchbjoiDs7ITyyJEI0dURsC6SZc5ss3KyqgZ+rFxaPLniT6TYGUWC2cVyFAE
0kXECpdCsgqtHSUpTe3It3nsDX9McbRyGRbncCNAutCkHicdXRsin02vavoaM3hlm9/RCCYhFIMg
InIPcC/nO9EpfaAqDYPOmKp936puXn15vNeLq4Sya4Cw4DbdZQQmo6QkKXQoje5YfE7b0/bhgdIQ
OV0BNZFDxWjQ1iZFSSI/yI61dhq3Mf7B8iOfjicWbhge0TBA8/UZwyzNJ4bhG+fcfw2qD5xS8Htb
IlsCt1IugUii0mYTCPmgUZmb0sgN/6w+oFJF325FPE8QxZXBOJrd9WpaaJmvpCdL96yNbTPel0hQ
Loqyd9A8ylYBHMkFIuo89+vxMGlebD+BDU/fSF34HymiTg+UcqAKku8zV/SiyEMl8xO6s2qvddyg
/DG2w4qJWzqtqIUV7PTwNe76KKRTHbZmW+S+2hydc5t94DjdDi/d6DywAqMbsN9cNd0euNPuj8fX
4d4bBsQESUo08wHz3h2wi5lT2PIhL3xqH7V0r0YHzTnSjXw+75shGhVDYQj1KmeYdMqTCNzAWKXM
y4x/UEv3gW0Qxg2cs0iS3aewOKI+lZFmfqc+xeGLsRmGIKLPJnJviEHD4ZZutTVFsTrlRubHQeCN
LPT6tTzo0jm6lSB+f+PHjGFTROAPRNrEcVGh0Brb7T9mgHw6XHpRviONbwSNDVZY5Pgm+y3bdcMH
zAIwFMhzoyIIWGnJLGj5OE3xlCONiypPuovyzVEfMJCiJtygUHrAmEovEnCNhXlWYnzEP7X+2PzS
PqIvRNMY2GZRsCoDKM0oY3biDEi7OS6Ljml5iEy32Z5JxDwQahDcU+hiIB8kYCt7YldI7jnke3q1
yw/cZvHihN4TaGy5WGcoWjs3xwbLRD1tOOm92xv7atocM8EkQACGtRLN2GQfIKRla2pVnvn28KTG
p2zFi1lSSVDaIALASqEHi3TZAsaaLosxfJt7k/GUZC7PT1PxESmCmBdpb5wqOXxFgtiJUwuYgHT0
SpTqTy66FqOp8GP1uuCRgfkQkR+U1AO7bmrzax0OemzkNgIaFT1O05k453itoHdBc+gKVIdgGVZR
My4tF2u7rEAr+NTPMjRp5+PKOq0NLykOUAayVAsw/BSjPOS52o7DQfQQRX4wDzYqI+XEUsujMSv0
PPFbwGRGr1gpxVv6/NvhJQPaAcvaDCaGD/N9lnwdrI2tSoRpA7gHlPYq7hsKj6TlV7WS2XqcxP6E
1Nt0ptuXX3CeUPEsARZUzlvxCX0ni04bfK0+2H/GGzs6i6/HNcO7CoEGETqUvt5xWm2seMf9unS7
8qCvgaAWzv9sfOn0NAiCGboY387/DsluUPZW+OvxFVvYYXjxCFWhaAIxMZlKLna6PkNOAO2o68/G
UeVfHg8vDogUapsNL1merlP0ILcw/Ji5eXpMUJ0IlhjDQ/eyajNkGbsB3lrRcgUxwzvSPWKniaaw
sPOjqHBj/ef07fFclpbqZnx5qVhBuD6EWee310bdpWuI7qXNvh1eWqqesjwNW3w+NZ7i5GUanptq
xQ9YsA1ATeLthh6j8OnlwGrTDEproerVj9XnPPYyeirBhbf9BQSOG5QLoD4R/t7dG9GhqAwmodNg
zy23Kis3Xmv3er8TcwnSUgGTUTqVkBAxN2nBC77butOCeU0ElTQQJsFQz+0OKayqVBKt8eNvIEQY
yh+Ph7/faQwvAAeolxFwAOnztSqrOVOS1teSkx57qKPejqlDmAr1DnhSgSwQVk0KlvCkHfH0qcjV
PDo8dnPUcj6ew90WCAFghBRkCHiHyg4fC0IFbczS4Jq9lqGnbSYrkIYXJ/nGoa+qIh+5geHBpIgw
rpuQX6GxNU4vyZDWqOliI22DJLgGHXXBQu322lbzAwkIxKDUFW6r4Cubz8KhTUho2DnXcvwR2Ps8
WitDuDtJECBCMSLELbLe0kkqKBnAHVY6V119U5XSq/BC7DcHZSAE7O/obI5CEwQ2pNtAJxWd7XkU
+Tu9+Umbn48P0p1OguFB6FYgrkURlpxV7+PE1JDRCP1RC70Y7ipI3JTxLbbWihEW1goTQHEXeHcB
WJL5etCRpMedgCDNOBj8XHd/t3wlOrYkgmKp8BLSEA2QU9+TTlo6VlHoZ+h7Yp7RBz7lh8fLtSQC
aFagEAQDCZKV8yNFhzI1RzXGLIK9+SNID8bvDwhAqReiAOCMu+N7zfvC0MqKkGukntPsBUqwWbt4
4sDMnAJsOVIC/xUheZWTPb0XJIZ+7nhl+sz42cmeG+rqaFIIeoG1F9GCqoI48WQU7RxBazpfsoLa
g4YJkWvulhVqzIdsq7nAfFDKLq4GHCi84ucCtIDUKJxvIKD8pbKf43ZVi3C3OFJ4lIL2WvIyjVTJ
WtXMyFUXzTDU0jWSlXO7tELwYaHGBXgJ/AXzCTRtOdlVggnQaG+BF3dj8yoYOSzQzfjSDjR8ilCG
0pKrE75ajWtVXx+f2bXvly8FM0hbovHaNe93DgfDpf3nYwHv/dHlI3s7A+nI1kHjtI2QENuemrtq
7CbfyE/qk5/q+w8nO6K79T+UuWPsBvS0Rv0rtuDuAwATQdc3uOl3CAUSg882DjiBsdoDLgq2KXWN
B2pBEwOoixAUoh8IxcomfYj6wMyGOLjmmWtp+8g+lNybrJXwx5IUJEypKNMWqRyxlzeW3ZwaRUOL
DNjE6cTsU2X+nf+kG5sBiAOHsyw4gnDl4chJBy5QwY5XxqpzregzSHwcbSWwvDgJlCzgSABngYs5
n0SS1PrkGBMm8XWimVvqP2LFXau6XTjVokBSwC5FD2A5k0BKriagTgiuqKtS/2LpyhwWh4dKhFKB
aTdkJ9cgLCvKBu6Pnb6YVzXdGvTFFiD9hAw5so5wopX5ErVhUExV0gfQKTvF8FKye3wlFz//vUko
crxoyybFhpTSJHFj2MFVaVO3jHJ3M6RWZJQVxEYd6HXhX80nUCR9S7sY12Hcq/TJLlfeYkvffzu8
dEQtJ40mpmL45qzwz3W0svwL+mL29ZLCioKiQUF+GFzj4hjQXdB5q+28F0WIhoRgIgeQTXZFnKag
RcgtB2QSO5ucuL1r9O0uOoI2/4qQZlG0bd02DURE0bGnXryGJVy6x3CjcLtQcgHCLMl/zlMzGQbO
g2sPzHQIH+RQT39Va7xxi1KQHkLqV1Sgyzh8muROYSlVcCWdF11y3W0+52v8soubIchxTTDtQZT4
/Y1aTdJmSAFqdK5t7HbjkUweJSt+iFBqkglCy3Dh2AJfed98CDlBNSEJtWGC/s5Q66S5LPAYisP7
asXcLt2NW0nStmih0pu8hySu7VTbq7c/y2YTkVRH2tcmaYHmvib2j776vjnoCMXhvD+McTEAO5IO
LUkz2PHAtK996oZoWbYZai6NL9zrm63mLQGhB8H4avE9KHI3Ttb8taXD9O8MkNCZSwDVQ9j3zLav
Znmm5tEI9krwgZv9zkVjo6gN5locgZtJ1E2JaNSU2Feje/4/6r5sSW4c2fJX2uqddbkvY7fvA8jY
chMjteuFllKluIP7+vVzkFU1FUTQAkO1zcN0y6pNnZVwAg444O7Hjw8A2Qb77dcDCjpYlxU8AxD+
XY4fBzpe5X1q+2l+l6SnVBSgWN2iwPkhOQ7CQwC0luOHkqRlERAS/mid6mQ7XTTTMYpRWK8eFl/h
ToBkhUmTNJnjW3ZHntpyY7NU9kCCWtlj3wQ866otU663fSXXOGHyN9SN5qLA9YrFw2ejooZR4yI4
zq1+bne6OQW65duDWxf5067APyxRb6kVHSDcy+IfSNiBUZFbJHlKNKWPFMsfXDn8YmffNm8h5EtZ
2z4WAAHPw1LFWdnrUgU1+dq4V82dvP39hTZMWCFAHwAG4vs2RuM4OjRC7KbPwZc/deTn7c9/y51w
9hqJM1ZdhlajrNv18vsnSaqLwR4df6AHM7zrflr0XtF3sU3qaTd8D6ZdWbiZ5UkC671iPdCdDglO
OMXg8+NZ8AYr7q0qMmzfpvd6ejDrU5btbs9t5SpCrg4hL+CoEJjiI6hBVgWTOuqAIc2nWnXHyGuN
A+ph0APgtqC1LYY48BsqAkhM3jOOZ1B/xM0YnWswxig/J1HefG18MMXgPkWPDCS0OUdi7ls56Ms6
Oqu2O4Ck2hB4W6vjoxxDhx3UANDnzBS1jabOJkAL9eJeyjxHVOyxctBBWAsoG4rP4DHyDB+4i2ql
6gfTD9Dqq1CSkzzOp05/yH4hxoKIPJ6aWCMgq/iJxEaly4XcGn6XmKRsiQPem82qRhwVNeLYVbBd
vKpHPe3aGaUtfjLc19pJ3Uz6gDwzq+tF6BFhefxzeRzjSgE8f4wNv9e8dDoU7fvb38/MEXfcF+Nz
qk7CtFSNGePLw674ljfprqmTnW2DBdvpyNY2z+wGAVIF3h1cYFDx8ji0VjXTGZAP3dfxcj7S9HB7
NitGBH4pa4PHOgJcwdw6oPi0MbR0v1Q9UMdVKokdwRNhxYiAcg+BZzQIQg0rf/Z0o9dqaxh03x6B
oietdnQsN7JIr3u357JyCBlnMY4HmDWB8+HuKTWzOkseZt2X53e2dRpFMIm18VkDYAAzwaSKxtLc
ziqopoAezfLNyg+kx+y8/fMZlxJYLMBWgvf/cvix0qwoA4mTr0+HyqMiytG1fcsQMUDQIw5xlbZV
w0Z14qiy/WbY5dSTT/kXCYQ+jQuw2C9M5B9JPBGEQtVRKpLa9ifDi0siiaJOa3sWMCvUyLLafeQN
lwtlyEE+ORPenEV6nMy9OnzORIu1quoLEdzbP0ympEb3BBuRzmer/a6LWtCvToHxxbw1Qr5qYWZG
StqVcWz7NHic81Osu8nmWl8YDtbd8m8R3G5VU8WMixYiAHYz+kNUCcB0a1cSsDB4GAJOdw1RRsGH
jWddYvldRSrDM79keOUUgq20ZjtAt4eyffwBUJmbhDSBQGaUUzxw0VxMu0f9Shq5un6cs+P2PYsn
IqCfyPUgbc/dGskcVGY1SSb8mIMWIBzr/cr4cAHeOjsDyrXcs1GqpBIqm3GB57iSPE0URVs73axE
A61EEFW+yo3ggdqizNI28Rh0k8Brqv1g7lD9q9b3wqjvmlJQjYNdC6ZtJErY5r7wKauWInABThxf
6YlquHa6k6SHenRLVXDVrm0xxiqMqw/p++uAjprIdRNOtl8WRx0Np+5jkOOI6INWhCA+CMwpi0Hi
Fc1ZEzM2wk6vcdSz6KNKP7XW+5Z+2lzEBNcVLYmQ32VpH3C3LpdMMusuQc7M8kcsGVCPgrO4Yq5s
MPDhxAM3a6FsYzl8GFbybPe16U8joZNXmIIg6toa4bVm4xSy6hae/Bzot3Go7c70zQT4OolozV5B
+ab+8fYhYVaVe1oBfagwGiq4akA8LKdRVnYxJyU2cZje2blno+lAmbqJ5U52QuLereft0RH4BGDV
YNTLcDE43edQWtxaI0695YEzZzPpM5bscnjuFhnb1KKyjOGN7st4J1vPt5drVevAYrEmPCynyLR2
cQ5tWvQ1qHdMP7funeJJWJwgGp/ZgYvxh7gppybA+NlJVfaVqBnV2vDAYDO6K1bIweddUjroZtbZ
BkzWp0Q+O4ftq3MxPF9CM1Q5HdQKwydy6tYxKLsEPt/aoUDdI2DYKBNBEoZzBNoorOewlDRfzQ/Z
vB+qo9oct5PLYA8xnDGIvYHQxaFYKqGYirEuo1pnF0cFQgcRMnTlJcLgfIwTGx7+VcIzMuVujqit
+WXrRmBQjc2YWKbgGl8TglsctpyR5OH1uZzE3AQZ85nwMs93kn6MwsckFZjAVRFg+kMdLTwZmJGl
iCiM9MoZIsMPHTczH+tiF6n77TsKLgye4A444hHkX4qYpVBN+3jUfDN/RvbZ6LY7AOikhVQq6wim
gPB+Ob4jgUAFHR813+pJZUm7wFAEM2AjcAYWxXA2VMD6JQO/uZRQwvOf1QnKlr60yU7/1CQQ5HaJ
V9LdLCqgXjnf8MNQzwmTDjY4hZtOGha54pSj6o+qC/gR0VNjeyjhUoLKnY28liy0H5NV3+jfj+1H
Q1SEvzYD1HGiVAGuBjxxbgZSrqYTnoWYgXFX7duNnW2Za48nAdA/IBN4Y51bamPKraY05RD7KXKR
Rzxmebr9VQsJCBtBBoBxvPGQymLq+ybR/Em9U+vXkJaCg722QpcCuIdHNuRam5YQIA9ecGdOgv26
cqhZ1TQSGDh0zD4tV0gqckOplEn1c/tenU9he9f0gqfN2gwuRXB2o+yVcjYG7FK5+Ng+ZrG/2WYs
ZsDdoXNHy0pzBtWPui+a9WV72HQxOvd+MapS6RG/UX31kzG2nhlq3n/2+dwJ0PQum1COCAWMR5Aj
EZjAX9hB6BTJOEjBkodMDKfiVA3T0EI4rVR2kxeK2A+Y+niLh9wgcDB4J123gaqHMosSOhp+1TzI
0bko7pv6GOf2L1gi2DgGQQX/5RVnUVpWmZWEmuFnmmuOpJQFB3ntIBgICjEWG9DV8bdbXzVJWg2N
4eflk9V+nGd0eNj+XmIOJOJPzJlHqctSEVVbJn3TZBChv1cf+kRwEFYVwXrpIP2PmI3ObVW9Qr9O
M4QiioyMz1Xo0WQn2KyrIhCdA9ybhbAV7ig3QR3pAG8ZvhnsrBx4eFzSefKjL19uH4pVZVzI4aaC
ulCtKICE9J1hH+sEtCDhL8BPUauLrCGqUUGOzKN1VSWuUGE+Q8QcEr14ZoEJgOFuz2PN9MFrYCz9
eHZcoZpVeWrVuUTs19T3ZfU++AWvEc+kf8ZXlzvKKoYx1a1A96PpAX8khK/VvRMLtC6aBfe2jPRZ
11o2i9x06XNnCRZpTdl4fSM3zHh4EPFYTmKE/zbLBiYxt2Q0P7T0Y1QJRKzOwIavglatUAXvqRSN
Obb5VBu+EXwwHrXh6y+o+WJ47o7WjFbu7RHDKwpR7lURfcrq1yO0BBMOZQMjtlwgfZ6cwtALA9ie
k14fE1Fka318BM5AT2kj88XpVzVpiZcsDMd0V0ghqcPXX1gepG3/Hp/Jv/ByG3WiMqjasPpobf7o
FAIvcXX/XAzPfn4xfCu36lDrGL7/bE/EkA/ZKDDcaxIsOKEyCvAAweRBkvHUNME8Y4eW9qlUDlqZ
HrqyFAhZ08KlEE7LSTAZoaFBiEnvKzcdBQ+Z1TkgK2gztCpStNzwJbUCcJuUhq/Z79TioVHdSd9t
1zO7n8GPYzKjyh0D0IEgLTjYhl/bJ9Mti1+ZAfJcCJMBSYoeMUs9B8rcpJNZmr5MvSn+GBdP82ZS
ZIYaBwwD+WsEeq9ydVrWWW1RpqaftHe2c7e9JScbH2lZlHHCY0BMbDkF8MxqbWzg0pErt9O9fjNP
Hjc+dxRmtU5DqmJ8A++L/slQz52oBdP1PmK5Odz9wM4hz8XDhTJjtJU0x2tylklgAGVvJrtmc1kc
0uOXQrh1mrMcWJYMQpL6kOduKGrbd33WluNz62THZa4FbHz5Z1+/T5v3Ww8C8HIgZoPXA44CRA+X
ah7iVMuSudX8tjnF9nH7fYzhEV4AOxGw1FeU0U0uRXWSIywW2J5MR5c2k/cLE7iQwF3JvdRHvRZa
mh99mFDYr57+s+G5Cydo/55AMidkLN2MiiAQbIWXTslyibgNVJRKYsmzqSEyErlZtVea3YgMx4vV
b/euIIkFDxH2gb75AEA5FWlE+1z3Dee7fYqUzdAtDM+acLJMLHYTt5VyNCOr6qjHcftBdTyMnrdr
Au4Iw3KAEUTm0w6hU8V50FHDH2VfSj4rotjn2kFjeWrQzAJ8hqz48iSkQ2MlDSy6P4QnSppi+0bC
sIzEFhcCY1dYDi9PpS7ZMwBaGumripTDdnAkkrvwB3GfMWJwPpxXoeVC2RUSOi5Un35MIoqrFVvK
wqmsLpeVRPHgwjZGm+mUTiDdCYjae1T75vQfNit4IYK7NIs8T0JjgAhjL+W+Vgva/qycM8SbWagW
WsbzmjMUrMgmRhPa/CxFO1AsSrkrvVjRY6ttt6hIvOJKZlcz0hn8MRinScrDBnxXaCVFrE4wjZVt
CvwiqAlRowLfmWf3w9PPHk0jz8/RcFfurM3kssitmnA70JAPfv8V/35dKFUZZiF20ejKnUyMqHNv
q3llJzG2APizeFswlOTyIGRy3Q99rGXnqHcTxU1jbxYd5WvfH/CoCxHcnZlWMs2rHCKCzEPrYYS0
DfR5EiFhV6WA7s1AwpiFbrkIg5Y7LUqZFZDLRl5suUm8R487RaRvhcWtufsBlWGgmmKHA5K4yVB4
a6VeItldtgfTepAdgiPYKPsodi3n3ra+Nolgi7GDdi0R3FpINiGdeAV/QHNrK2D9MJo2I7NKHFRp
j646kaHbteo+0EV17SsriQ6cMC7sHsfG4LZEajipAmRpelYzr4ndYDgks2tuZmREWhdIRuTokNxF
TTVngdE1q66KREpBBvxTkT8qoPYU1Ret7O2FCM7G0KFAH+cCIop638U/knwnjz82Hx9L1nEPwdgj
mcInGiWlBxetPaIZinFPg0Ovy4SKygVXp3Ehg3uS5FnTpG03Y2dnLi1JW3hU3m4FACBnbOVI9rKu
eEsrQJU0tiOAec5j9JxRZPbfD6Kw2dquAoiHochZi2Ke2b0dJhXwT7SCciS3i09qdSz6d8G4uU0x
thUSNniX4AnNOvEuZ4Kufj2Cd316NtDgvD/msuDds6aMy/G5+wTFiIMxJFN6Ni0v6Z7y2BOiXlZE
AImCpwmD9COyzJ2M3OzMMDCa6qy0d5Vy1KvTFG2OfDAkIzxihrdG3pTTt9624Bwy2/pcfJJlXIvn
ADHZ2ydj5WZEySDwQaBzYxghbqGSOi5itQ+Kc31KwofEEcxANDwXlZiaKCzHGLTrtfHy4NDvtz9+
ZbNiUUBOwupC8cDiLMdYxmaZ5mFxnptdnpMofYwmN9ncggiwOcYSA8ceXgAuruVeNXocuShHm4Du
kwGamFRwqNeWyAL2AVl3JogvM64TO2tjWaHnJHcn041Evt7KPnUux+eOWlyURZPpGF+33WT2ptxV
Re171vRwKYJboVEt9EwONHoeEAHUjllyl6XePAjyjKtSUPKNgiNgua9au4D9KajQJYCe58xNVFcp
D2lHDGt3e0+tLhcqBAABA5MIKoKW2jYDJOjGDtpu8h0wO061LxpBoGttIjZOG6pOdA1JFu5Yo6FV
A8ejQcvD+J0+HjR3Hg91IkBzXG8rVdFYYRPyXaB45RO/stpGvVTHybmwXcT1p16wba/XaTk+m+RF
VBZZjzYaKcZXDTLbe2fcOXSz8YAIOAVYKuRxND6xORoJTSUHnNxRa3kNCDOj7SFHaBlOwVs/c/Cv
csrOzVIG6IXG58q+j5MDpV6aC4jp1tbpUgR3NvpQSuGT5PG571y1cFNjF253Ypez4PbTBIhcq0WY
hdns23yXi+jpBVOwOTNrVyXyLhnG7ypXng6ZdqdvN1JsCtisqNrV0UaT202O1jcBVYLoPKtep+7t
yDNFL5u1WVgoggOTA24MVFEsN6wU9MNUtiDwswcPpaJ98L5ODlttB15NFyLYmbw4E1bd91aaRvG5
wEKFp649Stu9tKUINssLEUGkN7VUQ0RsfVEABaNHq3JNQzCRNeNxORFOHaxVRAh/HGsV7JrhWMn7
X1goMIuxana8yPmSHITIJ1QBaUATyKcq2ZX0IKSSX53ChQhOF1pit32TqdHZaglQfzY93p7C6vis
Xg0uBYBgvEfeSEpatbEZnUOTSLLbiJ4FbImX/iQUfTE+9/0Oi0v1EcbvnKcwJwl9sgEcFiFIVw/F
hRRuO1GEBuMaYf6zke3V5D6FjbLPtxdKNBFuLw1Ta9Z1DrJ664sNqLvtOskdHQRCRNrgrCx6ByoR
0sPReZz2gbVLRPZJND5nYnsN6DJzZONrrg24WSq4JQTj8wlsKaaOHVsYH/yczWsmCpeLhud8Fa1N
rLpOsJkQmKi+mIJnuGh07n5Q01azYfmic9veGdW+F/WAX91BjCEQMTzgB/hbuh0a25q0KTqDVcqo
Dnn8FHeEap9v79PVWVxI4bbQOETWoNawSantGvkxcLzb468etYvxuS3UgIWtCC0gqJr51PtJfhpF
dAsrEuAEIUcBb4U9nDgtV22K6rUxDM9tQSoUk5SHsRVEuVYWCWWnYMBHhQFsHg9VmPo21suoA+da
EBDH+qOSx/3WZQI+C04vwNoIQqCnFnfBVVU+T2kg+4Z5NEPXok9tJ9DE9SSYCLzwdRRmX7+/zTDS
ikGjik9V1wr1XRuJHgICCXzSaLazpMnfJMRfHdMdRB7E2vigImbOEHrA4228XKRU02ojKSLFd5pT
O78rRQQqgvEtTgkJNaVuDqCExuwJ9axyO1McskUmUl5A/K3Aag2zNxREHhQ/1d/H8Y8MvuntbbQ6
A1C6IhMPZoErm4E2MgB2Slgh3Wy8NphcQ1RDeW2VWBUonqqIMrMsMLdGatz1cjf2gE5rbvVJUkC1
61ei/lZr00BsCSkqXNLXTDapM4S93MiKHwMVFH7oQaKyfZ0uBXCzsMug74EoUXwreYjH+1/R8+Xw
3NVQ60aYoluN4s8BGSJPxIMvWh7uHFRzb/SFjOEl69iXp0IW3AmrOganBqD+AJmjE8vynHXlSNO8
0xW/1F20kWucd47yoG5/bWMnXUjhFgl9p1BTicpo36kScMjG3s/tOgbrCNp1A6IFbgXukVe0M3gb
Knv2bZt6cUi9zU9hpFnAPAboMTr5aDKvBVUKqgGwPF810H7aceVZxDi9pmfUS8LkIfgDLhv28wuv
R5unMlbsSfYzVEMb5SFSROGMFQk4YPAMEU4ERwQf5EsBeYktKdWA3f0SOq+Z6A1zfTcDdwRkMGt0
xLYTt0bIXisFeE5mP0Y31vad+QVIrdtaXpMAkhlYCca+CTbo5RqVSq3bkx3L/iw9ynPjWnPi1qUg
dLWyTIyAAARa6JGCBiP8VhrprLWgRfWD4kmenrLX23NYG56dNeQ4GBEIf29GszMGnZLNvqO54Ugy
UQJlbXxW946XBcojr6o80wEsKdY8TeDh6cMnSxa8jlbMBUjN0K4e+SzGP2wtVaDOVuTQoJ78e9X6
vHelcLs5AscfoBDsNgBEi1v9rtLnlqbt5LfHELUK0dOsPsXRfrMOGPcb1KwDNIJOB8tJIHIyWlU/
ATgN1rQPSf3xV4YHVJQdBHCX8Gukh50ppaBHofk3Cv54Zzsmm9X5wU9AMSrzGThrGqX2MMkxUPg1
IAvhIRecALbGS7/cxrMCBcggRoG5u+pjMfQ1berW8ouQxNhGZ5p4t1dIJIFzFLo4VBuIAC1AsFOU
nVx7jWAfrUtAkg8pPvyXR71ogWYUjKnKj5o7PMCK9EEVMVisHAUs0z8i2CdcWGyJVvLUTJPl09Eh
ucSOsp5+ox9vL9XKeV5IYV9xIcXIbHWuZ0wklo9WdlBF4RG2Ga+UDX495MWQgQPx93J8xyzo2PaZ
5RvRi1nc2eOhjF/0r/UsCrGuC4LpgO8GE8Sf7LYZ1bjvCxCEKchOH4PI09N98N3pdrcXbFUtsE+s
5Rsjg+MOt+oY0gS/y/Ql43smuY39LgVxxi9oBWYK2WMAw+BpcXfdWISZ3UxgN5AKMlVeGGw/IGDj
RS39G7fjVVFhNTuxMk49qGCdg5Gfuj+scPuLBk3r4OMi0cTaUfHLpDd9O6BvuN+B7vtHHAu0cL1t
0R8NvgnrkAayK354c8DloY+J6jejO2nE2dyGDagXA9co0E4ITqIv0XLbKlqhN0mmj35iPEd7PXq+
vYnYry9PBevoB65ZXHMwgnydU1s2pRqFGN76nHYPdfSYba9YWErgzp1hdfmYB9roB2lKuvb9JDJP
KxpQQOwCxL+D/7miLZAj24o1lU5+Ek9u2ZqkD7XT9lW6FMGZ8Ty0zREs7pOvwfa1sweeICsTwane
+n3zugCeBZMBpBoa51QdFpOm9t04+n1zAusK1QitwKF3CCXXUogx7TrTM0Wx6ZXVgych4xULkwha
Q+4OD/s6T+u2lX1HHVy76bxBtHhrEhChMfFAQFboalqplOCKpcXsa21IDLcN/tisHDxi8YRi3bRg
8LhgX2GiNatZBpNfxI9ylZKxSEgfbw7qstJhDA47glAWz40xBKOdgnxl8jO0UU/q2c1F5nxlmRYS
uD02NbOU9AokVLZrf+1ERHDXtwVcRpg5YD8ZzIx/62iBOendFHXoWjwQo3mYpMM4EM0RmMNVMbj5
cFpYVQlvDsF+CmIALe18Gn+U5tTNurupQ8Qma8htra8tFxiV8B8EL6F3brlAyBdbSZkN4I3/LKXE
UgQKZ7uGO4xwLnBvgEoGdBY8WnZuemXo9KTz459m2DzWP7Rv7VA8Vj/c7fPAa8SCPwyM4xV9V1sk
eaaVY+unvdcSvRLoY22ZWB9MHAyoHRf58vow4QmrA/BN/pxG3muobG5ahP6RAH5hbINtLT6eD9CZ
Y1AznXxdfqTKQXnZvDqoU8bbljHTAvXLn+1IBR1RqY5+XDSk/Gz8AhUmCqHBYAheTyT/rrg44HIA
wBzKo2/ou9rxRhFl18r9quPdxPohqfCxLe72q/TamEbH7P3QcsiTrX6MFIETs6JhfDcgU4xtE0FY
7tZQTeBPuqbufXRcmo2HoPmwXQW4lJDABMYP+FTugnCispazoR78LsLuRwu1/2x4TsO1rXVJMTeD
X43ebLmp6ABcv8YZI9A/n8/ZCTluEOQYML6t74eWBPSgKHdluRu2P/sXgvjyjKEuTCXRIUhrvDoj
mX12JjTOxR2+ucwEghhkFFgTFJryxO5VnwYZQkYQVHhzox8caTjd1snapkXlPu5shLeAkuO2lDGl
eBSMSBkUwXtFvtNGr9+elXCQakdwiP25jqGZY0XNvFFlnwK/7XXyVruBqwcVb/AsWJ8M9BdZmj2g
axO9TPIWnVPu1en+5+31ubrkGEKRoVtA2Yq7lOfwLJysy4GFaH1lfGh0hUhonFd8bERg6quTzYnh
joY1Wm2vjhCjUcOT9RStTr9unghsk8VAl7gbUF2/XCY1rCYHRZQ13hy72T4Z87Hpj2P2/baU63mg
SRi2LCwggixopLuUEpUaiOMzNfcjzQWDDZGUzchXbCNcQUgDMsgRKJWWEmanrBq7hYTiZ32fbUXf
cYNzn5+0NrXTCYOn6v2keH3wfHt5rnfT8uO5KxpoyzFtYiX3Jfuu+jCZxxwN+srjbSFXR/ptEjbD
ODv4J08rHpqOFBqNlvuJdRfWD1N0bxqCF9OKmtkthJgHq3gEr9JSCQ11KDpbRLkvA7RB+mR3ewYr
w7NcMiqvdEYTxNfjxrNupcpgUL+Tj69oeH579BUlLEbnbrmqrusRM6O+0ZFI80LpCGLvXMSuuKIF
FmkHPg5szAwLvlyicMSBK6y49AvlQx8c4vGzIW1fpoUIbjd1LXqj2HVW+or9XVUfauptXqjF+ExN
F2G6vq3lUk4x/iA/ZsMhtE8TGD9EjUVWlI3HN5wIZMTRToFPHkyqFiZ9WJZ+1z4kFmltwSyY6Vy8
7llbchNxcTh0gD7wKRwpaVJdDszST03SmW4zH6lCyuSzVLizKAC1JgtLBkYIFMLjHchtLfz/URlX
FCzJBlFKb8h3wIBpwNaAlzkWZC2uXjuYFyIgYH1hTIK4+ZbaqYKgkAMZsoz36eCVvRsW+6A7zeOH
27vgSj/MK0IlEXJHuD7A8bOU06VjFMz9nIPhx4Mz3G426Nz43MU0l0Wg0wnjy0nvzbNElGLrgX+T
gLgjCN5Rv8I/axPZrozehEHsmn3Vn0PjmAQkE1H9ra4TaiDBNss4PPkEBuC8Q5vmTubPX6TE7UUc
3Ff2BJOAD4zKMcB44ANzW0vWB6V2gpb6kXMY7N3UIMMgWKe1GSB2gwoepJFQFMmJMKO8CdRhhAgU
rcykFAF4rgwvm8LF+NxOMvRUD61+oP5Ye3b/XIA7uf7QGMfb+3V1of6R8lZjeGG1SjoPZi5BSlq5
TfXcV58CXXD0BBN5i+5diNBaYzCtGSKqn4pN0uJB6jxVRIYgEsJdILaVFkY2QRtZQGJtr8Tvsto1
5e//2Wpxd8iMlgGRM3SUtY4yElcviCQKdq4rBKcC5FRvcJilAUHCUg1opFB/iFy7cKWRFLJ3exar
Oxd1guj1g9jgVVx4bOVJSvseOzf20piECvmF8d+oklFzDLPOnQxad606FhGFXe/JOxlhtdvjs99f
3FHsZFyMz52MJAjapGxS6pf4eHoY7X3gDd2dIvABVpfpQgxnamUtGIouxDS6/HuQPBjOz9vTWB0f
wVME53HVounZUtNqOBmBGpV4Wc0e2FQHUcHS6k5C5AO2Cf4w3rfL8aduLtUmxDKB5wzlBnF/ECEZ
RBK4QxfKc9xMCqU+yojGP6J6327msoGq8SBEURqIKUG4zulgnMyxGwqT+o5xN064hgTVN2yN+a3E
mngiJwmPGMVQyzUaBgVt6g2cNtW6TxrPiIn0Eh60F1UVAFfWlH0piP380gjGSTkkKgShAUgEvpB5
t30zIYOAyDLeHgiDMFVdjI9gSKoU1GGuJCnDj1b2x+3x187c5fjM/l6Mn+YmKPNogHcNgmmSS3N3
dPZp9a5Mf2UiwH4gY4iazSt/zDGTMJuKKfdLyf2cimJRazuWoWLBLmhilXhXbIitWamiNsezQ43e
G3hDmwJFiyRwxk/up8qYS0hI0VAZdF7dgx1sDWyyQ4Fzjdgmaz/Ll4yBTbUIJGXIkUe/S/OXst/q
r2J81BEwgkqk21AxttS1GXZdmqEM0U+JOh8MbX97K60dBYThwI7MCrCv2FrbvFfjFs8nkM18MLp3
m0nu8fXMoiJow+BVfIyuzwHT70Bm4zcZyUeSiiCxa59/OT53EqSxzJIsxAZFNYlNibm10A3JDhP1
jLB1aDaH0DJnVKlSK01kDu1jJKHxr/0dBTKCI8a+8NLo8RI4o6cl4DdTkFl5TIejXD6Zzsf6AW3e
t2kZy48AIDvIOuBV2K/LTeR0wazZc1Y/Np/y8E4L/6yT/a8f4/8KXwv/z89t/ue/8fcfRTnVcRi1
3F//5zH+URdN8bP9b/Zr/+dfW/7S/3x7pXVM+X9l8RsY+C/B3kv7svjLjrZxO52713p6fm26rH0b
HZ/I/s3/2x/+6/VtlA9T+frv334UHW3ZaGFc0N/++tHpj3//BqzVxRKz8f/64dNLjt/z4/bHS1zT
f52a7IX+0Vz96utL0/77NwlG4XfmuzGAJ7tx2FUwvP75I03+HUEohqlnVLog9frtX7So2wi/pmq/
4zQyel2QFYAUgSXEmqL782fG76yfESLr8J0BulB/+3sVFor6R3H/oh1CijFtm3//ttx98PRZL2tQ
TCGphAsdhRzLjWE6bVXigM5PxlhIu7zriFyHIaFjnCK6BGfwYpH+En8p7i2I+s9uZ/KA8AOck9HK
s8JF7plV6/kYK06kPklJMRFJin6qRv3oZA6Kt9VvspIV+wIPyoOETtvodRRWGqkrdRIchze4wOIz
gK1i/i6YsHCyAaBcTruYcxM1PkXxVGoRqWZ1RsYlroiSj9F91bw0OSg7tDga0L06so51bfwMm+E9
BbjN01Gq/USt5twVDj3k2vDBKpqYjLmuPKt6cGwTtOQCjXrlVbVW7/pW1rw27OPT/FU1y5nQeBDV
FOOWWRgRLCusN2KOuCUQKcDjkkfiGhXoAsZKfcwjN4zcrkafW6L9MEy04Gj2unqHaKSe3ekp6Lj3
dXvMmnMMWk7fKU9JRyz9aEiu+Vrc5Smp60NTvjSItKu7OiJj6mK+FUAxzWPxOBUP4M9Bu5qsJY0E
RhMS6h7qi09m5WmWG+rPuQO2T1IlMMV79Q8jJam0NyMyPw0JKekx+qx8yyZ3sg5xc6dMjzpo5qtT
kbnTO4d+MiWEnIofVLkzzWNnnaxxZ1AvOBada5XIzqOBvefIByU/dPZBq/d55HUd6/tjDd5o7DOT
NZjPdTdy3Dj2yufOr8O9aROQ8ny0vmpfnYhMIbHAAUzkxg2Tfd58Tm3iJF4ReEpCpId+bx6+hzsn
JJJFlM/FWfrs2EQGwtzcj/k+kBC9+DG2OzTfLaLHWXPbH3FNqsBFY7T8vvSCb5V8NBySZmQyCPoS
TWjkpBD1MXm0ToZnvQdsQutI8NpYezslNhzK+/A7tGa8bzCr5DhZbpUT64NGzENw0A/RIalI9Bh/
nkMvmI5zdUoK4rwbPu2DR+ehuw+eJosYH4r7dp89jF8cheiPlLpt6PWhF36fB2K70129N07Bc6YT
NLpGM6axfGxCMoIIwEfKTBmI45loEv7O+ZodpIf5a/6dPtrGAWXdyeiG+8BVD8NPBJ6Cc/YwuM6D
c4p2stf0JHTLb9PJ3o+fQnQiDlxzhzmeUpypiGS7NCHoPV7kbvkz+emMJPlJJ5LIpx7lbnc1CffF
/RDiVUNmP3nUCw8L+pUeDDc+Va1XJm63B+/UH+mp+DIlB+fZfpgPzmO/G07Oa/+UPTnnHB4CspdP
8wuObb0LNVL1xKhJ7Cs7egb/ROo6nTfqJEZHGp2AWsqU3dL406j9P7j93pWv9H1bv762jy/l/w+X
IOsc/19/Xy9Xl+BD/P21jpHz/PNGfbs22W/8dfdZv7MOwAYwe4CnwEQxWMTfd5/yO+4vDbV2SHzC
BDMKkr/uPvt39CpCRQSqNxDxBKAav/XX1af/zjJzbwg3IBVAXeJsufpQ+r20mkD/APbBGtgDloVP
5Uk17SnTO6Wd3brRrGJvSabTuGlmm5IbVPHYklaVO3TjGmiPbKAVqMyuqSm8X6c0iB5Vrbm3tQFm
yAwC2IZultEpkQJXRIY5aGQvncto9Kw5lR9oGFkpMQure47U3EzJhOBVuHe6EP6bpMU12AEKAOsb
EMwgwCulheP1rDsUCUJbeh2DwHLcsgvz+yKqC5j3DGQn8tCNMmL0VgvIYqag8t9q0DDVzVXJuR8M
Vfucaa30OW+BvUCuLkw+2EGWv5q0sE62RK0OMGl5lw9lchy1bJzAp4GqOLNt59ibyiB5jyQK/TDE
JUw9Lvbha5tm6l2flv+bvS9ZkhzHkvyXviOF+3Ickrb6FuHu4REeF4rHRoAEQGIjAX79qHVVl1SX
SI9M3ysvmRLpaWlOM+C9p6pPlfVNMbqFN3Nfrt8HlrmhzXyY3KlnkPcc+iA1zKLMXP/pTbp+8SXJ
87tZbdnRbVjOaua9YEXL5gQ5d5CeDKyxkaleSjOjLFHp+6QjItXPYYrSD2lQpgxm0eiahzB/TD5B
hLuYOLmXMFgAE4YFla+eOyZRVThwuoDVHd2k2LQs4SqXrneD0oihsy5x72MybHeT0rJoSUyrvQMV
tXzakTkgcVXt262euPE0LuVWtYuJu3TMt+d+t9XdsJf2XcG/UbXjWsW8MRVjSdNXtkKcHtsxfaQw
rnjIpyF+VDUr0zZH6OHSZIHrpyLdad5tY2rvUiTLfSsTqeF7x205X1f8ci8WzVFolE0FRfleQL/E
lAOkTbLFQNuwGf/E8RJFU+Um+134+kOGdIyRoz5a2aLPw2U6Sl48bUsN+6k+1ubVV/X+a42C/9y7
KnMnMee1uGPDYpcTFFfDoagG1aaLZigcgvH0uc+Z/A3/1/kXhQavv8A1qzhhZ4+KzhZhfCLFPLiD
DommrRkzn5z5xNNzL/lI8f3ri4d0X5y8hIXo5OD4UKRN2PLwtWZrvjTVwoJsI+S9fg3VAHuSRJHE
HhNIqL4YS7U+DqBvX4X11Xxccq/TdvEkvMc7gnZgcTFh83SK9PKYJjNDfyZmfN6RjOenXPQLNhal
EuaQ0736HiKDwo3v+bQdJuxXrA8hXlNYpbFSJ42b4mCaVTlVAcufOD3eYHH4BGxuPVYjXhiujTWM
f+hSoApivq2mFsZVtG4CkgezJnIl452azDQ0kSj7V59GAo51Y5IeoeUKqokGh8weWwvSbn4WvFHG
QiJrXZ7Mx0C2+tucTCJraJAOUVfxhqXFTZnnWYf4Qcu6fO8TCzZG1nXP22jSxB37fvF/NLLjTCd2
Dn/7PBHkk1ERFtRhcuham4FBbxcplWlmMsdFZ/d4H9rYEvIx0jRrpUosUsEnyEjbPUfuUqUqpEQX
+DIfy77cs6OJQgRrqFuyaaMyd97ptotOZ8W8HMm2z691gHnOIWRmMddUx+Ofwuj+acSaTNYK0Huh
rWvPo+c6GehH1Se4ghqYVJu5oVWEfu3mj8ObZZ2YeV7t5NjRztXiPlmaZI8q4LL+XBUT022tQxXa
EpdLdVgz0x/tnkE4O5VaRY2hfJStqoz+JsSgr4XZAg7QLLen4FT0iPlN60NFaC6bHW4HP3q32PfV
1waH1uE7gI9u3rrpZrMAfnWLflZrIOVh86FWzyxJJt2NNNrfOF+jb2LkuGHX3tXzi4IVB7M4bcjR
edo2m4YnQSwPR74pzrohKYXrYIEQ70fDd1G13vL6SfekHPMWS/mLOcihgr9NSuYB/VwwjEIlVY68
5WYdw/2e9wEaYaOXh8XIokJr7ZPvZsaz6ogd8/lakmh5WwKVqh1UvqzHlKSIhppmVTnapquNhybs
Oob5Vk4E6YQp+9DExpfRpRwgGj3OmpvOlMFOl6We5ndd0whWnIFFd5J5GXfUMI0T21fJaxjXQpxH
XF4PIZhh/yT3atOnel6nE/QCsmrGRaLwRZBpD0c9T/65QIg74vkiiINud/rWV3fYjE/8U2ltH10Q
D8DqtXVGLk/5vuvtSLnMos5BwfyJ4IPkbbHiXgvLiGxMyoxzJxLP6/k/O5Z/N2//gZbqf27d/g8f
/rV1w8//rXGL479ukeWAi7COB1jgNj3/vW+r/oIpHdbnYWgL/PnWNP2jb0vLv7AfA2IAS7/YlPln
yCKu/gLvAcTihmFCPFxk/5u+DWsl/61vg+0bgj9v2xqQ5GXgq//VHQroVA/lH7vOG1HD9Kojk2UP
a+TzaY0bH8ADsw5r5rEWDXgjqcbTUO8TJpnbr0uwZFhvxKaPSR2idxG2IbXohIrFma5cTTqIb/Ng
fV0e6oyFCNf4iD/TuDtdHH0uIcONaSNcYAAscl+rVb5TzWuK40oSv/kGNZpmX1ActrLjMXP+JTUy
F5BUuHzt/L7l66Ha6xKRQ5VUd7jz+q0ZY77SY8Bq+UtASUm7tKbDYzHZhbVxNomkmYHt7e0KBPLX
ACt7dZrHMaKXbKRkuUducFRgCE3mudnNmJMu9jth57KSPfLi6njFwZWEYAMry2SuxvfM+sXf0AK9
F+cyccX4ls0J6sqBr+UWv5Al+OoEAUo6PCgntldeL7U5Z8RO9SfFtjo6UCu9aPCpFxFEq66QZ1Et
EayCcaUfE+nxXjiNIVVK5IJIHGUFF52bIWdH9xyWs19q6ZuKix3N4qwVhNkhq4ZuKVO5nrLUFOjR
vCWFOFZwU0ZdtnoyOm6MAjboDgJqsmG/KsLWfmlGu2TRlefMX9DC57zRSax/TFNMN4zUJVgxOJNT
B2PeREq0G9BTBEptF0iMTuk6JNkIljobMulfwhKVwyeh8e+O/UAy35T15GWCIhZLfLlWdBmPUc2w
kWkXnWxHQWqsVUEkQOCXAGOxSJ73Kae6QQXe7a0jR3O4kapaziJOFS5lJHNNR5Secj/U87iitzAK
8MYejNquw16YR5VXhpzg+JBNpxUYuj9vFr6an2NR7+HAOY/Xrh+w592aFQJcAClIXmtrZKN8KYpQ
QCwyj+/LVNuqpYiQ+lLsEVL9xunW7hKOlhU+lvae9Fo/BArjlaZkfVo2tcnC2Lh8KVy3I8G0bmI+
IWO3Wml2iegy/ClpMcpTiEtfNbofsui+x1xkWj56P3cRNRxGKhVu8I72oq47MxfkqSCzysGrbixu
iR5rec0R8/XNg4pLDpYJHR3gcVy5Vmdw6WhyuaHaR8Kbn9OeD3G7r2Se8HVFtxMvOQrDANH92HAZ
1eboRyCxrY2X4ntcC2caxFbVUVsXm5TNQNIwwQaqv4EDKJ1AgAYGz+xKwOyqncchw/uiJdHNDlIS
4J8331YvyJ+pGrGnhRZ7YB02ofgGOGPbeDtYu2FuMRXBl2iQ43M9AzntporN6f3sPX3nWqHRq9V+
a7Q8Y8MhXVz9QXxZIg1bUuiqiMaNiQFq1qc8kj26zdXxt3yeSoAe0kjW4rTud7Iw6mOsVDLwBprV
DG3lhvvXuENE92wFpMdTdhhsPuFDC3tWqCNq7OhOu8NmO5CrxVYftFpFfSVmFytmtmiO8bcMZ207
bOgBile3zmP01C+b4Z+rkOd2RYfVS9HV9WrRCOuKu/5jgyG479sBYQtugq5joPSXV7glcLB2tbcU
aS350NUFqff8qaJs8gAHuY7S8+AQw/nVcApTtJokCgFc08jDM9vXWBz1SOl+J+bFWH9Y/GLVy0TT
knd6Hfntss1WJYYLTibubdwU1Y5u0NfJLDpvsIu0XQVens9dqQ1D81Ma3NyHXmakvC510S9vPdqX
7FTZmNaPLJZWdGtye2QNIrt69gOqm7p4wnBcr01s62lzDemrbLn4JLbl15IlNjnfLl0B8r4ibMSg
tZbV8EsQHCqNcT8QPH2xEjiz0cSnR6ol4jlZlU1wHF9GPXXpJjI0+Zual4uVsvqAMWDyvm4JIS/r
mu8eF6nLPmd94TZEQov4g+5kqjrpx7CclEFVaTE3JhQmfHFkjmHrHcDTZIN1FyWRox11+cYfq4WE
7eSK1GWvdeV0dcjmAvF2W7YNL0Xi4lcexYictrCTKVtKZIZGfMKWUltWyutmgqgxNPC/7O957zfW
8BG+fF0WLwKFZEm2tYlkjhF4oPNCMBSo6fOSJRQR7Hrfvqwzbj14c2aKXfARY1raN7iCNq5SrD8k
jnrTZYhkLZHvq8tSdHHeq/TS87nO8BUC4gAMpV/i95yVXnZ5rtA9jivJyWlQOD0tZ1wBog5DhEw6
iyWDhjvZ7w3oayTsbYvo56PrSZ2g5+QVng2d+TPlbMy7PGP6CDWaH04bR+lolQTZcZY0U+oCzVL8
evNAyLpYkbR4iE3msiZelyo9pSnf/4jKqaLJex1/x/cYrhqVYQky8cRAhyeHRay9YaXox2u9qeVh
i3n4QrifpyPH05wesZ4c5YceqwzUNhGDHeuB0gxPPIJ3QH3dha6Og8L0ckrYqBE7JTldWsRRm6I8
ROjQ0+0gpwTgQoOhRD/JwmZRW4iM4jOK1vVlLEZrUQWy+I+rRi4aRviWQpJfmHCQbgEOOuqh/MQB
XgCMF3U+HfF019cgDEIoM8nkyzrq4jtVse4blRfUt3YMHpL+HVN0W/ol7g9DBkv6W5NT0MOEq+h5
kXqyDZTzgBPSSvsfO0RT1REeLenn2C8uvbpFVvMhRnNVADk3pblDe+X1Uy121PMuwS2QXVWtPPvg
tYKr+cFWcV/1zTgWYvvixw3GmZBU9D/3meSY95kZXm1ch/huKHcGw651Ue7n7MvtT9bH+GRXmhSY
pfhEaMddAemTy5CW2EToZ+p2zFV+ZtrC18UIbQuAzanULR0EYgL6LEzkPOXYSTtW8PpRzS6LYn6K
h1SsGOc2XzaFkeqYW6JM1zORdDjQemrTTQKPc4gwLBsxc+Bjk9jgYDpXxfARizWCQfsECfd50DMp
L7bOpvcl2YN9ivlSLs+JCFa/EEqMPmGjWv+pudnVIZMJrM/Y5kJ0nbaK8eMiEomzy/RWHEBsFiBU
agMPZFaNof5gMEAQDWbSeP60j+mUHBghOv+G+czwT9juG91LPqKJZtA5Cb1OgRyIWNAR0BOt9DJ7
dypm/BoGB5mkjsU4khEdWT616z6k5h6hjeOfgeRRaIYxKukpCTFG133VAPOJmu3joqMdaDwfOFR5
Y1n2TVx5cCG2nvEjG0dlvNJUJyka9ZHxs4ZZ3QMKLd1bNECQDZK9oF93Pk2f0WT1FiU7dTHA0L6K
Lim+WQXAlBCWdi2S7L2aqkq3Pp9hKjFFcOhufI0mujVuqT6Wnqa2qWabzW08zGREjyXICn4m3x7K
ddVPTppsaPo+Xj/QvAR/ZJTyvN1Dpr7DiEy/lgoYbts7NXye+Jb4bi56BAwVsdixRYXFsHdcj8o2
KyZocYDzYX/sV5CXjUjxXI9gEstvbOORw/2UZSNarI3kjUuj8U/qs3U5LaswYErGTL95n0629Wz2
IKuQBfSu4iX6gX8C/BylBAQXExveo0NE7dogO62qzuB1lwF7aUn0I86LDTO764Nq9SDDC4CsSeIS
d+mvkgOXACq1RQvgQmB+LZ8HwERRyVDxB81B1VBa7OdBrAMEmzJb+WmKSMxQWyb9LczonNsomQvT
EC2ROuCoyj4s89Fv6AD52sysdPowwouOnDKygk7mc7EWTY3R4+9pFP+e3P8jgzjwfx7dW/rx658p
l9tP/21wv6kG8NfNLAbrxn8bwf82uMfpX7CuSGBOczMigrbuH2M7/pv/lP9A0nezriki8Dd/p1vK
v8CLgB7Bn2HgTiMoIv6LCvr/UBpA8vMvY/vtbUEDhBfFcjoCX/+FpAbmjzs4Lq6OTApIGm54sV00
oUD3q57GbTUByoywkmjF9JrWM/3M+h0CNxRMwHM9bPCpn/b6tY6HPDsXhVmKIxPo7e+Q2Oyju1mO
6jkp9x003zDW9XHM0N01HMJ8G3DzC7YcjZaJxnarq207EIY4k2ZYR4ZVmmXIV2Ro8CJMoS0cm+/y
UW/GXPJtAhg6prsmnS+i9ZwhZAm8NVeTFc2SoUWi1XzT7y76JMWNMvJZdDIsTelpI4lskgHXlcOm
AHwRQO7GYo6GR6+JjB4hy4gx/eNdgSOCS9G3fZ1rcZ64jYtvFTqAj8Eue4cpeN2bSMnkE+47c6iD
rmf9uJRQq2ref3ES83TViB4dcI67M4/J1xQv0U0lCenz5sSuQeKLmXzTuugLeF3Vw/MIBTXuTbzR
BTS/tE7x+2guRY5o80GkT1LTij5HJLiENmMfy+WXZ/n4WykSAcdEmEYGXiKS2fAy0NrmzznRmXxf
UN7CMezYo1tSv/1CXE6c7t2k5x9UleEPcFIkC6Ntg1rmoBcQFuBHorPpFzAIRdoLdjQmdw+VkPv4
hL4OMCIxSfKkDOvJGYUBRX0cZBy+VHO0/YaSc1o+876gGvi/3crqkAzD8qpY3V81CWUXhao4R9nK
PkNhP5038ABNbgO6YDMaf2BQ/qYvYRPmFnlRgoY5ovgPEn0Vxoc6a7ep9zOeH5PLH23dnOkGYIDp
wcxzL5C+A3Yvyu5mhIa7tS2gnwIHZRMV4gYeDRotbb0vNfVNRLDma7tS9gse7yCAUrg84+XBA3up
7uywURBOWerDZYDfqjks81aQO8cKwU++L6pPSW8Ld939ONIrJhuFPq23bu0MdVYf+6p0/FzqScnL
HtHtw277HyoAUHhmZcej0r3UgTt4L26uQ6Q22MdoKZb7IAR9JEKYo8XKzty4WotHh0lANr6HvVtP
SamPK0/DS9Bh1Ic5D/rsgcd+HugSnkakhHfJFDx5rIDOfN5mGZetN4mcOoGgqreYwDg8oXOOZyZx
Mg4GRfiUrW4BGNRr/pLMtcNJslRdFpVkn31SLh+DHIp3bApluq1KAns5tF8LLH6ifc+R8TeQ0Ox8
TpdLnkoxdRWbKGmAbEo4ZZlpIvejm+zXAnbTrz6o7LGabrjQmqje2EtIqBHqi3XbyCCYxtTc71PT
W0h+YB+lLMGh2locT2XXn7gcstSB2VQKK/J+TGlqgFQJ7/A1bbZoqnlyqrVEluUpjZT15YHG27B/
x9ButuSOmiyyL7UZ17gFF0BvQoSBjMl+6L3eZ3GZaiPd/GfRW7qOS0OmvqRjZ4Rj233k5bhgLwuj
L7zADrKGeAmSIw5POHHXYyyJ0eAUyiOrZYu9zY4gPiIFhUcKxhVop6x560s8/Ga30fTaDxHeJkKL
Tb5tbwIpriFts0pD/wirQ8qjE5OGJKIZlgzsYLEmfdqYUq70C4yWsInbyKTY6EdWD0a+1dbJ4n3n
2Ty9VgBJ0JrEboaoa7JMPxS92dmhnqgGXzpjWwOaHAoZOUaRETy2nTbRSR1vZdPrvPhwKhfocyZV
nkXNspNNByCfcyQwcrGpyWtPmg1Pv6M5X67pyslLFW6BlZRDDFKIcToWHtdDSHIJwSxe6GHPlb5W
U1E9gysZurDuxUGzFMvvvqocOdUOYF3pN/OeplvSCp3UgO3S3YFy5eII09WbAsjANsJjReqNhrx8
GmyQ0BDNUX1IZjD98IxBy0/L7CItJ0+uWLZ208l07gtZnMDlVpdo2cBtAy7Jv68Bk7fdoF4Sbts7
AFjijETG+b7GrU4ar/bwOukc01fNc3sQY552/SqAPyHGPDkl0pQanHJSH7MUgxFLaPwln8TzHllQ
64Nw18VFf4qMxK/lAiqyGStkgYELSy/wSZBvPGCsugNFlp8A+P2wILP0dzrgQr66cV3Vr56nZn5Y
0IPGEPGU+MAh9DBvHuzn2E4zau47E0U1s07KGdKGJhdZ/+A1z4ZfoPTGD5jZJeQb1gWmAbudE6bB
fhxJ3+GAJEBC8JVpDEiyta0HBpo9Y0Z+9iVwDgYXh9DMwJKBfe8+wlSaYQ8by5cyILe9ZwBooqF6
4Gw3sosn3KkKU9NpTExolbbA/4d6JK2qBTwL8z3bD6kE5gugaBpryNQ4L6YD8KMUyYKzwJI3YJW9
XhUyJpbqew4NRweZQjKiTSbjZ2FUCXBzKp6thpEjPPfrAQN7nIwQ1lWSnCMIG75vnuwRsquAevdg
rpbDDm+CFw/5S9G6ntoPcOj48AE0oNw0486mHQ4VOaWP/TRs5TGAHq0gnWDhLuVFci8WSDabcWCY
AEpIJAHrDeFkdgl4Czekg9zz3ySYDX/TI/0/Zbz3v0GZ0vmf22mkc/6jn67RG992CsFzoWVFouZ/
EWEJyC7kFcPqBbYTMFu6SZv+od2Fggk3ZQY/OqhrkbqDZvvvHTWB5Bdp67iWbzaOFbZS/zcdNbwi
/rt8F5ob+LVAvYTdytuacPKvC8ggbysVeUzXFVaF26IYrtMs3WHqN/ItzvQhCyu/51FiD3Z21yhV
35VYL32xnoGywOYqou4E1uyY6Ig2aSYQ51dA2rka/6JSl4DUne51UoGjv+l5Mvu4Ruw1YFx8IkYd
S5uOLSzZK5X+XEUSNXrjxx52Fprxy2rH70NW753rk/UCPtvhbpQ1GqJct3ATf+u3oqMlJKashzZQ
rttTKiHjs2nW0Wy+l5ydCmIQfFCin7/Z70q1X2QJbWGy0DuZbZd+hmaTOvM7T/fvYfW4qyraGLYd
FVn/KF9sR86XVgz7j3HiT8UEtoosHDpY6AvzcvwOmtF1BYSkJZV/0F7M7Tw7dMhYtw1CtnVkEEhd
/8zZPVylL4y+eaLW72OUq7a8aX5cjrThZRswDAS8y9UGoCBoPcmrHDl+JQ+EUm2oyeUzChBrFzOq
dtkltKxq/4Yn3Vnus1NUojVLU9Glnt6lJjZN6swThMKfszV5gq6t3RPbmnh+mOpyBLQk30Hs86Ze
/LWeBtSSSD7kcy/bWGt28GReDhimImg1+vG0lwghHZcDZDqnFfBcM+xAmflDig6P1OnVaAoJMFle
tBufhwBZDxnIfCzs1G5A0H8S38Psurj6sjJdUPjhiqdQV9mgToRngNJhOAiBhTDkDoehcaCAm72Y
z0bwR1BC7S3w9pPU6QupGHmZNMS1Ei0IdKc1sE63v5FsuMsmqCr0DmM0pX4w7qM292n8h/QLpDqh
2M4wDChbk4b+jVUxUNcU8rmZsfSSAP9347gfOLa9W8EVawOmIIB8HlzLkJ0wKX7Suv8D5dZD4Zav
qEe603O2NWCMnxhTyX2a0WOyluURSoxwJH3u21HVD0yHc2C16HJbXqnQeWODg+A2gjZwWaPjPMQE
I8X6nDG7HxUvbxvgI96Xot8mdDcwDQCWPjHwhxCh3E9OfwNT/CUi/KHkNBypijQA7cQ/ZlJc+J67
LrjxfXMwwOq1Wg9RurxNbhL4ziMGc9nKlmQ9NvM5+5GO7iGeS4DBt7x0lkbnenzgYEqanuFs2BF+
fMKpmx56Q1+X+fmOjCAejSnCKaPgThiosqb0gG1oxX9uMRMQpyMNhFuSQ7zi7mLNvhT1AMevTZyF
Que8UdqVA7TC5eh/wkjjfrUg22ifR0eIBNtEi2vpFXT9XrUxS37IFe2KgfoWhK3sBEsRmVfl55ph
jXqCRN0O/ED5E0u4Oiw4INR+lj051vX3MVYo7Wr8OWz3q0vrDhrJTzSzDixjsjZZpuW9WwPUU24s
hxdYEi5n0CPqviCFafN6EQfQEeYImJ9eoKO7aNjOf+dozI4h7uNvW61fchfuwwCnR2j6VZPJIX9c
bJ236NHkT2ybsgbtagHePh0vGfGAJtFT+noDfS9q2clyfkp3/zDtA+IYK39Oq9zd40sA14ma3IVl
vTO8/rWX6+s4bm9c5K0WdO6EJ79ZsdYHJqL+EA3901AsbbYn12wNd5BAQiiaI6O2KMZ2RqeC/8lM
zsZOETDLbTuZORUPCVr2koAuZQNrxbydZ7J+opV7HAH3teiR+NltaCAGqB1dXl3NRJIOfHtx3uvo
3gnyTRU2aRK1ArvDkNpUoAzaJanGH5NMxDWSM1ot77tq1/4+4lKenBig+odXQIehOT9Cd3oMq3zJ
S/4+6WfYQp7BzyVAhIGA8Iwf7DpszT7x8Nrzyz5rXN0OOoS3UCTmAZl30NrtB0A3V4xZJmrKtMKc
n3vAw3m2IZc1yVEaRNlu8b78jCZcnWFCDM5U0CeyeGD83AK7dJQeFm79EYz90yY+kklGXT478FkT
7MJDVnxgyPzFBmtOGpE9bWbzs67jM50JVAsRpP8zDAPM1lhaXDGxtWXMHgljb3vOigNdxXUi0wW4
RyNyvcBjyuDz6WlTBfs7lJXv1MDvCrAVl6SQCv0nxlS5Lu20YlKLUF+Ue2C2+qILVALX3xXT9iuK
FRw8amSz2Vb3FX1Yhui3NvxLXPb7AfhCDgYxlpiyMYGAhokbRiUG9rWfjsH2x1pi29qYNG6UV+5M
ac2OqQb2gGH2OVujd8/241xK2gIm+gCEa1sZ4/Bv6VQcDeHTQ12j+qz79s7KfrkJh+MYJCMDQ2mx
l+CrXh+D3vPjSBzII1NE50SS/Zvf969V4Ti09DebzEWgVkH1gt2sHHqOfF5bqHcRxjjT8Qdo0vWY
7QTDeF5C+lr6HgNQP82QIzD3I6KpuOwBeIzBVvplj2fVsSwJbzeR73uopfgcIbuuDmvZ6fwpH45A
7CEjrJEzs0YvKcm+CjmZ1zFaN2h2v0qoAi4IbMyO1GaAszcuUc5xy5KptAfobKHX3frvtSmhdFgA
OwwRZs9MQXRdz1cfRTNM0H5vpkjve4idu53kqoMr+cc41tBflPlFxCR6UYP9moQCxax87kt3stua
fs2GmbW5Jg8YVyE4SJS8bjE0CqmCRmMxKJd8WuwFEwF0nwCPsIPRz8OTleOV1tHFeQy5Im5nIFng
/dSZ9XmnS+iRlr2dyvlejBiYMT5mPH8rmbrv+wIzOIfWsm76zdTH0MfmyJHXDYPl5Rym+FXUMESA
bgf9ErQ3C6jcJ5smJwqMCdX5Bl2UzQSSIFLFYRxLFM35PnLk4LE/JAuciLoHh+9ehiT9HmaIGYJH
cdWXjUUYxLIvhvs2jXfIpUfS1RAfFGOAkhFSeVf/X/bOZDluJs2yT4Tf4IBjWnYgECMjOIkUyQ2M
lETMgztmPH2dyKE7q6y7zHLZZrXIRaZSFMkAfLj33PuVEdzPVTAss44ncjt0kbpg6dL6Y3XlvrHu
atPfZsGyWQaEuCI5SOcBue1XabXntcOOcykWHWcOTAlvAyaxZ1CrHg+HOGtPjbL2tD2HnLt2g+ue
jL739yLQfOS1UeyyJfG2sVyfitq92s3Y3Ew4BaS4vgDDmnwnE0Z6OgwHNUyvdI5ZW7mwo/WLixHE
z+2YX4nnnvHYaate1u9xnC4ZE6l3DgYvQ7kOpUiOdmbd82Rz5svo4qH5xVXBjmx8VFbywGTBSzbo
L909Geb03Ep02C7etvZz05TvY5v8rBuxB8zYjYE+wuLcVYlx9CBWUT+2M0202yYvrS0wGbCame3m
jhwcNNJ3U/hvTslexQJRuOq98fQfGoLODsTCEDd3XVbuJwtQEukkLVBzMkaWOtPvkTqfzJ1Ooxzf
V3UIzGTfqITTvN4xH/3OLq7BOqFLWHddcmfKp8RdH5s5OA/YYFJ2TEfMNzrVd0BLvMEjhrBgNWtm
fdaSw82SDJehyD5dDrvFXFShDnwOTW39ZSnr4HbGti0uzASJAbiVsw38gp+r5ssspvtdFzzYHKfl
3cLo5H4NLpjg942tH3H9dywiF+41G6/wH5y5ilb9ZHf0cEAGjaFV3pfZ0mM5WhczW7b9zVCcDHYU
ZTYh2np6DJb3mZNa7JY/s6y8SE6qTifOQIavmUxf2lriMCQAOovow1Kwc2UDvVfme5aQNxsbwlp9
OhyWwb73ll+jnW597v7r3C3b2jc2eg6OQx289i6nF9VTI6vN3WzZej/YxuNoixfVvnmzeze7wS+e
pGxb9cWTlTT1ZnTTeMNtJImmdPqqmUQR+S3cXAnMWC+tva/b6rDO1hXM72Fy16jqlhTqiHxIPEzF
pvL+uBkdCXpYXjMjuF0pbiUlK68Bj+UYvM8clnL2M7M27kr84nV+IRW5bw3yWU6QdaErx6c6G7eA
8vdqFmFiDeeCjTA1ALvkyD4wzOTGGKSDcfQ+jvdB2V6XRF9sw38mU4ykb79JzFnBssfGoXU4WO3L
sH4V7icM4p/VPmeG82C6kavAnFn2HpfFOXTrcGnUYDN6Lv8904fcmM5rRYNQ6MglKiQQA99dGhtX
Z8qiwu9PlhyjJWu/A9E8QixETftm5d4fNFhq6OpzkpnzNRHOJp3i+1aRtOlG+8TOzXVt3Vg9cHWR
85853mViOAr8edIav2sFUZZ2zdFobFCa0rNCY+ouZWugqa1RolKin/qj8I2funVDCKt555h9Efna
As9iayhxsIwpuTqaM+lqsNjYwziiPU8izJkLEcb1FBlEasNiGv2Nk7bfRg7CZMXE32rzqYAIjHCA
XMiREV+ACvijmMiuZF4T2qX/I27T9xZlO+/oLkiEdW2Veh3XksYHu55OLdGjMF6cV67uSzgU47q1
7fwLEvK5MexmX/fFZ2pxoLT9Ru1HUb8wlt7bWLE6GhXxh8HQb2Os3quihgLqjCTs0rkKvSn/VXFr
DTUS3CluGm+3Dv6A5OV+JVPzhBrqMDbIf9A56UQrLtrN0nT3xKUua+JeKS2rQTeEu1m14o3qVriX
m2WfdwGzaFTybrgsA0YnKwDVdNrn0nG3TTeve5NQFuUo1OhC8mAVBDN5Q2jDU9mZOb/yLP4pRPID
H6m+JWlpFFDJcF+wEidsYMaBVMqOD2fcaAPrz7TgQn1ESLSN4QzOtIIeJo9ljsE+WU+1396yQ1Gc
de2mdCZATPXH9sRDqdcdRJIgpxqXAEakTnZ6iusLJBi3CYX+DCyFHTgu/S51myB0cb6fs1GmEb9S
EOAZd6HiEplwWpmb+aGPb90+7hjfZc3N6rdbwzrLoa5hOVq1ydHow8xrxdEqgMscpcqP2J+ro2vA
GXnzr8Tg3Tbz3YL1lBXeW2P4d5PBTamzTq5TffvstfaCSh6b/qFZmoJ1OkdUR7L9qLIJAK4+GtLl
7p7Yp7Vja1sDCTZk31kjjzlu1pnzaYnOO7tbXWVhgWnVGvLOBXE+eqL5MYAhBNFSOjzjk5Ee2Voq
w+P6IQiDKcfiPNz4O68W2aco0Y3nAngg4HK9T3pEmDkd8FJavQTHCe+kisx1LEPtk2AxeftYPeJz
nsSXpbNvke/VDZPS0JzrrFck1K8hKCCaxXlkOp/kSfQ7nFEetdozfmR+520F3Sdx3oalrncpWBdM
niAG1G90vMTIMGzLedXITREXOkSMimoJlzwkB1dM50QPpKGDZdcKY4ZQJnjSOPVZCPuac1SDtjnp
KfsjgyLKYC6DzD6MVXqW6qt045e58x9AI0M6THeDb508PWxgOaFPQD2ysfuIgwzjqvrSxXRVZXou
l/fEG8KmXh5tmdwTnHsz6vauLdTB4dDmNk6I+XFiIvmj3+ShnS0bRvCm29qY7ki/PNhVgZQ0PCTj
T7Pp4rApXfpyiNFyCd2OHWdFC7aUX+cUR2veJly7xAMk4IoaLcko5+btmLSe1vF2Op7MULi09qd9
vqm5ZfCIrMaubGFmhWd9dZXYqpw8myF3ZCPh7O1PHPqos+XvHtRkgD82oBKLrKp3DFLaaMZ/U8ph
bFcU9XBmsPLIJe+a3ewPq/DUDsRx29TellDcgBLI+4eKFgzBncrVY9rme2yiYOPYRZTwgE1L9iNQ
yxkUmUGlvb2JEV43MheH1hzO/hgcwFT6bTom+5UAU6bBYd2SCTACNb4tTqaMH/WS/QH6eRaM3KTF
d/0OsvgJQPUzqPVb4Z0K29LMllx3Jlu6ZXhPll7kI8uFSarsRPREmJta2L8Lb2XgQVU/B8QXX6f6
Biot+ra+gBVzETnp5ODMP5fpzuirZauGhhSpPfmSldasnL2sivixaxsr6iyVRlVZyB28TnaXepnu
NhaNxvsBo5HjRpeYYVp4ybFLat5PSmz260QL2f8I//8Q/qk4+X8zNJum76bP+vM/Cf/8jX9wNMFf
t7J1prJRH8mQuVv7xj84muBG2JgMhb31jNP2zp/8U/cXHk0fPrq/J8koYwsg1v9T97fcvwKTRHPA
X/Lok3H+reQytTyEc9p/KbDATSeiQ3jasV2CMJZ9+/N/aYCa/D4xdV8xmo4tetxqW3fFl8EDU3BH
FLzS0i0S7o8xhXP3xmI2brAJnM4fHkj70o3gKIOS4EYkeblN+CWYl6y6Ud1BMiXxjnNr4ERwAyWH
jiEpgpPZE6ylrmDs+hePpnggvFUnP7NBzN3BBWGkjWBKyk9zWpEZcIrFbQbT6H8ia8MNp8HwwGwK
+elhnGNPdMUbJxxn5050Q6giLd7lWFP14MTVVxBMGWfVzN/6XplfjSTI3uI5FnCy5rfOJqLMaD47
lyv5N3HfOpKIiw+6zMjACtFH0pypsZALBi/uaPrgL2PM7ZaPlWnWrmGEfHIcWExvMTbDYMgf1tyq
e10ZcbUtVZM8DnPin1mAnf3qrvOVoSAj1as5+kE+dF4k0tG+iqnvxhBg2v1tqu49sBIRemZNc/uk
xUOHq9dsvAkUuZFrHS1xThZGDmrerxRtItOoWJxMZwC7a93Gvyebl32J2oRw9MofXJzSY53OyY+A
ctmS642fHGz3Vp25ZP5LNpr8PV11eeT48bf22/dKF0VIxxwKU5sPp44mbRbOedzYaeAcDVeU+ypp
ixfXnljwaVpA/Ua5WROxa8gEbVO3diheGUgjtRkkt01gcLW77qXolbhPY3HJmuIls+nz6BefCQTW
nCWv66LjM6KgRL3An/6tRzoMDV2uB2HT8wK0U6YXdzJmdlpXN6GXE/rk5igrAsBue99143zqPD6t
GUiLMASMzHGItbEBVjNYZEf0q+4GZMu8iNrabfagYAjtKVAtNKxzikuLFCapzd0Nc0X/CPj3uqvL
bR+8EjB6Lgh/3c5VOAceuR37UmtGo7hFsNwFyr06qrbPZhqPG+IIBpcBbe370koutIm2uDhedY2b
Pv+Nkez2m6UbkOl7yvtmeyFhIFP16tbkXNdatXjOfvqrAynZdqud77HGkdFrM78qV/AAcuDT/Noe
MnTOY1dZN/h+Vad6KbKdrqq7tajaQ53gdnPAyU0ErBbqyirA1Aur5UOoPLWh/hQHGXU4cjVsThqk
3Q/aF8STMiZrn+eJgh5fXqwMk0WyeKDKIIFtS78+DaSDzquRttvaEh+ESPJjX9nJU8zhE44XaSls
WrfYTmU73/v1nEac0/KtaYygNrSurKtZ3WMN1LuRA/DFWRWJX7mOVzAuzv2ZuaY3qFz+bhJph9wp
p2MH0X1W0K874XVvdGklUaMKH1d7qW+0bx8S+XlN6OCaz0kSMAJzCnJkERK64pQAS2VkaJb2uCTy
Rx0r8K4g1R5NC8n81q9NvFmzJaoWxaedZnH54c9oYnHOX8Ov1Dw2cx82K4G9zXxzVMxbKgUPEEpo
AjqxEjA3CDhYVp0fY02HjRsn5c/JBYRQEyeoYjY4BJHGOzWA76anf1tj8ZWJ1ntQy5CS+nI42bWL
k2y6ugGQqPJ12euAtTEI+TwPdLkmSQ3lYkzDVweuMN7eLadv8J+8hgthRvhg2yWOOASAdJ+FXBK6
dWQQqly6FyyLEsWKY3rKD6jEE8kWr92QjyOxHhWjJwgKJyw1lt1xxkgqPrXHuUu4vgugK44eAuR8
hEBuhss8poeuMVvuSO0RMv7eWNFxoYfyA+2XZO8qmwLS5bVNRuwMC/tBF3dmNkZB7H1J2Z5yTLLW
k7u8N61QyeVgluk1sSrKb5ryubd77M545TSqtiZmEX+674S5q6aY/94cSkIoPhqKzJ5NUhuG77yr
VYRzYu6EHvfNaF18S+/qfA39sopseJ4m988tyEQly/NY2WcovP0tRx+ver8Cii05g1m7+sp9fOPp
HF04iKrE3pEHuV9sdGvaHIKAPqRl5GpP0EX0RNBJGLWh2XUn2A06n2yk9MKIn2hiYyWwDgU7D4mS
u4lAkSGhSG6CbW/KH6xmAVMUxMhgYTclTDFZGWGjupid0BtcDvPVxPF0aO3IqtJHRfYsGv36Xtmk
wpL8uaiKnS71Xt8EPlWZ1sExS3ktSyf9bVikV05ZMYlHodldU6PoEJhi94Xklw4iCiNemGeUHko9
seJ5tsBxdZceE2RduZtm1c4JSiPqi5ZgTQJY6fTBt0VMcU/0ywzXWtzBaf5qMUO5YKBkjmksw3FZ
hyN37K94znsgP1qR5gFMqFBpfM8wsXqrPFsz4wuB3A9qbnHELi3HdXZBLk+sgQCbk7I2VIRMW1oZ
tqJJD0kb3CNMokf0pJKQOJqtspM2oixERZN/e3f78Xe8NhdBVtPj6vq11hR0N8F9Za/WIcab2yWy
eXbM+JnsOnaeMohLoQKSVsABAOFBFLBDFkxC42o35cZVzOZ6KT1vCfNyehzZBJn4Y4czStqxnJOf
cE0J93XvNCxkPePu0UzsOwWYh2pTHvzBhqHQZvWTOkfyncs4HXpV1BemqXmfk6TwlGBKvY/7uOOm
EMzYLaoE5+8H8Z5yzaMjgj4CO6MawyPyuKmIDX13orXu3KqqIkdlxRvZU+N98tYL2wbFnYMPDRET
e/pD0uLk1qZ17NVQR6x6U1g7xPeZufsRj5YfJebAZXZiwM1m8Mp6P6X+u5gTJ6SV5nkqyTrlOesd
DDfjN5ZxbLeNBu+YZFPBC2PHmUO/y212oaxdf8ZBhaiiy/uCwFQ7OsZHv3asergUfPZ347Ri4HT6
OE7Gu+BK5ZtqCFO/26WzKsO8sx+dtbKuVW7fQSfKTWUJY2/kKyuFZXx37SQvyTpBoxVPA0YsRxIo
MtGeYat3xtBs5zQovnOTTcJYDXcb29TXJNm6z8egOVCF7G1TzqVYCQvhS90Hm16Zy0uHBk+tFqeu
luqMTS/sd19U3w7R052qcv+wtO3Z9dognCr10yWtEiYj5JrOPcI/caV35ELsbDtKU/EzpbdmhXgu
TytiBR090w/YOvIUlfyMfTETDOzWY0GofOuNXHBH8ZR2/n0OiheqWImFIYRe99B5ULFFnwqQsp4y
kNhw94VfNL8Ta9UlNmy6vAizDyBYCMp+Ol2tNyP4BEmxpOqYnGcst8Bo/9jwG9sAPCqTxLP5asUo
/45PeiunnO64GJRWbIZJrcZBFEFFpiaRwIWdY1Bq03htBKQwgc4TaSYC7SpYOIBeCiBSxa05rxv7
se7s8kMaCf+gtfr3QG36AuvbbtQ0x9fEndeHvi1X+1DB2UwhWHZ96RZLfZhcmlMYdnEsPOzMvJzH
o0pNHjQLJDUWKFGGQVEI2R+e7dtE6z0xcLXjlO0BjeRvDLhh6JMlVrHvRinOnUjkWwdJwpmLyras
dxR4Mq0t3Mgf1hQN3pnnrxkK4lCQKK4fyNua7ZZcoT++itk3cryTGPfKMLA0Vq27eW+OeXPVzHA7
o3UYdOQwrtMckTMRGrp9Pjer+D07a3cwgiydL6In+LClO+Ypllk1ASSUC17gMJMN8G8EPwFj8TkG
Kn0tbUYIhAT5nLvWSw00NeSGaV95SaJ/20bhupupoPtju5DNLKN6kbl9Mocqcy9N09T1mbVaG3uW
8czYGhnDlDc6a7hMLL7sb5mp3uyzDYUrcb/XrszNneV1JKWbDEvpZz1Tb/JUEtKfSD/o2Xiau1y3
BzIWsuhuFHo28LK7rsK468i7rkPWWm8FST15aKl0MULtxLDZQ1p3H/Pc4rF7VZWBX4xEwI4e2471
MDLlmcWV7Dnyj1y4kGEauvkQra7wW17YJCX+RIfOF2ZT9UNZhh6PZMzH8VmNVWxduVmyTXsKb/uu
BixNUFOWQo1ss3r8hGuuif/Eg8we0yqoAHdTYnzHVQPHH8asFJt1GbP5VNAtNZynmLM1dBI/l01E
etULoQk7odJO1wa3lrzJ/iz1iAkHufpVpnWwTVdrfIyN3jlCA7sPaeWbIX1BGd4vbV6516HE47eA
4TTk0X0I4QeU0fJHlvjb0kspThBH3zEIKaQrMrVxK+/yjJcalvcW+rMK4R5ju/MOqvAohOoazD/S
IuAUpJNT/ZaXfhu5SGERSXCWqWDY4airpyHLeoyoJrii/9Mr0fifcdf5B+mOr/VsqxAJVW8H2YgH
NPn0OTbd57Li+9Rt9bIOaRNVcR8WsToFFbhAPkwPfSa3U9uKnV0aZ1EQ1MwN+0dnYTjIlnBJV75O
btvulmwGdA2UCM1GPi6N/a7JgHMliEOfiBAgXLO3iv5Pj2k5N8vrNAXXacl/xsMi5UYNKFeBk7/y
Ub/TH/YAPM7dzlCfJX2xNMY4df+LpstD5VJWs1bOYcy7dzfnA5iDsGL4KBQ94byJeqqWzkIFtU9R
xauF6aE6c5eO4p6MAWVIVX2Kg+kPQXWXruyguVpG9yxLKiFKs3pI5PRUrOoilDVTc3BThNvxMsfd
Ofash342EvLs/XdgoYSo4kROY7kjXcApdOT43pDtMCwOxozOWJvybQn8D67iE6RQDAts0yzkch3i
NXTNdn/bBOsM0Imqw2rjuvFD6bOV2XZE2cSOxXcMJ9P9KPv1nA4ldBJ1DTGjzeDFoOy4YDCE+ItU
CWdyOhEtG4YB6hrP731JGbsbTxlDaOL30s9/yQbBXZj1B4LHcdEKaKbqt9WC3W011eucWGY0yHE/
mN6nEaflFsAY788FbRzNSW4WuzlodsE26a9eK8c5HK31s5c8jlmd832PsB71IG9kAe/yjUN2VxuL
hW/Z4isx7vtdmDZJCm6poD/lb50ZO1BZ6uRY0ENL5GfiBXeELrZ5e2vGXOkqQVMdbyHEp8nLX+rC
eSTNsFeOox+zkSYvz+e37LtHL8iOFqdb/wYH8L8XrfTI3pfPrdEdevyM1qv3SW49YyNdzTlBY59f
ZzXFL+VQRWUWbz1rvdpB8WKb0BO9f0pH80jYfJ+t+uBRV6K1ohygGzazV0bJ1NV705rOYx8fUPtP
/tBzkS9eiHiHrl9GQiZHpj49W34LzzmVJ7i2rRhldsfM5FPfir2ZySOu8kvcDHXYDtmfWXYyKtRq
703Zn6izixIreAI+7A7pwgvOPq82XiojiqCcDS8+AKh+8FfDvx9ddY9ockSfecu77Ddq+2Zli976
hNWvGUbUnTnRU8Mu/q7TxT4HrVUfmO251SkrRj5SvJRDRG1zbQQP01TTOZWD0LRm50bcowiICiAm
26LVcprpFYj76rFMMWB96IlMs/1qElaUpGGOV+Yz/RGRnxub3O0ufhb/cApnt05B8MQ0BUQKZk8Q
MzXDWShEjWBfjXBlSDqntZUn4SWhMxaRLHrjgJpjbprSiizpPPcrz61sIUB0slWGOq+KyYXFgniE
xvEY28MJJYt7N5LkgSIaboZGlOXjwUE+3yvT29E+F2/6xvlaZfrWGcHJK9oIcYkXJfMEo9vrq53b
oTaDowIW5T7UY6B5J69cb/gdhxq6a/0gSvzyIGfTuBj6qht1B+xB/yIx2aJHl5fC3xZBENYy/n1r
+DVJyZF28zlN9Ns8XsZXnbTbQCU/oep4Yrt9x5bdcGf0HPnAeg0TpLeTk+PNco6vPNu4EMF/iuNg
V9ZutPRPRLePWvkvprXidFRPFr9wCddBaO5Q1pzRBUdSi1yKRxzWXMGMPIJiFIk5krv5OhHa4oma
CvXpp5jOS/JDQxxuszJ3dyIxho1jFG3YmeowNtafuiIBJ9Zv/5behbkgR+OWvNOAYa7XACvM4w+8
5EtCcWDd0Vdgl+4TCS0NIu5H+LYIgCZtbJmnfo83TKmYPvDGL+VEt5qYt265YnaX7yIosMlaDiut
ixRTN+FgTA+4h1Ht9OelVpeJM4c3kIBs5Ou8QgEUIvuZV8X9KKjRGbpzTeAqyw3v4lSsHU6MiKEL
anC8mNrBxXlftLwvHH2tF2veCGa0suKX8HC9OHKQeCXstDMbjuIDNJhhHWe32sdDRqg+TiiMiIlF
BZ0ZKhddl3qdgpur9ZLEzbavqE70+TKUjMyXfB28DXUNz75ZERSXwZa48q6bOsrQMoKdhe2ceqcW
O0FMk7Ld6rMURJCcEc9mHgYfeDRHRxXyXc4cKFWbQJVLNG0aIDSXrVbjwkt+LSm0HVre18BHANw0
efvJ7Q6cB9+LzsBjSzW+lIppw4H/Hjvaa/PypaZObnoj+SY5ymZyCdZ+t5YlAXm+atbglM2dp/gw
Dz6MUGk+V11alSIy/HZeBiZu43fZ4TCmdbFb/cpqt1Zb4F5Phoifuluwa5eR02nOMme07r6Mc/lC
+TVugBNThhXJyQUVo4gH3kqleFK0qrTvmrM6NjwrLHY9T8bvxouncVcUvfNNz7j31Kzj9KRMn1ro
NDDAE2dOTx59mC1rREKtKnJma6xd5Ca6fZ9sJvqGeL/MLcMTqNnpqqm4rvlkPKnJad+oBgSfJ3+O
l2gt6fIWxN3IPbtLl2xXUIa0QlOwToSZ9LMXiyAkhEfc2eR17cnDKp7rNT4USvExBnNe80S00tFq
D1Xjdcc8aFwIytm052gougH1HnZnPy9N9WHlsn+EuFjvxVzc0DfBmfd/XDZq+G/xGsrh/FukXPp0
sglLmP5/a7v9r6/lT/avntv/9e//04T7p+lG2IYKfEY0c2gg4uKY/ydsI8y/QI94XH0yMCTKHYrR
u7/35OPhSdv3MBJIr9s+Ywz/razNf25Y9xg7LwWTbGkzxh5imMJ/Ca8jtpCpafsPwoatG1GM4Cod
djoxucvPBW4hp3yXLWmqDf8H2KcsYSiqVvtPXeEk+MS2HstWfzBCQSNcT1mh2fFLz1zYP81Uer/+
fWf3/7e66VvV83/j2f6hgOZfH57b//3vz4r9F58//YIBQazAlf7NLv27YWviyd6eD54enFyckOBf
Hh7rL5v4Nk+WxOB06Ef43w+P+xdDYAVDCqRLR7XneP6/8/AwD+s/2bXe7Z/gkWHoIc2JxMmC/2LX
YuzHI7oFUljqzNl+dLQva6RnJeodQVVOQz7aD601KzsfwRgJFjYy8erPZKycogq6f3/JSuDTpGxc
XEFbTSe+M8doAJ3PkTksDap/tyAJHF3UqiyS9b5fiE1didnYWrUvfvSz415TG5IkKuDcof2pfMGU
mjXXhokxMzUzSCQ+HP9w64XmxJek+jVempBiKZVvPKdkdkHjNNmMmamT4eh1AFEPuTI4iLR9Dvk5
uglVKaQWfc4snpn+tNKkGMIuIC966qa/Ea3sKxx4eo1tYlBcOoMFlduZRZnsyiyXM0rGSBuK5ea4
L7jV38rL8qcB28uN+BKyCwdlDeh7Ys7TnbKl+iFrgdKopI5fYmpLkf3glqDjSwdgyup098yEFIYY
LSR36T4DdYuh15vpM1Ma8wA7VtsRDDh1cWpdGReZyU58c8jWAxr+QD0SUS86F1Ojkk1E3RyhVzkM
s39f1WMuQ1qsgMmm2MmHXdd66isoLAoe4dOthVPPLRdmtEP72iu7avYzQAmokhwTGTk0PlxrEqd0
vAYOmLwhR+qtk8mvrdArl3iJLN111t7yb04h2LsgpjTH3kcOwHzJcmv4g3VklWdH56q/v6HKqPiW
pgvYowZxOVJR6fWHYawQge114vJTx6aZoy+SIcbTTr3lBvPZ7r6mN+Z7iQ1CxjO/0TcUvt7hcpdW
H40Di6kQZXO6XltTefPLRKYWph4zItv3FoGjcM2oIt+RAI7zsBpvSAskPrN5SCjWUdoE+fu6WIwN
8ApaHTZDOk7OxoPp+WiW1vvMLUc4+3m11QNr8WgCbroU8+aBjzaKrcKpTqGtVuSIRvfOp0263Jrd
SCilpP1NY2XJlUODKhqCYsbf/K/Bs0nXVJzzQ9vb1cvc+xvXUv4vk3a7F4cShOdhtBv4eZ8cHQx+
wYG2nGf/dz528mc+4ZSQasKd38R07X6ZYjCuKhljugUxIeEqx5FOxQCy8m1cLfutUHTZocMavnkh
pGIfepHF35AR0GJjmYCcLtZTT6XpZz/aMReVuo6/aBqwvzN2h3drGNWJ1l35AuFfv5v20qmDzYxZ
xr7qNFl29CdYeaSDej6ZcNW4hZgxgJLSTBZ/24/EymCjMIPx1Zrs3aMbytihJiOqZtrC+/UTE/m4
GccBMWyqgmLjmTnxo7ijrG3jG/6KF0xkZQyFyFralAM8Ni8pVcgkXNvb5o4oHyhWtsfthJWZblvh
pl8NDYNvtp/1L9wnkud0CLJqq1Jt8Ub7y/DH/dtH3QvVXZNqsh74dAFOO9Efq7QFlM8dKvmsWeov
Mmr8UDrLUY48uuMZJwLnGIQwfs6fZLFpsaAAnxc8bXGJN8WYiY/ebvpzz72r2KaF5E6Q+kns8Q0n
HmPRhFNk4cTl60dm9piVhErt+K6eKTfZdIg6AZM/bvEElqyZXx5xguXe72e7WndQJ7qMBvCDlLhR
52XZQ+1IG7OjKe47kxTLxitRsncT4MAXU/88+v+ctpNbo0Ff361JUl0CGBMXrp4vrmWrATPcWuRP
mQoasXOoImlp20qN4WirFZWfGkRhR/miLMUEjJIm5Uh29Uh7vSP9Hd0VoBBxItyXSrRNwLcFZ6te
fLAbc0v2OD0SXULhVh1lVPs28/2U5MSixU+IU7H8QgKz3m2lzTaCNNfDgb6e5iFoKHHbFD4l0WHT
G7i4RVoO92nrYuoX6G4tm4LhLhgWFlEEh1pI8EvTqom6K7vmD2/TEdi/UxM9pmhfMsiqjyTO41cL
RPKBR52XJbb+g70z2W5bu7bor2S8PjJQF10WIiVLslVZsjsY14VQ45yDGvj6NyEnsYSY4rhsp5OG
bgyQIE6191pz0bDpvTG+ZslNqH3TjzMuzbhzfmWh/w8N9X8vSq/De6T7llPn20SOl3/xa5sE2BnZ
GG5cSMEWorI5C/TXNsn7pzNHnLE78X3dQ/z2H1kbWGeSNtjZG2TPuToAp/9skjCzmyQGIz8j/trV
Ledv7bA5KLxStBE+ZbFbJyIYmRy7fNRY/PdXirZ0sNGa47peUXgKf6DrYfjYCaX9sO3uei2nwYLU
7ZNX6v0HQ6vq3au95B+SqRb7e25PAhebQN8k5nc29b+9PcSOsQTbTFaDiPVPopzabyxjw11QWXLz
N2+FYT9wkfBBXgwsS4cP8PqbIjSzh7pHwG7hEr8faGyjmcBNoYz8WF78fz1U9q98K8vAc425bD4e
vb6VBY+mwqKCGMMBHdEYWkJ6QtAVOCUmR5xN3PLe7fzCOBshOP2cqyLW+fvf1vivJ8u3hHhAhYR4
LBtq+NvPAJEV4FyFh3kKadLt+4DJcg3csnXwlibgha0WWx0og/yLE9l0Jjork5+DtsV915cYyyII
Hp/Z20e4rHpVm8g6aI+s3v+Y8w78t6CS14/9+Syk9Ojle66nz0/y1euXjH7OyR9yYOlN9ZXU0u5C
K1TxKyjvTU7e6/wzAA//dRv0pI6hox0leGb5mqk2lbRk4jkWq5xTVIAiOmwiJsEjqUz9izdEycei
xWO6doNJm3a0DWdZfmTY3ymYVshKqN9/Sry2xm+kOqFtK1y32SYPc/2+SQx8wzASMXJ0sol3UInK
6yIA1EAql+V1uyboHNhcMYwhDALS/nXqPPj93vIoOM3rLvwGB02qySRjz/LY108RdWwxMtQKlPUZ
BclM988Ug456bNFviffof4FLDt7P+MMNA7Yd4O644a+cvNc3hPXS9nie5qgUfWc7Ocwfy90Q0rDB
lfIVF+udIMgqBXIYCPsL7ZsL3Q8R1jS7kv52BHZb1Vp35JVf8ul5CgHPwLWJNtLJbF/MJZ6j6Y6G
N30VV05yJw2YkCzBP6c68z+Ae5zRcXW+/nvvr+kS8AKN25zHOWN+McqQ8pdDZAfIJjJfnMeQj85K
xBJ/K4yU35e7eLo/57UiwbStxV3aBCR5akKUHwqfDlNbNdvQrd0jz285Fue7sBagT/QsDsvOYikY
B9sNuxduPVvmc8MB0CoCL/+1STj47vzhLqx0Pqsb/U6bVe/tu6owGGsDSRXwGdRfVHD7r4aq7B9H
fhbzv95QT3e5DWGOOjO+PiddvX5DB8OthdE536ugZcqHyeZkezeZAvkTVa7DMNXpPUQ02/aRbePR
z7MJ9VZEp02DRCTz/rplf0uLPUnQGbU6duBrCwlhva9x3EbrYWqEOm/sJvLX6VA1ydoc6sTHg+bl
zk3Rodn5AAvXty4jE6ngNSrkUV6AbJAsQKNuECnAca3d1xZpJqgi4wY3eFzaHyfOORF4NakXm7CN
030EuiPYqTLh9A6lEDXqWNAd2lRROnxrHCNLN1XDgQYUSMVhUKEEij7KLrL2kF+H/FFz0OCuG+Fp
9SUF53a6bdny6nTd6F7tOl6madsHRvUdyBdk9aoqJn+tN26KS4xkogx1YhV3m3KcO6DKMxHaNsKc
GdQdMLkzJR0/2o2cAR91qXUkDeghaYekAjkfaeJk+nakJEJfig4yjf7SEQb4lTokhFDWKt7AdRUj
odM2vmsgwvG9706tvmocVH9n2kjCxcqwR/zMhID5yGybFg8L+HZ8RIB1NBZxo3aMLdxn0rDqzrD2
ulFjsKXSIqxzDDk8n6x2pnMfaQH/BocH517orFtJgBZW0MzR1Bn4triARjk/Qcz/ebMdXSe6aZBu
IFxl5b4ezWSGuPBIsZ3QHSXESBAhv5pQYH0ZRpn9rEDI1VsvSrNgK/j0D1VX8RJgLL01mtHQPnIx
MC9ZaLhQMjKSBXYmoshxm2Th9JghINavBpHGzdYYwOsDRRlKnGeEYp6bNZPwBaWIhmDBysryT1pX
q+rMyMwMVwGeR8U2o4U+BMps3GpScTiVeUXrxepIbk9i0PPsTJPkCtkuntDUaPB9MnPTA+oQDbYr
toHlT42ms9o2Q5ITVlUhwK9gG5ubWi/UD1OLEK6ChLb3iQFeYhMpdxJr4PX1uZjiEmqG4cCE4+Ua
DUTaML7Wne8V6BHAfyn2FzCf2U0CVSILarC+OfT5tK3DCqGv2BvaePq8wcg/SCPrelAnfXqBra4o
VkPX4pjSi0hJWs8KQg48YWHh8oRZTZyZF/01eioATqo4W6FM1sxvbioLpsp0LFiDQX/YG07gzXWh
hpKAS1iLtN3KuNgaWWZdpqEaO7KMA4fxo/dUgMzMDE0Sfioaozo0fJyHXeBh0RiBKGwh/XBZlhn1
LIMxuDbpujTXeD7sYYcOZ/I+tV1tfnE1JeWnEGh6+IAE1kkusCYlF5OuOjDEsksQotQd/auabDVy
2frYlSvkRMOXtK81QvG6oRObcPAMANhwCr+OAXAiK85jTn0mSPNm6/fKgQ6SUQE7s2vs0FvZURpY
KzFmE150CcIR7lmT78w4c8QG32CtVpXeebRdyxYbINvU+E5TYwic2APvtKYpRIIBVhsaqBxjawwC
FOJc4toDrwXrVvkflKw7c2Xm4FgQnSTq1tag5a+JkIjB+0Hcn+BdkyhEb1zZPwhyCY2dPSBbPdMn
M3ocfAWOkT2m+pFYjXdlCisRW0vqrNPtEKRbowywSpapj7TQUO49Hym8CtPahxWBhCOktJfX1mbI
FcyGvOoY1mlFZaNzSvcusSr7XMMt0W9chL5XGbqHnlKjV/Sko8osmnu8Hf7sRAYXaMdgJlLJZrdE
ShcaXFOX4Z3tTXxjtM/RjyBqjWvNnjx1XvgCMqXtY4rdYEhqp12WQxjdWI7s1acubCb33HGBN67p
9wYuUu6RDkThEiVROf74QS8MLJ4AG2lbdF2co6orArGVcxgFOHVEV/lLRkUS+DVl5pQXOLIwKTfe
ZHzEmoNdXmpOjSRtYt2DdwG2IG5t48JP6sK6dANNo/vbQ/ruEIDe5IWi/02FAdEE5R8SNLB1zjTD
l2SN9CVloxrQjjI+6qdxDuEQUiC7xkxkUSF8yenoBlSAbPPknN/xkuUBxx+PYpxpHBrlS96H/pL9
MUjP+Yo8Dg17HHfoVgXeasqdNXk1ay0iQGR8yRKhwE1fdpojRkiWIG1EvSSPaBMYnXX9kkjS/0on
sazoKWXxKi/syIyNtfOSZVLNsSbRS8IJcUDiLnQphjOhJTEvDmmE9xkhdg/BIMPnog0oymqKzfsl
Zy70+RZaiRIRO3Eq9UuyipNZxeeRHR75NFENCSpGuwxV4yWTRWmR70Mor6qrtg3rS42hTQ8/8+Qn
V7pQK3N0wg85rEGqyHrhf5kaJW8cLS8fRFbbJIoQsOesabBJCnmCUC6sVu44YpaiiXbjSVSde6Od
k2bGfkSuOD+QawvCUX8R17PQKfbxOa4RzPffi84u+SVeAmyKUJNAwzOFY1OmzgSmouxWodvQ5wfP
RvTN+BKDU4VzJE76Kx+n5fVFKK95NAYacx5WL0k63kuqjv2SsOMGL3E7LaXQYZW/5PAMcs7ksaI5
n0ejJEdYj+F6jXch+Bvo2NGgBIosBG8Jwqhf2T7Gr6QfYUIVbq7xFj+3sW3A2FCkr+FhzRLXLTYv
W77/FZ/+z2aLfLj2dPtTtt/y5Ps/xPM/mvjnP9aQP9+QFed//q9CFDliNs5Fqj06/ztXjv5tsDT+
yUnco6BEy9eibcZ2+l8GS+ufnDwo0vhzKrppUk/4TyVKIxKdAzUVLJ+ttkkA699p13kvzdzfxQDO
Tzrxs57pm1yS7qG1KJugJjFcVLZnzJvDxorEGF0Rq4SNAzSrKi+7SkP+jFgoy9mwTvFwMZhD9RTz
FgLVIJhS0R3QfJsEARSVG4Ja2nQTEbWIi7gTrti06TgCfwpEcccW2gkILUuV2Gb1mFAvbftgnUdk
gW6F2bMZtLI4fC6djL3kSETMPW01AWUn9torTgYh/Bma0Na+9Tkp7zxbjN0W45NHa8ebIoKxg2j4
rBIvKM7ZDBjjo+9VaiR8G2PLhokwcjcqQS1sGgIDVucMM6iQPCWO0lMVfrWbhJWlR/E4bzcLAgEJ
6xNUlMhl6CDoFTHn3NJJrgKAGCXdlVYSpGSMMHE6SO/fClArX3UYwmjMLGckp6vyg89TkiZPqmqh
ukZD0FxnfilxYAS58SyIBzSwiFUClwJN9fN+mFlTiFhyVKgGQSKWNPGYWzIyk+1ka+wzI2hL+ioR
STisncmX9wlHoYqvlIw2tgjaMSu7yaa7PkkAL5elE6KBY9tH/hFfZmMYueZurSEhVlyXbQX/2Gq+
1klHiErglt4nkOnolFrXTDb4AkgpxyVDvzGve6YwW5e2tkrcPP2rCipIaG40O/aTxhVoWvpuxF7g
WZe0TKZ2B/YgstetkQDCJX62ZZtaooM9q3QPrw6TIf4/5btpejtUXePeToXqkz2Wz64+R/DjkYTb
piAOgSll8TZqp2AE5AegaVsEWAxWpkRAuK5lDebABYJRscBjcN05LuqirRM1E14Nh07IJVuGtrlM
3FQrYFi4ctgYbgWXCeVqSRMqA+A7Ew3Tb/4IXXcb8znUptUCmaLld5Uxax+xlEWppVKYdjbnz1KB
qkMtq2DpFFQ+28sxjQOTxdQCVKWGHDaukjSc91rRw4j3upQWdccGFLUaS1ak3QvR4y6KwDmQCT9q
dXoBNUF7TAqQ2mdxgioPGSxo3MtEWoZ3m7Sqbh84PYB3GWQz9l+KJC3kOs67JrnPtbhPr7IyrC+G
3usIvk0as7vmtB30H3GWgB3D/VD7ZzA525j3NbPCp8YMMvuZz61hN8Vva2xqXiDnjLgRgjA8gUDq
xuk7kjAinbMYEMdxALpJxm27kXHUJOcG+8UCDkLcThv00SqHD1N4/scc7ylOxXLQrAu8t0Q8Q5rU
jV0cjM6zh6K639gw5rOt7hT6HPiK12ZbJUUuzhTqdVw0DtDo/WA1OnnoVh6Ltc/2pbqKQvpp7AFa
WVybA5IrQuuMxvwhUtQqKyiDbfMpMBIHSDF+ivjMUXoabZtwpF+l9FyU6GVzHXqa1hDqI/GsRlvT
Elmyp8ingA3mfZ3ue72qkWcbzDx7Gop5fF7XmEX3eVNitjF5j8Dtx13n78pJ9ujRa0fZOOMIE+Lo
bmApdqwYvr2obVKPcpEn9p0NoJ3dG4RMZ1MT8voZxgYfh1+ff4R1w78Ih7n5RcJC+oWWevXMAcF5
HjNEA5s5pfiRUxJ3x0zDH7S4Izhp0EMdTZxR0Gvz7VBSWU90/mvnmkw3MZhmfglbBVsV+nl+Btmx
+Wg6jfFC6feu427Sf0jbEWpfjJlE/RmmcbUSvZf8NEzlXWcjz5WecyseYb9Uzw2iznBfg6R8hn/v
PKcmxwbANCJ1ViUpUgxWNvePvlH7JpuvWvwIX4JUcgepHpORPiA1DDnxY8h2Eijv0/gl6HX2UbFw
9RFp9zDgNhxmr37iTDRldav1/XOznQsheeJUyTmVDZQHUxkOn3sdf9klG/zsXjYizna9Qwv1vKuS
QaxZMDTOCaFtPdEEySxtTwYzdTg8KYZG0x6rxmVL6rZJkPlA4DJmloZ+ql509Bt962fS2xl9xqAd
bztsKjTdB/JkKDm3+n0cO865G5rYeTgWhwEmFUBoHWXEH1WLpJEdGgHSq4oTKJbYMB1GOG0txnhh
5c2lKVwHcGVAC+gMq5W4bvvWJAfQGa17qPPIXTvLxAxWmtSd1/BSKzjZIfS11irGGyDFNrT4JGAf
6sEYZC4aB9rVxmBZ5QcVzvGcQGXNe8Xt4TcWNHtgGo3mhzAaOOSXZL8na1AHGPN0rZjupZHUN34+
uI+pNm/rbSPxP4RBiZMphITz1Z76CaYuNPlv8y3EOjRtijBJIVpcBST/4SCwmvx+ovUxY9P89IzU
Q7wUlh9d0QNB+GPlYUbYsSofZVP0j5hNzCdNHyCUES8CgthVdQRYKDBYblQbeiiCok5tKf8UnOLx
YKNKzSzWGJ90y00WAuWBxyQUu/dR0zV7bXcpIWkmthzmNmmOnNpwahgEHqec8hXNkB8kdQmAZb3b
3YDWqe/ZwyM4n+W00cqFxVLgru/9j2wCmmqv1zHF66hULG/SR0+KYNdACmGYrXfdDgLIPLb/6rYx
Q/EtQ1FCr94doAEnlkV6S4BvHKdkIVCH2Kk3kEFnJMaj3ZfV97ycf0q7spNPru1qhAo3okZNhNTo
lkqx/g2LcvKQJwHsitJP1JwKnkhArAGqi50FF+xa5CSV9lTy6o00M8CUoXKqr36iB9+m1snvga45
H4x4sD6LAOX0xh5y8cOhjKivijyJOb8IHDksoENChmKQQ+LPK8d+VDN6dOOXkcmgdg1jLyq90taQ
fmo0C/PCsU6Nrv6egMiPKb4KaD96KWFa56nv2nvkamrcNq5NFBbkYA4vSD1M6F5F2iH2SbtPyuxs
e2uwofnpOG00XvBaxV/KqEeMotEuxfLIToqN4Dj6FNkal15eq8+wgQ63KuUfzf7U9IPOqw9YDh+h
pui+TNZAzBs+B2hX4GChRZCeMxEPy2J0gZtCI9qjl5O/MXRqkIaSob0nATH9JGRDYEiuGLJrfV5O
XwL/hjX59uBCcd9+aFPTIrQm0JIBRNiY+ruqV7gBNE+ASANwQd3GCsnrO3MqtDlzXSKH+FqShWfY
or+FwodxY8yy8FNBFka9DcopssnookLBLmQudLPWRk+Uga3nSsezv0GwhHPf1FI+zhBpuKNsrf9Y
si3oqDo141WAxt2GTmGBMSavgvAWzI9WsYYAV+ZoskBqrmIcNhpKmr78K8lbVZzbrdXTZsxrn8JM
4HtfsYTan1ORtho5pijqoPADVN8MEHK3QVyKfE4zyfp13dSkQlS4DH+mMFcxw3IuX+duMt7CbK2/
W3kADGQUQ/fkiZrlg9TkwoRCkkBoYdPMPjVxTVDJg2xTgitrt/hU1Vry3bcL54vhp0O/qtkz2EDr
9HmfHekgvAeCTIgdTJRtfhDsNW+iosjg5RK5TmuAxpC9zi1F8msde19M7HlsunQ3/jHrSwMoTt30
gCVVPEwASmwI09Rr6UjUurPSw0r+IAWyBds79ixCQScQdw155BMfAf0QqJ2fjV/TAv/xivhDOFWg
vtxw6+DouI1aljWAqnpnQwjWs+sBxQAdRh1JOfu1GCyUT6m7B7gQ2d8loNh2RTxt99QoxDirMTXk
dwSBUPFwb+DzrhpTTNuKBQ5roNZiea8VJUDIzBIue1iNzGi+o2uPwm5C97amtvOtCoru6zj10Se/
oeZ447h10a0I/OldCNWCX7TV6SpTa27KmzFocArAjJEGq1uFQ566b3iJM7O0aF66+kXtkG+0C2mg
g4kB6NBuaItFN8gIHOJiI5Gna6OHk5fIQf8Zm2NOizEYAKvmUzRcNlrLvFJnRMmvwtHqrxrfNfMz
18pqchrH5DtVNg4lY5j3n11ZtY8D9e5vZkfng6QlmzmqRTy11tsmu6tFjiAnQDqmVpbqssd0KjkQ
aSmvzrplo3pjl4EJltzyAfm5Q70m2hslnUlk7xfPGjNA54IoPoi2ERK+jtrvo0JrRKCjtOJvJPLB
etOSFmtzNOL5o2hnN38VdZJAFIImWNdB80TzhyyuXDP8bN16TnqJ8YcTIX8ubws/k1853uQw+v2+
/ehUdv0UpCBM9U0ZMDSe2g7+MssAxzeI+kVFwAosrIcMktAD3hLtmx50lkTklThPk+mDLs/pVuFM
GvwphQUQt7d06kjaIhXAuRr7onie+mF4xJExffOGOg+3nOjrn21MgeqMFwsOeVliYVR5l5KNk9I5
p6Btk3La13r3lCO++qoj2PXWHjs/MG1G3PpnGMqhN1YOqQGsZCy32wmK7ENjWlV/HQBal+tU5oF/
0VJsBoaP3vMZvE0cbfVEM35wDpPUNilHpTfxlGje2hSdM09geEhjwqycFbZg/lBCQeDoaebG9RCX
I8DFoBGPttOyW5dGGETbWrei73XWGdXOruPsI5ti06QTSMgeOYSJbm3DrBHTnd1zmoLa1ODMz90G
J6FljrW5IUKUgVIlEwOXYn6I6U54RvuBRdXdhmryMQrOxvGNr9gobgsTmspVMGESB8fU2P4t+W31
/H8aYmDSiDvZS2l1C/yC9OM8n9Z95Ytwa01TZD4maJo/RdIfIXZXTtYUl/+rqP3yT5hIBw5X1K7G
v8rir+qN5p1/8K8amk6pDM26Ra+ffBLDR2XwS8wVmPwHx7UwPhgOyhv9dw3NJJsECQ66dg5uNnKM
35L34J8utTiXYaK7Jkr1v5n290bngpLQ9hDU8AnedrunifnSUq3c40oTl6HfBJd246v2iFrnrZ7+
9+UXygpSsCKV6ZkksB5sK0eIy9EChDD2gG7WovbwHA8+ucErVZa/XsKDcoG3oo7ft5z//koYFJt0
D2Ttyb1jKtWv2So0T7galbvKXaEouyncS7iytSj7W5KO33ecFQWv7kgOmSNcNYl9rAUwWnoTdgZq
zHL6Vag++I2MWa3xu8z5+waL8qZq0iq281Hs7brt2nNTAnfYMaCjR2Zdt/9AiIhNU9T8WOcdhkr2
d5+k1mnfmxgj2xEVxltB1O/PsJBFEByi8Ya2ak+8H61BDq2Rvk37vH2wSKQ+ezVsjor7ft9kIfGI
u4b9Z+OJvRVZ3R2zrvGMiJ/CrEvCyXDknZw/8Z+eJkPq9c81yBQKAGelvUoQB696qxX34MVcdeLr
sNDcNE3rD05MNcJlcF0LUm3gr2AfP+0RLbQ2KKmbrqk0scdQaj9kYzEVOyT+Hh5zmn3m7v27HHhG
xmJa0KMgNl0/FHuj68RWMxryZYzcPfIuHbr6YlYgWYytqJfKvWDquem6SvY4DDn9bd//9Asp43/e
I2MxBxB8iS2FXvveJeGw/xglzqifp43rtxvH7RwfV2iLhzrSRXebmeREAnF2yafzmlqqS6egBrTt
w4ZEGCoUroZhzGVf6GWlYRz7iAfG9ItQ7tWkMSaiF77HNBVOPmkPreCwDko7sinu6hDEv1D2mn4a
ssuMbad18YXJygEczJNFs6tV6XUn/hiLycWxY0jXWaT2NfYCTiW28m61sg2+vf9bHPqt57+/+p5t
PskMQYbaRyIqby09i9hF0+8PThttxmLKiAAkETQeUNUkYBDSmIFPhAa0//m0j7+YLJrebQcrjSkt
6nn6oMVV+r0fVXFkvjv0cBZTRWuQ4ax7YIQ1cozsFciAqsE563knDuPFZJFPlReUOLv2vt7o4Sow
IvVopiZd3vefzoFFYSnCZYGdQvTeaj9WDQ2y3usne61PvU8wTBhpz+/fxf3zhD3bSV+/Qqaukzfr
kVcS9Wq4bgmTx2ZHatWHmlc3vx7qFrvP+7eaJ4g/rA36YuJog7HxQtK59rbHcWWNhzFr7jxidbwr
EMSNQTgamPtoRRc87o9MBQdegnn39/rrdbGuKCWFch/kbhqcec1A76UIoD0c+VKHnt9ihFsV/TiS
RQWCQFlGpD/QKtC2veYVcoM3PeGYarjN+PX9R3jo6ywGPLZJaPkD+pq2BkGyDWVtQ7UGZ/Rw2vUX
Ax6xiG4RvsuONaOGDO2E+rydkzF55Gkd+vyLEa+lg9SomMp9EgTgLH0ok6wN+ZEf+yU8+09v2GLI
CyJ2i0pHVx9Ib9pZfUOUVxwB1tvq5DyYXzQ4ixZ6tpgqSFnEeDxznMygb2Wje0em/PmH/9NnWEwL
JSd12zD4iXBzBk9hYZk/en0ioalofO3mlJ8JG8vbtxpur4fjemQbTl84WqdTb1/0oecdmRPmy/z3
V+CA9PbyZd5lKIQLtfeTMatnfIUNWiTX6nCFjw5nnAV/DhMUbDhw6tmYffFI0f7+/nf784DCYv72
5vGQEMRjs73QQ8MsNui23HROJ260j4nUeu3Oixshbt+/2Z/fR4wob2+GCwxvXEnbjuaac55Q0YbA
XwHwODKHH7r+YnZwgYMlamjUvgGou8EhSLBEo7r9+5/+zxOqszRSF4GMkVqxPMeuXQK/C9o5cCjq
wNsqhFD0txLvuRsc/Lbv3/DQ11lMDyPmSteuOoavPlfdPfVQ0Vk8cvFDP/xibqABlNaE3bCv7DvR
nsX0ou4s7DnxDuvH8AETobd5/2scer8X04SpsPskgnN5j6i4fDAmX79DtRc7KP305Kkrpf/Q0MD1
zvTADYs1GpnMOvItDz3CxfRQ+Am6SoPteclx9hzTpJ+udUS49ZHr/3n6cWYExesFL8B47tU6RxhJ
Nk22Yofr9UTpYIFYTfVAtNT7j/DA15jrLa9vExEQbKJMIWawQ30S1C7xXrx0R77Eoasv5gBRVAXp
fAzLwQrDuymUxh0iP3V+2mdfDHr0eAleHM6oMqr6C6fp7zT0KWenXXwx4mPDJgvFbLg4MqZVBW3h
rAJZc+LV5wf2asPfKWEWHZKGvVVb1gdiV4K1JUjFO+2zW2+vHmNnDQoq6XuY0OoviIgI0DvDrU98
7osB7isBoD4ZJNkjI5lWjjZuVWAe3YkdemkWo9qdNAizE9jwZOyfLbQ064wm8/a0R7MYtmRd5oEH
q2iPel/soFHh7yf8aHfS1b3FoE31gUgaF+DrkCYXYLCilSHdh9OuvRipDfpzyK5MCASyt9soENO6
wSV/ZAk68NC9xUhthy7HyNyKvTaQSdhY2J+AQOXfTvvsi5HaEOOZ07IWe4iZhCBpTYmsDafLaVdf
DFUvAMpgSbbuML2tm0k3PuD1r/6WSezfVRLHW4zU0o2AIVAm2UfjpPASQAjJ4CnpxEqc9ukXgxUQ
fY5+0aGK5Fdbs4fV57J9P20CBhf0Zp5RlvS9uDbFnibKJ7uSW0RvJz71xTCNSygYgdtzInMJPQIm
ztt/WRZu1Z/4Si6Gqu9g5exVBT25ca1pI0MtJUeyrYfHkx68uxisDiZVoyoFkc6NHJmIRX1L/EJ8
pMJ+YEC5i+FqeEMLQJ6XUijyPODKFSGizdqQxzYIh26wGLEjOIrJioGVwnEFjdzkauyhtxiOe9pU
+RLT/mqNciovmox5Siis0tqLpDEuHXQzp02V7mLQAu5NYjrAVLGRk2w8dGVbB3HFiZ99MWqbWYSW
OpQoeDnTu9B2Lo3SyT+e9uIsRqyUg4fLoubJQ7TczRkq313pIxx6//LzG/KHU9sMcHq9N8CvFQd5
P/BkMEkxcOkrczp4Ku2YPU5wM6mx2WeqcY4Mg/mB/+l2i3GMRcqKu1CyriQy9RAjGClEjMHvHzQF
GP7En3sxmCetm9HMPLOBGMa1LiMbNLHtnTZVoJR/88ia2kbMl/EyMaC9MylFe44UIjttO7W0t+uE
bJMFzyQqfbcCcySqC88fTtysOYtxbGrCaS2DiWK0EwOwPlhiQoV6ceRtOjBNOIul1/Sa1LDGIN/X
tYXB0tCn7YAm7tijOXT5xTCWvunWyD/KvYF+YZZZu+oJMgyBCp3SlSKTGHvhxUBKgrhOi6i6QTt6
qzlpdiHDPLosjSgmocVOpmwz2pZJuGIDThzCOe7PlayD9GeGC/ymMaswvaJKTqGJiIEwJvsBdf0q
bjHiQKwL7eQrnnw32dN9GNBg9FP+kOJgm63wFrRvKEp0MRw32KexdDRE2iLRryy8f+VuQIjZ7dyh
IYlUS+3M+R4A47TOa69xnzuJlPpmmKAYr2y38ob1SNbN5zg2M3y07494Yx7afxiD9uL9LYNMm5Bw
5HsFAzld4Qdxc/SitXDwJXgQuqLSHh1sw3YkL80WINguBQMQbcSk9cPe7AHuzDB6u6yObBzmO//h
EzmLCVTWA9lDRVFytpqa+wYi+zWFqr8IgppQH82ghZQEGQwIUgXXyKzc/MizOPRCLSbXcYyTEiue
2OOQ1omm6CH6lPmRWWh+6f/0rebn/3pJK7Hp9Vki9lPdKFQykTlu2LAX0O5Fft7Co79//xc99C0W
k2qN5cCNrKzc576JrtWQ8Ycp0PxjFfhDl1/MpgOybH8CjL4HnzRttNKzN3oeHIOcHLi6vdi65NCf
NQTO+T6GwU2mJvEyAYp3X3456eHM8J3XvwIKHzJFoxHCMfWYHYCpZt3EzbHl89CnX0x4Y9j10JjM
bI+Xzv0SRnrwURmVd4R5cujqi/kO33XS9FikyGnsorO0G6udUwbusen0z+/nTHx8/WTanugQZbT1
Hm5b2e7gpJk/iLO0tCPXP7DWz96119fXQtwqljnVsKUzkmdzqcjvtZPMD+itFvnn037fxSgznKTP
8CrzLUThfMh1Od5Bc5yOXN098IwWQyvOcVX4QdzspRO5FnWNiijnnLDLVdamXkncV0oC52nfZDHO
SjB0uNxybaeTt3uZ1tqPJJiy004I1mLSn4w2rWMxhHja82GH7oZwGpwmR+bRAz+1tRjEmVPTiytN
9O04MTB8FX7kbH18vfa6KEL8de8/oQOyG0wVb1+pRkovDxJZ7eswGbvzLMJ+sNPRR3/pMyuWHxy7
rpOLoJMp3xETUrmxLVSZF4PjGOV1S/zHdOSjHBiaS0yPdMsCBaMvCCuNFQk3gS4eWcE1+8jicej6
i9fasRMPI6dW7n2wH13H9xFuf0yQdeDi1vy2v1qZNHZpeuLWOM+Usu8NJYikCU4ckEvnZygSi5MK
ichR6Q/70SdM1jCb8bTnvkzthMHVOl5lRftsYnCuLebyL3mmvOK0525Zbx+N37Rg3tQY7Iiy0rdZ
oqu1B6908/4LfOjBL35Voy9G5PZ2sAsT137qByPYEcYzPb5/9QOT1RItNBAj4+GgYbuGrf4StqYa
yH8zGwIJhVDdGf4unEvv3+vQN1lMVgQ/doS66/4Ms4Gwjld8HwVWd/b+1efx/Iet01IDaVg0wRvY
N3uMaE7y0+syJS8MCIv9TsMY0myp7/Xlhadrxuf373jg2c1g5NdDoi4iLCpBF+4SjbyXsgaWtiLW
Ttko6hBsr8Agd9H2/XsdeHazgvX1vbrBB/vhpNoOW9zkg3/vCboqLL02jkzHh24wf8lX4zuuhlAf
Mk3bVSUo5ZUNUjbDX6qK6cQbLDYm6FXMCoNzuOvcMHnqC2K4dWImTnw+89d69fFJQscDMxYaoiqM
jHVHzG7qm8f6/YcezmJJn7oh6U17LPeaPiK0H/vgrIbvduKTWYyLrMB8QThvuQfEG55X7MWvmuao
Ru3AZ1+KAIMoL0j0K8wd5mdn4MCSlNXWtpR9kpTReYFwv3rylkIMzbRd7HvyTbBRklnwjR0PaCA4
ruWJc8dSC+jnY18HeB/24Zgme/jz9rkeJuGJ32Hx8peRFmjIGrJ9YQfFyta15jLvsS1G0VQ/nzSA
X0SOrx6TnLzY6piU9nafyIvGc8szeEjRX6ddffH6E5ur++S54hYuKWfAoBvsYsUWnXya026wWOOK
qnWUHLjB/3P2Jstx60y07hMxggRAEJySVWJJtuW+kScM2XtvgA3Ygh2e/qxy3HvCwm9ZcTDVgGKB
aBKZK9cXzsnyheiu/7Ba+D15Pp48Xb51ZQkWbwn7JBgpoJn62OdzB01dfeP3+s4C7kl5LFyhmxp2
XeivA67MvhKx7vgL7/9MMPtLJ/Tb111Biue8Lavr9OxuFthmAB61HfGR9z3nL3zkZ/6Jq9NLABil
rS3xDcD7RC0cvI8yJ+0IGi5Fw9hLooVnNgxXqAfl6ByScK8vdBnYud9G2GEBousXLLnavAYNmbLf
p/rSiQPW/CBxDR/beuTfvD60K8Mja7o36GytL/tEHkeFhIYcmV+lLXROsFZuhpNEY5HNanhHr1/i
GKuXVthzX9dZwtsO2PUM1thFqjGxeQQjsT3vwLT7lNYRwL5+4+Os41oyC1OyoLrwUIGG2AghYVcV
UOFZdQudlRzA8UHVsVAXNGjO53GByvPq1e739s4yBglSCDiwqQtMh0xBR3Qu7glMCP2e7pzDA2zn
IAKi1WVZOUTIaDqOX3WqRpLY5/ngZjzd5GBQS1p4gyg0XwSfDp0G6OYT9tbv4U4wukMQvEebrC6k
j4Ar7XDdQfmQfvr7058RPDJXLCeDJJK8lQoguDEF/W0QsMFIGtxg13FIRV7BiOzH3EhdfdqDOng8
dBSCXXHAQN5c/v4Of96XmCuhu9K8B6AN5cU2y/gYb6a572SdfPZ7urO4I4Bi4gbV/0u7MQLCxgg7
Shgwen56Z3Fz3lm0Hwt5gcFk+opucQyTk+ZFwfNzQ+Os6r4NaJigEf+Cxvb0VSxRjTZr2XuVE1nq
LOkdHf0SJEl5idLyv3g+1gw5E3X2G3d3SaOqwYzC1X9ckEoPS1z9Qb59acn9eVNlrr05DOJMBTZM
iY5iFNIznuryXo1XJjlak9F16fUbXCncBGsMaFFmzMwN0OuiTvUMWAp6k184+J/5vK4GDl2HvKYS
FkKJBHp4EaAeTVt98nt552aJZhnkjbolgCserAVbzepTfZR+qwrdjU+vZSu20lrg4WgcVGCND82r
/mCx39wR16/+W9Q1tcO2RnWQFqoaq9d0t+HtGHR++gX4RTx9ukbVzfaDSIvFaH6TAINzUxrwcf2G
3VmyleZxC6yGvFDT/yf6FqZCHK7Afg93ViypV7SiBDOGvUvV615vAr3oXfVCCPfMohLOkgXGIuqW
0iLfNSRoqGJkkubUr60pBlCLNs8Bck5jFNnshtYD3Og5JZd13eS5n7fFK5aDD8PTjwv3h5GmdZ8W
SV3X59Kkstg06V4owjwzQq4VeSR2Y01ZlgWMJ9C7PUtYL8I+c4RrquqizS/7/wss8fv8l5aQVaEl
qOBrl+TtroodxW6/TS1xlm6ygDMkx+p6ZIE3GJmtPSdwbvKboYmzdIHLXUeQekrAt6Pt2wQKKZhX
1Lzzmv+uJi6x6MeoYDtbbAO8mtBJ/HU+zP/HF3y2kfe6/v830chcB/N+iHc4iuHh4FmTjOnyC6uD
H34v7izccukhQklbeRls2dzCAFW9DnooJDy/qbNy06M3NoGBbsHC7md4jLftgGq+36s769UIUEZp
VaVFutXN6xnQcPiuw5vB8/muGm6kEqzr8QDTvdnjLyUQFo9t07x0gX/mo7pquI6xLd0VTwsLuf5r
AGT3i1qI5xnLnTNWCzhS7juOQfj1TLe6gXHhsZP5hd3muiL/MCFdHRyBN9cGalRZ0B0E2wPKEGzK
cEW/GRq9nVrV/L+RAv5/qSlzJXGwPuwguYBPLenQbFtWzZvNVpXX7Yvx65f57TCvwJEF4wD7PWya
9sI0yQe9vHgrfW6InNOWDGAx1xBuY/KE5gFONVFzJiu4Vjkb0KPxOh535deKw1x5XN0OdN2Wqiza
MZI5Y7DxTaB/8bvncWcJ83Q9GJog8EuSCebtiCC6n2MkSr9YnzurOIbBZQoTUNR8axre8riufiIp
If2ucK4M7oDP3cpAAwMzhH+opxD+bevulyIGdPLpBErAw2lSjVIWqI7juYLZ56mNl8NveroqOFp1
cBplKihWmF2d6jkFDrI11KvUjl//9N37rRzhU2oC5D/p+LbkKzzO+156pbfBbH36dJ3YaRAjikc2
gmdlJraujbMRjs/o3ErKpPabmq4kS6LhXiUl5k60kjKnSm63e8iTF2bmda/8wy4XO0t43MYepr8l
cPSwxtW4JGoC/Jxs5HyqtYIJXje3MBbvdNPUL4zbM4fC1S/59y3JpAFMq6otKBRZYeWZrtsFWq/t
w98PzOd+kLOSqamoZWjtLgJAFv7r7RF/GmYevQ8RzIX5GrXDl7Bt929//28Ou+f/bt4u3mUUJTZY
i7O/D+FM+KFUMDE+QSTUle+GcNTvQKVAMmpKQdN4rQI05mRmsyS9ET21X9tdw19PatumMJCDkTm8
xypmTi1XVXiCjoJvfmGEqzSc5gMpPsmCQhvJvk+mgUIyTEz/5e/D8MwndaVjcCyUUdTviFJCSbPD
tOklSSO/dlnAZ59OGDa0CMjZWOLl1/9SVv8LX7XBc2CcLYKKetVwjcBlN9z1JdwmeUskXOH8xsXZ
IkYdillChlsE6/qWt8H7soINn9+znZN9hu/RdoCfUbRb9FO2/HNcjv/5PdrZFLbKCE1Fg4ikXKCR
XMFd3cGKP/s9nTz9nGgPrXbT48XhyvWzIvUnACtfiNmem4fO4j/AoV4btNgXowEShDbhBlowDf1u
t8w5xfs1EbwMO5yzVc++0iRI3yEBwwuvYXF1YaUBhqYHHKzopJkykI4nmGFav75GcBCeDvp+gFCM
anhaDHz61wzz92OVfsPiSsGw4bVzN0CAEuGS9bWLOn4hcvE8/lyFlFCqRHQ/BEVkRPW5UuX8dazK
xC9CcCVSdTmjmEVSRJWCmzfI1/WF5S31m+muRCpNZAfpcQkf9qmLP1oz9W9hADJ4ThhnlYKu0QHQ
jsk+mR6+rUGq2jdmAD0595uQzjrVAVngfopdQAIdUEz7sN/zFsDovz+dXFfNHyIPVyNVraiIgiUM
3dVu9M8EWoT2jV16+l0FxzwUtTzegRpzhg5CP5Zrut7wFjiXMwHDO8j3FJYCBbp8flbwBZrOnC0g
kTU4YW+g0+90rvEXc4K7f/ypmmfBXnjrZzYY6mwBIIvEywBeXHHQKzKmD9IJmIB57/xCeVdute+w
2oRzKY66ii03qEXH2dxvjd9KdaVVsFOV9WbhaS7BDgChW96DheaZe3K1VI243vmOqCwSGEdmYDnZ
TMPg++bv0+WZgf9FpvvtHgvzSFuKGpkEc4BRJqOyhE1l7GdLxn6RLn97+mqSOop0XBbIJwz3fFDi
o6L2+OD37s5JjUJzl5TDgnePwCivJE+yeQ78RBj/g6lMhIRL8I7tFyQS8RjCm/SGDKr86Pfuziaw
wOE4AN8wLeBN9aUk44ZOnaM9+T3cOa6HFf7rOkIkUIcheOgL/7iVzE8Zx37tO79905kHfQC0G2Iv
tAXcgDE6vNnhnf3Z69Vd/RddFfihNSK7FJ6NhUZ3UTYM5Uu6u/jPe6Or/trtGsRsWKCBLFfzlcLT
7pHYJXg1TgE8iP1+gRNVB1Vv+bylotjbqb0d4m5+3cexnwUEKFdP440GjFBAxWJRVAv/zqL2IdF+
TZ7M1Xxt+MuwmQGBr+XJK9ma9rYcmtDvuu0iLgUaC0YOykYx6C24sTuRSLjSkPr18DDXk22rY2qS
QCPMQ8fbKQjD12iXeElu+pyg4Fen2W+TfmmhMeJRg9g6BOw93QSst228lx0Mri3fipYGbMmnQDXL
bdK3bXeO4RsMv/BuwF3fb2I5qxqWK7gTT5sotiANzyjadNmEQ9nz6c4JHCx8isrAigLZl+lxM4e9
AENz+F0gXDGY3qO9AmZVFCxob3k60NPIN8/SpysBA6iNaDBR0qJXFL7+Jfm0tHC99hp1VwEWKL6m
ZEJ+lOl0PC8JGol3eCW/4Ir1zPHrCsBszy3IJzNi/FHuKK5qcgay8Yvfq193wd8mLfof0CZPTFKs
mwZ68tBACUJJoOfJb86EzgEsgS0C5w08pN708KCdlf6gdGM++b2+E4cPAdpILRlFEYtJXSBxUcVy
0MnvhuIqv5CJ22WToF6+qb66qYFxOm/z/pJp03Pf1VmrtpzmJeX4rvE0NQWfBzTxoB3yheTic093
1uoMLC2HEy/GPRHv4KI/5B0P/SxdqKv70hDLEMg0k2Is5/or5N30/bYMg1cgTl0PtYnCmmCoOYe+
21bvE/iDP6S0N15XN6Dhns54EgIGMIQKp6NIwRrYzb4+cF0hbvaZkuiIePr8EJCnZAa0rhDbvshz
hTuovIJE5Qe/5zsrlpYqSphERq4TS/zQsmj6NOxWvvd7urNcDQzgmSEVrik4lT6SpBXv1DpYr+VK
U2e59glLK0ERL5dg22Vgws6ZBF/e654CNsHTkeelZXG0q6To4UN9TkHNvZJ9pnd+I+MsV6B/aFMr
lhRXRf0JiDEKDkITec55Z7muHbZfUCSRI4opWF9wdiJxePhNSVfNxeixt/WOm+2mzQIoBpyjbvU0
A0zjNTSummuVS2PD4Xq41sOXYxgfUk1//P3Rf47GqXBWa1PuQFc3tiwMkBpf4TJsQSxrwjYq0kn5
RbVwP3k6cWaAXbagRq5oaxCPmUHLjNXwufz7T/jzTkxdTRcycxOEkjwpZEgbXLXSLpwztdbl6hV+
UFfWlQTlAVwUbhPjHgHLoXQxp55XOdA0n44N22m3LUciCsNE3Zzgvc0pbKoF83Opp4I8/QdLM4nW
ADtWMHBbsxFw1lylABb5Db6zahsKeYiQ2HEGuJiCtdR8I1vwki38c1/WWbQzXeph3BFtH1s0wf4e
ij1YqHoljKir5wI9A64ABgkjkBY1aLgBB/pzerGJ+Jp8/t8UIGinT4cd1q281eWWFlWTKnmZ61ab
u5nw/W0ghqa8ExG4C3D3H79IsMmWvD5mwOrKQIff0gHVpmihxnyGI2f0TW5wLb+UTAy3NfRzP/ey
T2MI2tv9598/4jObgKvS0FsdWFCxcWxs7fo5Xq9M0bYa0ymL7B58+/s/eeZjunZsowabSNsd0MEe
LYInlDIOlcupLKnfMnXlZ/GAlyUbYlWACOfPBJDTR2ZWP7U3deVnYkJqVEqCZTSq+zG+wnukffQb
muuQ/XZJALAy4MPciYIssb2Jkyr5OsOgx+veR131mYhwWofQshQKLXwwZeyOJslMOkBl4vf6zg6D
LAhpB5imFBY+GA8xVEDfBChDn/2e7uwwbQ1zcXjJ4dq/2+rHWuvmdi6Fn0CJ/iIM/zb0JfxSIIBX
yHWVDchHsoYkGGSdKhZ+G6QrQjuAwtzTHqdToNG2D9Q8gb0zEHpeg+OK0OSYpA2QjijRNyZvUJ8e
4ITh92gnMkhheLAkYRcX5TjoG6CI78Bu4H5TxhWgUbBV5VoGcYEW5Q0Fh2j8NMd2fGHKXCW5f9h7
XWFYOwPjq9SWFGTo4tsN6Jl/iZnmMKdxf9OhT6O320e1RCU8crRfrppy5yBHXzw8ve0YFyLY7F2q
mdgzEJHBfPf7Hs4qOxrG7UTrGLnwBtGHCI/4YWkjHZ79nu+sMzi3Q5khMGgh8is5QJAmp8HgV70G
fO3pFjeyke3kKrWiYQ/M29b/BJPvJbOpZ44WVyTWHgSnZ4+HMwYXdzCfG3BY9ZgwryQOdXVidpkA
ytjRNVAnYngLw0CbxQPZvnsNvKsTEyijslUIXsw9fQO/fAve9Kz87myuTExb3AY3ANGKHlTkAv6K
bWHgLeb59GtA8dvuCT5eO0yC8QJe2EMmAZAtm/Qlv67nvur17789vDJ07KmJWLHodjzrVkLrRle/
26arDRsAQT0MzHCK+FjuSxoO2TyolxRJv3rM/7ABuTKwbkTEraaSF+sAmugFRU9zB2KzALHVDuMH
+DkZk8WKDUNWkSYAUJ1XABdeKyAABXdDM2Zp3fRDliS7fQNQQxdkdgjKt1p04ZY1q6iVVx6Lxs6y
b5Ex0MFokaDkkK3VNQxhcR/0a5CkroQshv4f2i/Fi3GbbnDsfWnY7PfiruwLfanpamNkVjdbkiJV
41IAFvxSWvWXxc4fPqEr++IhMI7MIiZbKfBBZ3E0Wj7AxA2oXwHj0DFbQBJ8V4XNKNFRHUt1t1Yd
brfzFTaWmVgu4ZlHy85PAfTU+2lNxu0jISY052Yb4y0DqHbfzpM99h8h7uWngPB3+4KwL4u6QD8m
nQ4nL1UidcvXUZAgPQ8KXLGlSo25jmBWmHV0Yv/+fQe73uP/MFZuATtYx04NGxKKFuaJQaaIEknO
rE3/4UnPPh2oafjtxG4xmy01PBnVFBdr09U3XC3T99REk18BixJny4GZYoJohyC3GPDlFvRXJBU6
z0Z26ro5dWKYDw2WZZFsmKh5YwBDFgso1n6hpqslBIAe+tNKIKjqEwki5K6ynsSeeVd2/fi/b8c9
JlBas7jop+VnhEWdISXl15dEmXOQNNecrrQ8LrgsZaat/JhG4uffZ+cz54jrQNcmhobphAzLKuL5
VQdjfSzJUPiFZa7/HHLFJEqmicNPTQFPb8CV30GRefB7dyfoi6u5Tmyc4JOujPzYGrz3SUIo9lKL
zLPbnLP9ow110cg/cBSck/Y1bbb1oWnJ1Jw7VQK1HUFO+wkScHGv9/Zgr5DE6MxXHXcwXt3R+/6x
taS7r7kYphNyF9s7PUkVnuzR7DZT8hBBjprjjEJtCPgykJOxzddy7esTCgd9dzITbINemP7PFIgp
cQYL6uKKg3oVY5urE4iRubT/qR4Y+gxanSO5lVa25RsFs7AvqAzZ15DB9OhTqyLtp4kF7vzpGkF3
l6xYiVZtEgZgyGIaG+yFfjPNFVHusrQQiZGkaOgU2Cxq9RLlkao8+R/U1VH2dE2h6EVlZTaMFT0s
Ys61mBK/WNGVUqbNKsH4COPCClj4adgP3wFiCbC110pxtZQHbAARdF2zHGEtf25ANesM9Y/Qz6WC
umrKRC6TWbc9RojEEtCvUUcnWo2eg+McPAO05dXBDS9KhaAXbErZPaihbLxK3NT1mzuSBcXn2WDs
tRxvqYpNnnDT+YUX1Fl3A7A74W5mbN7tgaIiSmZ3/ejZPEldLSUIZS1CIcFwczSQd8BPNAPhRZ7+
Pm2uB8wfQhdX9ChmcEtMh2nD5nBi+ZXyrDKCzmd518QL/+/v/+WZI+h/pI+HseO8oZ67kHH9uK9K
UThER+qlevEzCQ9X/AiXyNi2DY6JaUoep35v4Rwa9uGRW3QO5kep4n+TsO9/NDEymGgbR3jm98Oc
46MVNUUsecTFUM8/6jJ9nLSnCSN1RW5gWLdCDFtcQAVbvoVpc1egpB/6rThX5JYyphGzIpyxS6Re
CyajC6DkzdlrXFyRm5pBJe+6iBZiSdf7TdXTx1SU9Ze/P/2ZSetam1HG66OTFYWoZGiPXKmq30/o
GzEPI4y8d78EoCtzgxnVotJe4jcgsMzKsfrI7BD7TRxX6NYyGdtarrQoa+DJZV0dl2hgnmeNK3Qr
23KPlqhjRcnr6EavYY+GytBzs3ZlbgMcqvugbVlh1lmP2W6D6bJGjW852RW6cWSLTSDx/CENpjdH
HEINDtKc30H5y/X2tzgebkJzpGTNimBaOQRJ7N/5yiD9+8x8ZqP7FZr99nC8OZxlJhw0W2XrV1FT
VRmdev5Cye6aev7DZu0q2NZ+36NuRUo6nHtt86lvZp7Dx+iANxgRA7uZyTJ9UysxP/7+c55L5Liy
trIEBc1GgkKyHyELUB1zPGcHOkD+u6am3iy90M31vmLa5SbaSz7U8MFEgvBEy5DOmUWOKTrPcUfW
zHZ9039YxKhfNWUdthmixWS7QzcdyuF/f91n9gVXJ6dqZa+0Q1psXWT2jEN28zmEJOHHMEo/t3Dq
quXmNrGpDjfsCqCTn8ZoZnnQdfsLx/Ez88c1TCM1C3obW1rYjayXiS76fYz2TL8939XKtZtI4BwU
kgJeJ+MJPvPmrhunyi8MCunT4H8bqJzGnuHpa2sz2pLqDQ08hfbU1crRBcohnnS0gJcKvaVNSt4L
m77Ub8OfWVnOOb7WqJdM8NYuuiHVyN10zfC1s1PbZGiNWfoTC/nsx7aioXNJmuGcMi+aRsVoe0x9
oMD1D7HSw2sKEVc7x6Up671MSCEUfMXOTMUg0Q2mnV+yIf/zHCWufK7RPfb96yza0rS+ACpQnhSk
FZ6v75Td9BKOiZxpiHqhELliPDnhY/gpaYkrnguqqUM+E7j4TSXmfJRhfGr16FeBJ+l1X/pt92/n
Xc4cRfgixvGeowQGS07NvMrYxCWKtkGbzBbI2oL2TfdQA9eXJSXtP/9963zuozqL9xCqYboPo4JP
9foZWfv6TbPrl8hQf47PiaucWzuBfEg/R4UcRujV93HuPieSld/hjjEGmZmDcsmCWYafQjWuayHh
bOqlsSWps7IrSuKjXrcIcskN1Q44gOYoGptbv2Fz1vIWM8222kQFM31djG18g7Y3vziLuLK6w0gh
2n2IimZatk+squOblcTm7PXqrqhu6hOSJhqv3sqk+ifso0OjuxsmDX6Pd9axjVm3gwCC0wAp/y+m
nhe0pxLy6Pf06z7+20pTi1gHRCBhARpye6ORM0DRsPEzkCeuoo7ieI8SLsJiriDGzIDxncGVtLHn
DuoK6tpDwNEqWsJia6PylOxqg8tK6ifpIK6iLoknOUO9FBWQAVQ/BsVj1G18E03E1dMBYxX3a19G
sNbbx7sNzKRijurQK1NDXKe0JK5xC+02fNhgSD5PE21/2qZa1Quz8s/nPBHOek2CVg6VxjZXaZhW
ZmGQtnu2BlA2ZVM91w/I0PLdb4G5AjvF5kDCMQon2UGPW/hhHPdyXF/STF11dP97FyCuvs5WdQR+
VBAWiM/37TUldfKWW3bAVp/Gq8zLJenGc4gmFHIaf8WqXivPlbE1q27WoevCogIq7z6kVr42i5q8
IlTiathskqwilLBeh5eafNvPIA+0x7H5TS5Xw7ZUWsItrIKxe7JM5zFWPwDesy9MrWdOUNdBLR5H
eD5brIuSrevP+bD6U2zal1gNzz3dOZ/HTtCZaEmKSbMwAzCwz1PevSSjAj7sugL+NJ/I0x01QGFd
w72VFAo8zglqgLU/4gy+T3W7ZFBZbeN5l+Cx3IYHg3ttvDfrftWYBO3psITbjwv8mCGtheHYP6K1
1GQVO5B8iLckJfkxdXo9l2PHywwk2goqv9jy6rVN+6XKoKlP4lNqxjLM5wSdTjmydUua81EkC8Bx
Y1XnwjTkyOVeh1sx13Vv8rqf+6OI6UqXSyoRjZ2XLV5EFgOQt8CGeOn6m4NqiFWOw4bTHVpS1+nV
1M7Dkjc1qjnvJgkQ9yWukBE4q8WCfdYQHvOsCmpCXi1Wwc1WydUqVCzHZnlXASzyNUSUZ74PC8DU
eHC8qpwsW7DnurZh85OuzO75rNdqzTT8BasPaTWHVRYeEWdFg+vvlm0QuzxAzQofJ27GlmZl2Jjj
LjksJihwdWhP+Vh2EZzIGmOr8RInQVi+okNgSa5RxLFvYvDU6tMR2qN87LrhqprAFr+TbG9SkYKa
1EzNIzzhm3/x4UR5TimZoh8RKU15T0XLcabF9d5kY2CCKNNhyHA/L+exvVsMMoH5DiPn8AL7fTre
RrAM7fGK4STyKDG6Q5jDo0fAGNmRB6AcJnktg+gDiQOWvtNAT90CCDnFlwOm6BL4QLqXXyxh4fpm
IqRGURbZwCq+o8G8lHnVy5CdgBvq/qmGre7OMhjqFB5jVWTu5wby3zw80rU5G8QSb+XWgP0VGUuP
i7VWrFmzlaU5w61ssjdGjuRb1Cg+3smNwWqNzKO+34dSfcEbVtBzwVWyfRjYfnyplHmMEZQ+NgH8
j07jcGBFDQeZPnX9cnzQpmVftmM29ZkcDGKVhda6z4a2DmDlHMElLms1J6cl4cH7FHazl9bgNoEk
RzpO+WjI8YFAS0IuZWWQMZljvsWXVnUdOUVTjKwQHMmqOavUUaGOfPR8uPBoUm8Ag267Twx2zek5
HZX5Cq2krk7HwWvzraZDWd3QLemOm1FEgnyoS72Sm32oy/qmQR0Tk3YOt+6DIDKObinIVjvoie00
n3YhQujq42CvTgy900Gm532uz6mg03HpJ7O3t5THmJKYu7KCD7WJyjQX2N9RSg+aY8halSBLOdYz
SFO7Sesxr9gQMQhB2o2cAtz875VdZvFh68b6bhQibf45ppUkN32iw/oVUwCOIBxUMwpfE/+vRiLx
Bxl5/DYaqN7PicXXvYhFL28kOzi+p93r8TwdbFjfr5aR5SGOMTR5M0HCCzTitByvu4MED0vSWBhC
wFmevwXRudJZD0urPtPb0Id4ezhb3CsDYuYp3rDOb1KxdNubdjJpeMLHLMU5mlXyT9l37fJw4MZb
nqB0E8lNlE7D6yRdkIuEMiJ4RANExHMl9xZZraoa0hMZorQ5h4FaX4P2hNJvoOH//0r3U5O+vfJ8
9ZRNA73CM+WI7omDTfPHGEOoTkyEbQCnU6hMXx2LPdp85fsOm6kooD+WCUscPTrjdTfpI67OVzfH
8WZTGPn3pa02dqFA4s6vOBu+qCY462o9HkM54rt0MAbdTkKCHFBnPO6vrpv9lhBxZkvAgF/sdq7v
YMAsG3wygY6gBfYa+2uxRBGqPyVZ7ZsRPOwfYheLeVVBVr5+rRfSLW9qXdX7bRtE8TZfT4ekijLW
dxPSwEJBUBrastX5nphV59yU/KuIkbQ8B6Ge/gnLZjstATIf+P5XaYw5d22ZnvbKmCIhA7jtBv70
3PbfrxKCrF7omKup+U+FUAhmwCxA9S/ibyU89m7ojp7PDv1Yp2pdcYUUQ5qHeqnyo1mnDLex+D3S
FMGp2yBr3lO+/DhM3MHvZPs6AV9GsgSL+X6LxJjDgao7SVRl81ZtCAdFEJ8xZZTEUDCFa7ZO5Kta
BeuWLxMP3oJSCnn0LCyGdevR9Z3NIVNwDoKEIIOEfblM0ZZLAHFxBEzynEwLPYHb9hknmLrbp57k
IVwVZSZl+sbunZEZkBfRKUa1doXLXPBxW9QjYVH5CJoQec9bDsL6GgxZH+K4URvBjh6qKmd6Pj6M
s5kfAG1aXg01Cb+1g5ofaDKU+VRVNg9Z0n+YJo0f2AbphUb7t25PPiygjmY6mXTOuOInOMGQDJOS
3LXQRkGGvycwEa7rzzBvSN5Ga/890BVStocGwaHetg+7RgMAT4P5pEp4sYxDieKUSS/NilRo3EJy
QGn5vq/b97Rt9lxIZoqgN1/Gyn6Pp5Ccd3QBFh38JbOgMfMdrwPM8EFX/wamjLOmk+9rzh4nw98C
RPUqTbm5mfburbV7ajK7htVPmOEQe46XJv1cp0wiSwQfGbuu51iP4tLOAC3XA+o1dBzb3G5W/4uV
zaPcNtPPvrfwSAuFvkNwMp1bNb0OD4HDCpiKBwZg7PdyGW4p2d+2etrzqA3ZPd/aYmT2fYMOg1sc
FOHrhCt7s8ZkysJFbB+W/VgfpqY5sjowIscaW96UFOOkEH1kXdWUNz3HTSZUS5Ij2FBfS30cHzqU
ue+SANO3gkf0aSz7NgslHL/XdToKM5DvVnIM2qayOG3nrKf65ujhBERhrljQgR73UZBStDaVs8wg
xzO5JBH5Dkul5Yda6A94ZtEcYpW5CIfkK7SO9WWOAhitAEx/UaCnZjRh9sKPYWiyhME1GgsNw2PI
g6pSAEeAXMCkm6u3SVkfSSZSIR8aiQPN8Nlkauim9Iw5chayn05KK3JvQlU/snEe31gekNOqwxuW
yPGeEQSTxrR3MQK1POLNcA55HQLLpREikZV9nVHkvkyd2rN21Le4Gcevy227r1TwqVGEXbB4zpGM
k/OxmSrTZWSzPQ5J3ozqbjLlp1I2a06Bac+baJ+zFoxCVCnq6m4LQ+zcC/3GuuWRwsImHyA7bLMt
2sczagbmEb2c+tSLoJLZslXzJWmw0waHCO9hNpa8pZFiOCjs9tVC6X5aVT+DjUPTzFRyGnJ7LFud
H4TM/1bQXVSncJn7Kt/aRJ0AmugyAytA7C1d/F2yXchiR8WshTJHUlbES2DGfIqC9kImseaHKveM
RnGc7QgLcmLX77hLGgaNUSR41qMZvYX0hYgJ1Jb9VVzPrDvpZulsnq5JnZMJW2K0R/JuAY9pv0e7
cJVBlMhPISChp+Wq34QlGUGzIL2rykgVW19Oueqq7/BcajJ4nkjYGCbRaU8W+mmEd9n/4ezbmuRE
sqT/yli/M0vcYW1nHoDMrKz7TVWSXjCpqgREQAT3AH7959k7326rRtPakU3bWKtLlSQQceIcP37c
02qFxRAuQtV21rKcTpDV53wf96a7EM10Pa/xh2qrr7umOZ/gdnQm42rUT5g1jS+RD3J3Z6GPgUMu
8uNHWDD7NQ0X1kzYLS2IobO/awuz6ozkHQ4HwdoYkryRJrsGkFp1OW9DvLdjT65qbUWZwJtIRinz
C3cJD2yMSiNmyC8axJqkGiFz3ONRXOZw1PpY9AtJO2T+9yKOdMJ8GFzaLdqVlbpAAtRdBawZyoTP
g9+VYfRxKoZzV48wtaiRpBnkfjfQnOe7LlgP7dA0N5B6+DQy8JbjtomTYd5Ul2DsM0rn0KB4sRVP
lVADloYYkCWF4XlcqI6cbbwJVNItoTtHdUIbUGnF+q2C2MxhyRvbZaZfix1scrokoHZl+9mwCskr
ZjrTKCrMvuK8TSfDrzu00JKgKOtE0c7se9WpJ4qmIOys4DnaQVQrqXOO30Klm9SrxbNr2jE8llU1
ZDlO0CkNhdnOeop1ClFKJjCB19i3mlU9TStSuPt800BIBGqwpJ3jJs7yBUICx14oc7uZZdrF05Jn
tYWOXbdW7pPjzXTZ+miCWZQp4OawtZkl87Dva40kCFMEewLQ7oOl7XCGqGF38dDancF5vQvKpbo3
JCZ3BDkFUsU1sGmgVHysFtd8gNc4iGrwzoXrad1Wx4mP/S1qtPmKE4JzMdoiO8IE1bKUmxmPeK4i
/jD3Y/fmR2i2dsbRM2pYHSa5bdWxQiJ+CQFZllZLF94PjTcHZggGZCYsfAIuJmTKW9jYDIsgCYEW
Y59UtnWvIUFJG2/zo1hikelet8B0bH0O7qbG1Kotnuoc0p6Y7nNluJsUCWQitdEvQ+HdA9qQzWXv
Z2THahjOqbIOS6woxySOSHCMN1ZmXi/BOctHfbTEqR0Q2sjc9r6b9M5YJRUitlrAA4J8Wr7yosyg
TZs/eaFdlGBbjp/itYQhLI+IuwI1pfrg8zH8KFiBZ1f2tX1ibCAopIM+QPIvCbqktH6W1vbZHJ+y
66Gp5ZYoO8pjWAzyopuL9rMo0OhHnYO8CVVltMtj6HMNDTToA6jrXbarFeNZPkw2oVY349XCoJCa
QF4qSMdonE1ajsGG00k3OeodSRR6ADnqJ7bEqF/8MJ8vq42ugQaQLydLnATGlx0Wc2E8bIX64nxe
iBNJb2X/hEMnalMpB1AsoZNZqMTGmEts/OgOCyZDjwhx0YMulXkmNfUwcwiu8gEk/KTnG9zoF4II
mLdeZWaIETF5t9g9jmLfprqargPwJjMk4fEbpm47t8OqHPS16Rnmpk7zTKnvABiApK5w5NL4Guvk
K0Y6Pazk49t2nbBuV73shJxil+i1RYQr1aYfYSZ4sTUw8CxG9zwxgAjJMoehhV6YbtmOcEPviGLt
/GmuhV328D/mGGczBPZAbku9r8LbpW4QiSXtqikzPhSYU/Ij/dzG/frRB8VsktW5OEBgy+G16KsC
lUkeFI+lqFbAICwAD39ui2AfMRlvybCJ4bqkQzllPuKoBoGHiDBRBYSJkxkA0J6vAXzhQUFrn/Ju
GzKlc5jCCFAOLlZaI42hTLw6JCJpW+d2VyKyXJuZGryfgcFlLSeFOot4vp7nGDB8mtFd2pWMzxei
L5/AQIou2hKAkUFMSDA+ZjaIywHIgdZNlzkIdR+58gaPqKLFWeNMccA5oq/mrRkzSVebDbzgex02
ErNaIS+S3AfTbmx6e92hyZQiSTZPvaTtvsefU8AvOvOw4z0dhj1QhpA2nwGTzp9BOOwPsmuKjA2+
2a0ImClrx+IIjA3l3QocFdALCMHtetKQE/2dhhJEpkppHqq87UwC6nzZpmXYPs1wUkjYPG8ugXSr
3MOmb9t3BhF5JkObTUSyXQOt3uM8TTQZEVFuRDSVCZjDWOFD7XUCNURmMoIgmw00J8ec9+IbuKPi
DIlSfDQtCkd84B03+ErQse8zZIBiR6bqCXUr3fdmUndSRTfKtsVzsNmPE9fov9QmE40cIB5V549w
G9NH6ETVY1IvMElNNOSLkfbxKsUYBoodHpLoohyZTrWC85mjHlHQQ7sUyJ29gvpLk1Cl53ScQHZc
TLViinwyX2dBXDrAG+AioCPdm4Dne6kx8dGNefupGDQS6gXuLVVQiGwj5bSDuONwZ5tB3LY4gz/A
ZhCyXx3zZx0FULH5/Ez1ZXWt+7LBjDqEm5Z6ftw4CRMOphliOK/PKxjbP7ddtbNIPk/ZmEm2apA7
YlGxj+glIPqbDGWTQLFV3dWt6lNYJ5e7pSSvUhbyMFoskYp2Z3qhcUIZUjCy1fMO8qrfNojPfolQ
VJxLDvc0bkydtCK0O3QT+hvSq4M2Ykl71Xxau2A+ca+7vSCUpbUTVRJMq9/Vms1ZPuK2Qs3WA5B5
cjTxersi5Tr0Q4mgy9yF4vxlbfx0cFV0EyqPOyja26kS14qjUPRiBmwkg09FLMIDjzVQVUgEXs+d
bACMAOJOTF8c8oBiCCeaMI+DGdZHb9k1YacESmiSQr252YGl9FEGFVLKyHxmczSmZFRfK+3mjMJM
/JqHxmOXDEOih236WENKbKdWTGBVhqZ+dSL1mEA6rNaatHBQtS2XCEqibKuvkJ/gneJwgBH9FjY7
wADIupxALQFJQLycMYDAf1js83WJ0qbH3FkL1eoTLkoS1/T0WQdhdx76qMpGSW2C/GEFZ0V/6rsC
SNNixG6w/KadDdJSbR/J0j7HTjlkDJ1O54LW4AQWdj/3db+zJv9chwakYsl3M5QmrwsKq8ZgJnc9
bGfuci6nXTnPyOBKoxNbw6aN9dE+KJY4gyF9dFZ1NUlKoj/pvBV7Jf3CUhHnwbPESwBUPZePEA8+
TnjdSRyAAowlL/eE54gHrWvSgVbdHurk9xHa3oMummQr59XiDK+j8wmeabdhbOK0tiFCkpgxAbWU
rjsO8I+/6OJO7EpRoDxyPYTW/IC2YU7okArTTZc6MFObSKj/fES28xk5qzkfmF6vWzYFqQzW9QLT
TuUt6boB59+44eaAFLs+Cbxg1wBZzdVUsOfeR/XNyAq1nLBiu3zswAdIPbU5vrhh19B888kMJkwC
psf8edEV5l+U7vCoRozyeA+wemi0Z+dNHuNcnkFWDgB5lepWFPAYOCzQm8AU9ThpDRQ8n+9YuQ1u
v2gz0Nei2vo0cBGj51b4iaY6B7aX5BS5TiIrErvrxle+vOTBQBNUf02GN9tjC+LMNZ9PLiTlcWQK
JsMQKrfkYQ5j/XXN7ayeeXxKLxJfi+jaWbIeV62KGWkKDsDPY1PP9Bw4+qxSjCSdNjBIn/sAbqob
hpcnxZHLurDNOJlRjp7guCfpJtVnOL84GHgiEJclCXv9kCtV23sGochlvxRFm9/CQrg9TIFGjcwG
g1JzauaOXVWb6M/zCKRrbARxG4ZTOCUxWkXl3YJRRAukzjdXHef9dFgpGfts6HpXnIfVNrYPNpxw
ztZmnfrDgAEMnZiFLvmnIeek3wECRX+lHrsPILpQVDSnLCtZNIHTWodMwN2FAxWYcMRc3g1EniDR
maCn4/dKAWx9HUb4vl8sVTBsWbHC9zgpg22avxGz4RDGHpF+H1VV/2GI4+Jsymt3b5jb3EWkBn1T
4FTCxpCi7I5j0FePkytQ/PN45Y9R08iHnnq3HYr5lF0UlYK0L3YjMNFOdh6+uJCW56jolpjfNnIk
N/okPb/vZe4Av4+LW6HXB579UZVcmyuc3Z05oy1UjI8NrcgZ1hdOLzuDiaSrZr6pgRe8ODLqS4wl
tuho1QSDC3BojyJYtK4Gxgeol8pkkpZqODzUWmeNE7k9Y4gWAEnBFT/DZcWDRyXDjhN0XdkhkNLd
UjFASsZN+YpB95NyMSJU3r1CCXZ81BgPu++Xhi5Z0eINocff96+jmMIgQ9lNg1vYrquzxhAFjMhx
8dDzwupv3jronyB1hI9ODkW0Icnx6Os0V57BuHZBD6LTTeGRqbX5x2pytrwy8ADmWdxXHbZJGfT2
wgZGn8ddZy5r6ECGO7iotFMCF7Bc3io5zGkdji27bgPej9la2rhN26B8ZWh6mJSRXLc7uLKX97GQ
DNPSnVnPUMhSkkyCAvCZ+hga+jUOtwS9GvOtIBRdkTJufQZce/NZ7s3ybVp79YAhSLruNZpx54KU
dfCtIcCPd2U89BiSrnR1UBjEPjeocrsTkSl6Ci16jZdrNa4+bdlCxhe3VpIWSaS176+DaXPBUW4y
ZHdGbKLceQu1vH3TtPQcsVrN520BDbokJr636QqtSpEukqlbvAxh0GsJOyQidYRJXIhoRH3WaHEP
35neINCVBAgD2TjgNTq6s0l2s00NcjEQkzqfV/pi5LkMX0NgynLv1qmITrqbEFl9EWh6mAs0Tzp2
FwRAgLJypHV9a+sNLcIFZ89BWjmup/so92KzCjJ/PETs1L1hNpVwM38CpXR9hk58cxXNPtpPzTZ/
ACEBAPaAw/tiVWJwKcb4Kp8ENrew+uEz/WqRMt636JU9tvPUxMe6ameU9yRU4X0v+uEqWEXbZNiz
5RvewfbR60ioMyGDAEqPdrEpDQy/mRa93tUL+uxlg+oyCRqNUoI2jFXHwOTAmoDtlw0yVAA2WUO0
eorJMN0g+We3aAvlJikrPWlogc5x98zapYrSPt5snkpAuKdko5iHN0KWOdgzUsHmNB5pfFfqaTso
VAYw3i4xr9TU3lzLWKCBQLZuH3qxMkTNJQK0XxLSpqEWdXAciSIV2rbdQA0gltYEz1bOFO/OQQ4V
3rxTlF+im9xMt2tPFFD7bZLhSyVc9TkG4Hs55rMK0hjiF/yitXQBux+4tU4XQEhoKeqIPqGOG/rd
WmvxOAZyOK6ogNeDkjp+Ys6jrIV2Untci61p3jRkOSH7bPtTsxddgbNwCTfUWOtmkAhHonisOtYn
OQnCcrfJkwxyO6Mzn8w+Hx4gr7V9ifH/ebIVYmIJw1z362rK0B7GEat2NyNNvW+BQqBWM1WfrIHB
nPcqlo6cF4hhCAFrBEisRZzWO0hd12Fa67VjCUiDrjqzs1gfvC/ir402SN8t9eMD8tDygeQ1HkQ+
LRYDiWjEvjRgjVSJwXEwoB8fRvEOKoCo7gRHy6UucnfMPWb6E16v7hYV/XbRi01d+JpBqw72J0bQ
rO5YvqWurckbZqFEsae+LQ0cG9bapgJE8teyseMLdS3tTu11Ox03oKlvnc11viMNIOn9QFDBAmlu
cPa6wYQ4avlC7mvbAbgmqu3bDP10Z1IbS4SLhgU4mjZ07HMg1VU8J0WQx88A5oriojCIH4CjXFCc
gU/XgfdZeYLCvivqb5PU3VfjNhwB6AYur3OHlmUqwtbf0Wr10SUOT3QzyNigG8gqwpDHjv4YBI24
6r0rp/O+J5qnZdDAYmcYV/SOiJb6Q4sOHcWKBvPxAIlPsu1cWA+vAsjnS9Ao1lzE0H/Os3UogRsH
lUUMB8BalIeQQZg4jWs0tVPsWcKzwqIdhjRyqz40NW++jHZuw/OtyU20z+vIvaJTP6tkm+I6ZSai
r6fyI05BwW/mtHW5vwnHMTfpIDAZmqKRjlgf5uOTbMC/2Hd1NDWHfApwLHORt9BE3iRA4ADNbmRb
CrOkWRH6xux6CMGx3WIBgO2QnTefFrSZE0QXjq720LT7SBiPSKsXe40gHFyEPkBHN5qXr8CNY5cS
Pm0AJsO8fYDtKFZMN4QBHqmfZXjoyYB5ai8CVQCMq4fosYL0gDgiyDKREBmMYGOTSn9Qfgqf+iCY
6hfVgcmBgYRtGwBbmNxm2zJg+Htq2uhqG4rZZ6TLx2tRxvPXDdjBlq6VXcne9R4Vol3qEQ1iL6B/
vsHMJ8UMGQkulylcUP4CR9qPdlovfI9fvQF2BdgeY2s6OrO6dvbS4OuviIoaO2LQp3G2KMgrJDQW
KwN1+bLAcsIHcK+ckWda1NmQKXrTUYAirBv40iTBEhOxt1FsX6dcAA4IoXHDM7418yOax57tw9LM
8/6krVNkwaYmMGSYbZ8gZVxshxwjqy/FHNopMTLu6W4ekbylEKq09V1NqgF9CVMB+Qs0QAksa2OB
ydQdyL14FVeDIdVlyxvQ3EMj8zUZCMbMjsPWDiPaIx3y9m32rNtFpa2fsD/C8HGOVurwnKI+yhaU
3zQVlDoQSlBmPEd2I/HZ6EOISFURMpokx1hef7+sGx+RjRrffiNts8Z7XKL/iOAGZ+xS1+hZdU3H
QctQhVc7qNK7JoFKQKXA4BGa7wk60FMK/MK9DMzTZTdgJcwJsFy4Y4QenawdL0bpsjKQeKyj2mok
7WpbXwpSMHFVdyjaUH6243aCpuQyXSvA7hexRRcsXRg1464u0PA4hGve3njMZn+I8vKkBTKO/JNB
eTrsB7BC5qyrW+GyCVVI+AylunG4I2716qLsPMdYMkBaLvbBWKyovW3Hmw9oj1v8l1ZGzWugShde
owsQ+f0aYA7VISPF/FQCXAAHE1SVbPRcGaQRYJxAGPW8XnG6ZDBp4yj0I/A9UlngoLlu0AgP0A+p
gjEVoAEWV6sOEDhZHXQPvLb8k6PL9BlEUH8WG1cq3N7mwCWgtJmPnjS8Tte1UafG3BrRl1I3M8MJ
PyKj25Dt4QkdWGVIvyVjuEXNzm6GRhnOyVM/ou5u4YvZPVa2RMs7YLS77oMKX1q6qiyBCc/TUxcU
0Cvslv5plZRVGexM+u0YFU37cSkUd2kRLuWW4oUjlMKIXS5I0RvqU0iZgFQWzlOBdM9zzu8UUWF7
UwkbzWcrIni8C8bKkRQnQHsVWR1FicRo5yuwGJ+nCik5AADdd8PJK4gPGZ2WdrycrK5u9KZEkPie
ovj1CLcZQpTdLnDuYz0LFItjoiUAY9D54nsPdrpJp1aFVVrVmHRI3LIBvnIMuep5bHUIYHqdm+6c
DhPKQZSeCLvR1i51AgwJcoWuxdJuSMAxn1gP9RWf13o9FNBLtR9HjV7eEd1DHCoKfKQ1ARJL7C6K
8jk8OW3MdbbxmpDrGc8C8tw51XESRt04f5gmaA7YpIqhVYVjQ8vyFlYiBbh4xTg+QmmK3LURM7cm
Kv0XPCqkxQJjA9MxmtbSIFNo5ReQCBloClKMK+aih1bu0AuNYSO2svyt7uUapn4pS5ECNFCfSVys
aI8au2DbmWC7HPjcXa5Co30ip7naOWro557W60OoGm2fSI+23dkQ5/hIYIyqP/MhLMS/RZOuMWic
47XthnCy8qIILVluoirsv02iX18i4+YcDKdTnR4gFhT7yVG6gG4XmjobFaNZHjaF3QUQm/kWEY6+
txx4GyQ4aMNPoA5u+I6NlrAvn/KpSGGiyM9WncOfSypziJj4ZhcPJ5lZBmELO+YAhx4boEeSMMg8
sMyA69He5uMQ6SuK7S13dUyLZ3jSuO4xmnIg6BamjCIzIWcXyMC68B5UGWS5Sb6K8pvPW3ddKAxx
ZFtf4JyzW/0czpy5tFyXJtjZvlwfFLgDM26iQHVSFE43Ow4rzCKjbBMqbWW1ISJ0rHSw6xO2T7yV
gDwJzqkyIeiPCkDS0uXHcQzMpxBNyyWZhs4QwFd+gkTMqLtl15chmjoeu/GiCsN42ekxYley7Orn
vqVI6sMBbXoaqnwD4W9FV8hvmEVOBUqWh1wPKzvqYChzdHe6PD8D0WVD1qYIRRu6QE/yBfMVDjhy
jOWc8n4T7Ny4012gzK/vmyWQd11sgDkKhvcT5jpzmlbosA9zdGw1SGNQfRo7PAagqzsYqg8eZzhT
PVCuhZkzE0zmCinX6PczlLojfMmYvLBcVI9t73LgF0vQA9gLh2CPc6ey+zrmNQgLLQaIduhTR8/l
XPRo0yvVIRWDzmeHhqioPwdtOD3V7QlSAu27sWe23GwJM5QW0KQeoqrfx2Tu+305BarKGHoJBXgr
rMbBN8r+EfMH4JaWeuhPzx1l/mMdld3DOsHM/i4XDNs6kjDPSjTH1F1Sgk5iMxl31RvythHea6zD
4x9FiXQ9kiVKbSCGdN0hRgDVLyOjgQgPAf+MzJWjjZVXArJ3UU2ecqRdFeBDMjIgrC2t99uolmsL
w3WdDjMdvnjwIZ/ziZEG+AYbMw6jSZ52cweHCEdzM2amsshR1sVNaH6hhEQk8oR9UMEI0Lgw7XR1
ssjWB9RKxQC7b/Sb9+jMbe68tP20ZOjxcDQf65aHZwS5o87EGpxU4Le6+1ZOpbqfJYpRUBEiqKA3
dsPHBqzHw99oXcapyDU/BnAH6C5is8o0LjAztRs7BxTOY+C6yYaooG+BqZeHbSgH8Jl64rZsAvv0
reZz49JOCrgeMlECQJu2JYdBbRxMA0iw2wAohdTVTQki8enRy/rFBGb4nLcKGymcBchXkES5AMnN
1rshksu3auiHGZlXC0GWYc3dlclrRtNg6gKSxTBTmveMKtftijlwSNSQtMg9AK5l2FdzXFsU+Ztq
Dz5cugXtVdbHGNd3Vl3n0ZBXl2U1IipR24gFbUPeFuhRm8bAtNRv9w4ySNX1FNmWopHE6bIPjY5H
nNCnVLsRU8HTEQIf7qkBe3T5ybjsv+KUvxuNyidBcEfxaRiiXZBhg7P+lUd2ePu1SYF3sxZrsC3L
EqJLMZKtOckxzZfN4thPJq9+nzb/AWH9vbAoJuZhqLlW4UHmSFiPQYFdehhjUAESWJuVXdYwjrwU
JfD6FcV0+0K6mvdZ1cCUdF+ixGp2ON+tOi4ikL82bPZejhRdxMopsG4RRECLrsp6zYj+mU/Hv5hd
ke8mqpD8UxMJICad5c1H3fju6wLIfEv42LXQwyEd4KZfenXv5UmLslPGxmw7EL8UF2tQY9/xnj78
2qeL70cNSMg8JP767UBXDGEKNofHMHTVr81hvBc/jW0VFhTO1YdVt+EuHIndwwCM/NpQz3uV07qP
XRjV+O6OxA0kHyVXFC48uvzJiP+/2JPvrbCDk8Vir/x6QMP+a1jPydTZu1977O+2O+oM5uCHuh2w
FT/pON7BSdr94oJ5t9fbbppAjT01AI2s4ctJyQ634X5JiYO+1zddwKoQbai3A9z/9IUrun7fbfzX
LGroe3VTs7V1hQRjPXRDX73Ktq9veubKf5gj/MfL8p/Fm7v975A0/P2/8OcX1659Bd7Ouz/+/dE1
+Oe/Tr/zP3/n+9/4++HNXX9p3ob3f+m738Hn/uO62Zfxy3d/QH8bCPnd9Nav92/DVI+/fz6+4elv
/l9/+Je33z/lcW3f/vbbC1KA8fRpCF72t3/86Pj6t98UVtB//PHj//Gz0/f/228gaYz925f3v/D2
ZRj/9htnf0WGKDgohwooIoiCv/3Fv51+wuRfOQSaJNhyFPQjdtLysZg/KP/2G4n+GpJYRmFIGYkh
QYXx4sFNv/+I/pVJmIPFIuIhF5z89v+/13cv5n9f1F/s1Ny6yo4Dvsx3I1AoHyLEAxXhnCUQnsQR
+H18qkRQN2UQcTTQA4qBXiJ3Zgl+5g/zfRjHx8by9A+uA+19dKvebZlyACdt9IInkam7jyMGEc/A
B5vPywapRqJG3/wkIJ7C6v8elL9fkMV4NopHsQSKfrrtP8zMYjqrg6+5Aae0G9okXlSL4tOPaMFI
/ZNL/dMTjCX06063ByklFr0fcF3XEfPpAQhbU2fs58GuLTKitnz8w3r6x3v743v6XQjm3R1xoK8K
ywSwPaPvIhqRa1GSBT6akINob9F+cxiZ8EH/QIMAkwO1c2/5iFwg4RNl+wVTf/uaDPbjwKTac5A7
fqJg/IMnjLUb4n94wJzydwtnYJV38YTvA5lIKJ5QjIykDvT8LwWMxNM/v/kfXktwJoTCIR+Ld9cq
rAHdUXvMHshY3bSdnx5bZURWKQxn/CSqv3NA/33pcHDsQR1CAY0O0Wkt/2Hp+KrHeJRvIVw9aHZO
+jh/lGBG7HoXgGUIptit2UR3XoYjknd4uJVJh+IEhHYg/DOk99MmnNFIc1TPF3qswStr8/Hfkh35
/TtKMCzwHSFnScV79b4VL3rDYJZMOjTRdzkIj0lL3fTvr2wQIqNYhVwyDK2dFA7+8CRCW00KpZlM
VCeXIlEbfzToCv1MZPT7qd7/vhnJEc0kFGZwJL0LDlUMJAvKOiCPUtBr5TYVRx0R9LNX3R8ZnIci
EFI4ZsQAvv4kK/vRropCDB9h+va0tshp5f3hFlGbQNGgwEhh2JeQYNYjSKdxEaIBMqscXDV0cDbY
KlGRTjLCMVnE/XBmpSIDak3v3ma0Kv/9p45Vp4hUePYK4f/7r4Reaycx0oVYie7WnWmhJ9wOUfOT
ePKDiAz7P8WVEBgZQGD5/ioBhqYsGFWI+yBInflmIyjzKih0Jo2ELwXHfn758018+sR3AQzrlRBK
cHMEx8D3V8y7Gm3gqhBJ0fc6xXMs0pkLkf37V4GeW0RwpMaUv5fA8GBHqK2IeRIbGe7arUbzEP6p
+1+4SowLYGcg8r9Xq0DHgpKl6USCrsN8S1xd7aJu636idv2DsBchEjFUwQjS0fux94BupG5B00go
cooDwXxICs9ol/kg+PfE037fgzE2AUQCaEjYPwU9ZQGSBmMDHVPw3rJoMXlmc5A6//yxnQLGuyUQ
hwypCxYcGijvw1a49OCChiOuAhgVcdKjbiQGwJXMHCouDIhWac2i27mMfxIwf/AoYxLGCmeIYvDQ
fRfKItHXXdBWIoGCCZrHYmj2AE4lEBsb/OSwOh1G72+SCvC6I4GBMfJen1E1Ro0LjvJk1m5fT3LO
MLAEsmwB1RdLz7sBbK8/f6w/2FkxzoJQoNsC3+T3AVTELsKc0Yg5NIgvJOvQDBl4ceQn9/WjRwhH
aUxIEhz4EOH8fv9SUDc26hUEdiErdOYwLbifwD6+9hMm/v78hn60TkSIoMQFjuDwvQxowRs0SX3A
kyWUxTHGuOKxgabwIUZwudSsCU5Ujvqx34p5HwKU+8nlf3SnAuceVLsBqMfvq2rnRg5AGByLuJE4
9gJeX6HhOF7VYKf+5KH+aLEIDOIISbhEMv8u2YD4B5qIYsar6/0N+gT3awWCM/CCbzLXlxHM4H5y
wX9eKyfpbpwujEcSs+7v0kjMAsOQcHY88XnD9trk9KKqQLv88xf4o6tEAnUF8pNIyvc2RAuU/6c8
txhOQgc0UwOo0a7O1U+Qp39+T6inpBBUIg5jgpF9vyLFAP8MsA85cMVOPuiwjF8m58fXGuLJhz+/
od8Lhu93tQoRu5B3xwTSPep0x39MFEzZ41ZRwSA3VJisqaJ2yljFNpZVZBY3MXq2S1pGJ/2ARsxs
2An8a42OvA/HLOBz9RnWBQazXDH6Sgm8BNZjUaAqyzrb908tNGxAz4Zs7JBqMjUUM6VN88n48sSG
lfU47x0IUVergnNiRkd0qkE9CLrXGN1qTPaU4QwDCezbBePAVDzm6whWA5pgxmEaE13v/VhV4msu
yfiN4WS8EcLqZxeBJ5y0Lb46vjSV/kJASPOxtAJ5/Vj/P+bObLlOJN3Cr9IvQAczyS3sSbLmwbZ0
Q0gemCEZE3j68+HqiGNt63iH+up0dFQ4uqqLDSQ5/P9a3/Krbhfzq59WZWSJkzp1LhDvxNyn28Tn
kQdIa8PYpi2q/G7tB2PlxAxlORjv9YJUnA/hwNZVip0DRSbP1dktms46IH57CcWU0Tsk+S8YO8e8
LAf5LGYjOjvxqvmXHL1pjO1MPY7PgdU5XipyidnRMxwrQBc2f8pQCB/wWyc07Yvu1Kh651IW5ydf
R2zF93g0qLKGNiCSeRufTlnsczd3m7WnFm9KWqfOiVXinb2uZ7D+sZ/ny+cIebTPrgozqXHAOgHJ
j943umYG6qdC+jftJFUJ9LWgheH5ZRQarY6sCGnY/N1KunQfT3l22zgnSWK/ttfHz9rhm9KxB9CJ
PK4+DNKye7CaDpp4szjvpdsh6LBS56BlfuUFelWIS9A1PBaUEWhIVRdPV93o+uho5NKj2EkdNHyT
VXEYw30a3TaTAIX89xHx5yTN+7bxVXEu9BzqNW+HXS3Muqsmti0RDvXXrsGHn0vY/5z8zR+oTt2r
GHXfj79f9J3JDe4WxR+H/Dnb9I/elpcUyM5XLI2sHeuizAZ7U+pIf5c+104ggt67P0FVQXc93xfm
MbE6N7KMQ1blkFLDaVYXGMfotd8SEvqDnveVh5L5xBN97+YE3RbyNTmFuMezqRWVTpnFa81kUM2h
k475ueB/DJdhovX98QdJzQl/HzsK3zGOHmRFQ5ydWMdeHXnwmYFPL3SUJS8whw//zaUYyj5pvMwg
x9x4wZK3jDQwg6U31AEQCKOj4PjW26e2fO89wHUs2g5/obV+tPTh8J+zeeQwZc+6tatZXHuaIiLb
1ZxQ8xO39c5qbvg+N4X8WV+nxrfjP/Es36kiJiTlyfxynuxlx6nZff37e3rnKiarKxBPQYXHOj7t
GHFp4Bljekoao7wG6lMfFh3b5cdvxsS/o6Pq1j3fOY6s9nWF0FgxHCZqG2dVYloXbjrpH6re/1qp
qOiuOxOf0y7esbePjImMMpiOlM/pu/EW4+e8QaVonvhw/zzEc2ITpm0zNbkUcNcP+7f10FE6As1C
c8ALWyyKdvkzMoYbovsu0H+eitx9Z8gxC1nryitYPbyj7yhbhjmaLC7GAmN9xa8rdr4Oza9NzI+X
t6incoLXOW7YjjjmtU9Ae9xMuQ4ailhcdMskdiLpTuHF3nl6FpEtnNLY0K1f0tHT6zB+I5Gi0FLo
GDe1djgD9WHfN70owxjl3YmK6a+Z5mi1o4zmQtXS1/s7xilPfufNPC2KTbKKVut8bn5xDLs/16hK
3y5kmn5P88W4N+ac3DySoMeD4vft//6dvXfbYDuoJxhUvhhAb297sdwpitjiBehsFxBHptx6iF8/
A52C6RD16sSn8N71mDl0YfI5IAQ5Gjcl30hEcoxN3UevzlphujtfJcljv0S0c31Hu/37/b0zTmmL
6Jbr6hRojOOA23acqIj/KhYD3drB5Dc2xhi7W+ptX/+LK1FCYzpxPYfK9NsnmWa2HnkFagJcmPgE
HQMObjZWn4phVB+uX3iU3PBDsjz/moffXir2a81ANELBV7dvEMV6n7W4WS5dMZ1q1ayv/2iQsnD5
PtQzn2328WTvJKafmRFXas0xv2FVuBeeNm+QE9CpSTy33Ix66x4UgpmPz8zUuSh0WZT6PQrbb+8R
LJfK6bA4pG5P4pG1KApQzywnhsc7w9FeO138cjYe/OntVahr+ELDwBIID+WiwCdCWFsZxEbyo4tO
wRffuxizM0wZioTGH3kmjbVwMDOZM11006wFPlqzBF7EDNlvKympnBgm76yhHFxoRLEsULc4bhIV
y4LY1rWBCuEBvwN2W+zBK536ot+7isfiRTPTo6R2vLix2SokvkkH63bymEdYShUCnhPHsHcvYur0
YdgjMlke7XCw5daI8DiH1kUyX7pycK4QgZ2SNrw3WVD6p8TK3Xh/rDRVbTWG1ggnmDnNQrVy7fOp
sdHtGZn2XwxvCiIOumaPtu6x2iGxMSrALnAId8R/Tsaof5ENmnOiZvxn6YwJiWMKRQqbU8txp7Ul
vZR9LSNgSnHDxK0Tb0Xn1bvRWpYz1dTOBvzSRasrBmGNcOTjMyK7N7YHrFvMH0czYpwaCJVQnAWQ
U3X0hl38kg6+eY2+JvrwEUKw7YEov0713h+HFj0b4jWhge0iKv2w09LxPqmHYj9ZY3zirv6cErkU
PXiDUtw6/66D6LdtlmrMZEGPSNlaG4nMxKFRhUPTOC+pNnl9MK4VcwTKa99w9/fn+c6VObewIWYC
YZAe53e0zbK4mugQVwonIgvMye7z2hGPnEEFUr/aSrfs9lIy2EhTODFe//w0OBCyAaNXQyudRtHb
u/YrbFUlpwtcZyaUBA5mhz7P4rO59pYTl/rzW/dx6dkCNavlufzl7aWiSLRObVPS8rTBu8kr1Z9F
pLl//CrsxlEFUNXlmz+etqi0AsgquCF7jtFkAhSG6macUh68cy9AE+mXsingW/9VhfltsAjENEzM
bMfNQusPYDaIh+hPBje/83IY+swiNN85th93Uhy3JlQB1XsQlYu+tXqAG/7cxmHX2cuJiXhdEN9u
CHxLB8BHz8ZbCxJH+7c5MTG8UywPwOVVL8VQUYVM+uHFjtL5WoHn2I2JaXx4IeOidCZZzOjWMDkf
jYgYYwMkK4qcZEQ+Y6lJg2rU4te/f17vvCu2GehSXIo7GEXNt1cxZs1OPXNhRHCM3nULBmM6Qx8L
p1jPgtzLOiVzfOLMd3wVWbu5loFxheiD54/Xho6hRGX493t5b0RQt+RotrZXadC8vZeOx5PkPVQG
eifLlrLlEloIREMCbdSJqfedsh2zIQdBjy0NO+zj2A1F6wwaMGO8QSNMMbsGDqJ5OXJkygjG2cQK
8IQl0N3C3ms3Cunpd46qvh80k93ucWsXKOYcdZd1MGIxvn4sNuKfJ45qymX9o1IPT+rts2jdesZB
CRvNUkN5sEkz5Zekp2atPzd3PAW+Bwo+9Ex5mG+vErdRlPo532Dsxe4Xy/Oq87xb2hrfeVKGLJAf
U3n+ui2bjjYY+vXhUzV+e8FZkKYiG16xjF39cvWh7hInm090Vd75KDgT/yoocGqzjrsqptb3w5K6
Fs7Y0nrkZ3xdfSUnvrx3itHrROz4q9SGGpZxtA2fGDIzQkQ+8Fral2WGO8hdKnnftX0FmTGNqy9k
AckQmifqdD0uvi95MuQbgGLdpeMl5YlZ7p3Ph0rDKhej9kSJ92jIzC12TpuVkGBz3b6zSy/d127T
39v9Yp5Y1N+5FIsPtbt1OgBVdPQa7cKL9dZE4AE8LLkus664cOei25Ft3Z5omLx3KcpQ6FGQCnKk
OrqUVXtgNtc+XFOL5hWHRodSGNzUOBZgj/8+Ab3zOTjrPp1iIJsyyhxvRydc8DlCDUN1w4jaQwPP
+CrRPB9kravtOsTrJya8d8YpjVMKrcx567Hw6I35ZG6weSltqvKRs83qND24+nwqkP74CfLMHA7c
Ogs6Mj/Op2/vSvVOg52Lq8wggQ9ND+9OF3H6kBXaR4WElm5gSlolOTavyjwegu5M26/LC7redO1C
DUfudup6eeI1/crD+309Xy9DKVhnm2XQdj6OakAluoz5yGVEHgdOSeQiMAMrxX8H6mdove0Cw34i
hiiAn7Tz7ehxAd+7xDAkMMP+fcz8+XT5LSzxVOUdvqvjCgoGunHRPTq4TgUky6IfyjLfi33t4+P5
+6WOh8sqlOP5UkVBmuEyfR69SLfq8zJFliFKCTYEpOanzixO9fPfuwq9Bhqtv9rs9tGOwioguaZ8
+pi93enZcObuS2NXXz98KwxJ10Zvyh6Tkfn2VuZmSOQAhjkAxVBtkhxAkg307qMPbB0fDA+D0zeF
p2N/hyuhSU6KB5ZbAmos+9pPTuXnp65iH88blASxZLLQmEguOOKsj/S3DbPZjaWiqW0FLopnIDZ5
+TyWXvG8uKDUMVB58mcv/ekxl0SOWspoXqwU4nWAco84hQQNG0ZEYp1bJjlvvmHCc5qDDov2fKz1
1ntQQwY7AXMaNrs0KjWioXGqHrxU9jeDMXpTmGK6l2fsgauLCqIjPfpptL7NBc7PbRrPGlCJ2jJw
pM/WQOJICpgYlKjZbaey9YYNqJ/mInFUI4PGTfonq13ZDgQiDPFBQpBoQ9YQKM1tp710YAvyYBxL
MAqT6ab44fUij5OgEPMMsiHSIPfWbErj68kf8qti9ubPo23UQ9g7tXOd8OF24BKrzNyBa15kYOjz
0p7pdtFEAfjQ8ktNRMm9mFM5k5qxpJdl21gPuuiNF6lMG3RA0UzYtQujhFTF1iXagi3vL9kQ5M9K
9M20i5PJNnatPxn+ZZNFzHtJauJ7zPKkMEFtKxvomshsuSOA1NeC3DaXBQ+arMpNP7mV2MjMSca9
ieYqfsQrPvVh68rSQz45Fp9IF5+yDaJ8cDpRA7A4kJoGVdgFjfQidWl8tmbVjGGeRD4OuqryH2xn
gkuSdPXyDX8bujuQe6CzmN7aWzyF+Y09trKA6j2VX9m2pDnIHgyTRHE4thv0ufSa0ElbpQexKHCA
apYNQbbCrDc5bv5Z58+M8350D52Ww7j2J9EMGA2zcSWFRkz/kK06/LgliIF9vaDFDirYVeDpdEmo
V9qY7muUVebnMUrb+hAP0GqC0aunmT2yAy4pbpPoEnkVLG4AHtZDDJx42pplFn3xmnmE+mfI5M4b
B3EDIxsfKtbKszSx23N9HtvQQjsXKATZz7MWuZ8p4YM4Q4eagzvAmtmCQbAyWkBpoxpg2bj2ArRp
5bTvqGx81ycvTzeyVBODXYhUYxJstVfWtvxrrkeAkTKshrBskXxMoe8nCqLOCNK2kew4g85rGujh
wogxvRtreYzTb66Dohi9z2NXZwY4jqb4No4wO/dwrqaLyhdtFzTw+w+FDi4zYOgRUhBlreEHlWim
74QweK+qR96zzSY9aneWzJIvE8WGCrIS4ClwGLbYFKDgrGA2JkGWWlFJWwvwOg3JlnbFctEKeIDX
6Cjcl4ScjWKj/MppdhCR+35b9y4KB5s4GfciM0Wmrp2utawHpzCWJMTAE/MxNEWPZ9rOSgswsA/0
UXNzr7pFJ9E9JWuLao9/IjXR4zhj9JRZnV5CNUvUGI5am39tbWKLA8KhyLoHXDJ/Kbq5AWpe5XUm
nqEdLOQqgPW9qGAEqoNEfohbk17WU5tgNWdwzAXzA5ATI8wdcPZBN43tV5gc411sOPUU+DyLs8rK
BJbwDqPuuQSdsWx6YKNuUMrCVoFus31Gr1NMbL5wfBCH0MapwIDZ9ogoljEaLzCOlsYB5mt1UTct
QQ04pnl5S2E/gyvT75n/u2eJ79LYAIl2Doj85KphkvJJjjM0RagzsAisxNQFx6o2b8PYV/01eawO
6Cm9q+IA/Sh/08Hd8Xn1D9+Ms5v2oM7MBQA7LWooDJmYe3B8ED4LaCyx7RUvRmrHN3nUOGaQljop
N9FU8ExiPav8ANayLEJSTVaowCLqOCx9OG/bnkTk675sAFD1xaIICJoxYkHBnH216X/hb0qvKwBM
T70czDPqokUMhM6v1MPcguSLjSHHeZK0wv7c4EIWQeb0xnNk2MZzOzAVnA+GM1kvrltxFD4bIR2r
vRR+dDnz/QLGrVrzSTNWAltrpqYXIvtcUY2zk99QT2NsgkHq0l2O4ZKHbYgyAkBedLeph4sakUVO
pIPZcboJmsInVkMZkAzhSI3LxhnZjoa1oWNph9drX2lgVx9IXNBBryKicc7dZBh/IOFamlBPLXWf
zxNqjS/4e5vkrOlb+7EsN1K27vkAF+cnyT8SxGDiLOcQqDFyVz65F8CXPMfc8ml0Qzhwnq9gJWic
Z/1IF2k4WgYgo8Txp7AhcffM6TXd2FR6oz+rhVlgk8GLf9US5Pvc31T8kHZk9hALYfTtOordGLhL
G3lvWhPWofl18lg4dV/iBReFvY35oKiFF0XahssiMwZwWaTuFv2xdwfNdLz1BsOKN+jyI/Jz9DwP
G13w2+04m32Qw658TdVQD3uBFgezuU0ea7CQinGW9kIlO6spO4qzdgK+judK2Mek+eUUKMzT+0bl
6W1vpGrZsoS1gPrF7BwAevn3Qs/LmBeJ1x7jc7I4Gxj8ZKDYTHm30L4Avib5IO2QTQE47tj3lnHF
x2qf8kmCopdLMxQHXJL+7YLr0A71vGmuhmJqr4begy8FVSDa6ojh/bCpO/eGgb5MYVWxwH8zyGaN
QAuIfLyaJ1R+l92U19E1WVtETgX9EHk/7cLRtB2YD6FfG2hjs22Hz8R+ngrYxXuGtddf64ONddo3
GKWXpptkJlJ4N3HvUrtj7ktdd5h3gJNt9ytcsQkf/oD3e2+2QDXRtOPxvNQKczbufF85xBrCRTPP
OPLUwxmxw4XcGQkgoR3IhFiF5Mqpl1b2aries8G6k0sUwdeZysQWh7qYRmMbQVxgXaLIXT0N6Wj9
/PuG+I9jhLEe0dAK0MTnuHbc9rLyvGM6nzEzzKreJmbphOTI59eeq+Kbv1/quL/CbnVtrqyHFtT/
dB7e7lYJdEE3Yi124CE1ZV1y3Y3bWox1u/enHQDH4TyNO/Osk/Oy7YCEb/9+/XdvFdECBb5VCHms
ISA1KMmTkgxvkS7+rukd67EheAM4QducaHv8cZbhVunGc6RfzYtsaN/eapJD7Z8F2uQ6ogGsGTau
UdlPHyxR8EAF1SYdBxDtFcRub6+iuXoF9pGVy+ygT2ceu69hsHtEU0DV//7s3nl36DnXegEyJroN
R9WQBTPz0i9oeIscIB3IP8Sx5FMBK0xc64qJLN1li0wuh8yT58qJxLe/X/+9B/qrmYPkgaDN4+s3
meZVbOHQlYuo2c/Al7bKoY3696u8N0LwvlC1wD+EBGl9Cr+dpyQ4RU5Syg60tpZbe9K6re2xsZhV
5H94hFCcp5lBBwIp1R9HxLa3CV+rBNIOslO2C12BS7dzxI+/39Cfj229CuYGVjaqS78Me7/dEABE
djBUnAIzRVxtQgiETZ/1Jx7bn3URY/WFoIjnv/hgV8Pv788tTQXqg5jLQGdR15y/va1VxCV0CigK
m7aT4mrqSCPw53G6cuEcbes5z7XAQWxyJrpxpNAcp7RX/epEM2T9BN5UbPhlVNkRRdCM4ws5+kTK
GX5azQYa/omrv8QjMCydBXg3RGzRBUa1HvZPckoI8t5jN5AHrVIhKrX2UXk78uehZkldZzqjIv+g
ZhM/JdaJ+ezdq2C8oyVHr989bmRN+aB6Zk6S1apSQB1TX/SVR/f3EfRniQGDKm4wjNRYj7ido1fb
LSkBYawPiPihzfTG8LWqO/BCXe7d1qXxnxTUD9nfL9NvLaGMP/tjc/sbP/y1/FHdYx3/0V++yON/
8v+hDX6VA/3fNvjNj7L+1r706bd/3f2Qw2vBH+qf/+qTH/8KSTCof/fHr/+mf/zxlvFv+hloj1m4
KQH9Ukb84483zH8jPEXOwKBfS3arm+8//njn3wxLlAacD7FEU99meP7HH68Z1r9X4xATIBB1li/H
/IhDHoXa+un/7weI19QVls3V1/9g7TouURFkNAKR9cEczoQHbKCDce7uILLI+metd+QZdLMsoCSD
OyZsyFckHVPiN58w1XWEubANicFj+kxadFzw1kWtm5yNPQYLanjkpm1o4y7pHkGWd2PHafPiDkN8
T9KdRnM3TzVvq6JpWIKsLchoayP6UWDHpX7mOHmGiU64Dex6I6ndcIHZYW1iV6UX7JR7PMn+MAKJ
nCfzi2ZXHKZbchAeAUfW8Ra4GxtZN4ptSgzjBMgVkk2bnA1q7AFRJyVdxBgM8Td2pdMTD70Xn2p8
ClowVXXxPWq9vN+Ndc2aqWdkSXHwLpLAX7z2vLZYS9FEuPDpWoKU521FSCZw8raJHlMrrb45trMM
h9ERawJjWvsGeK6+eOhqFZGUZqekZqlOq56hzc3uZupIstd7sycEa5bVrp2oy68scXWvsfGeA6YR
r8HboJovjUWWIXyIrFm/cbA8ME2tKgbOb5DEBGV+nvewZPUiNPsJZnSjfPVVVSbBO3aeTSMZO2nx
LGymhs1otlzHK0b7J0i25bo0Z/w7S5wIrDaxSd0yQgv70Ke+/OlpQtODkgzn6QxMjVYdtAiU+c6f
m7gKF30QgCFtm1N91reOuUs7gD1bkNzDvT5V0Nl0GG0PkniF59QbC/zIeS8+E7vaUUyrM+tzHXXd
txwnSU95Z9I/LcQN/bBAsX0erWk9w7bRQlQh4qDbhKn7uzeMjRGkaQw1CtY41kfqOka/wXgxs2CP
dZsR4jdQPUB7bbi3SR8BBgnsytaiM7r+hC6GearS/jLvCp30w5LGPORwTmLbMRL6zgVaa+3H0tGe
m36ar/TM9ZZoTykwqQ5uK6kYIU3Pztki+2TNjqSLUGokoLTm+1niCrguR5ogM+ORU6SH+b4gtWjq
xG1E1Yn8VDuvSJ9ryom2YEhCoBNdtb1JBWDUbf4qfOKYPhPK1lq7YoTIeuaaREzoAcXi2XmeTXJ5
t77dGjD7cobkpwUYzHhBVkq0nEUr4GYHmVcb+MXNkG9BW8EyAilu1udSaPhhspE1CzKm5nUbF8Cn
fqnRuDS/WpVtx/eLhScqRAFnO2FHdByRjxCk9cexIFcoHMHSk8dg+mn5eWhcU13piEPkpwE9gMMK
lPrFp0pB8DIDOVBqe11QCWZ3hVeNyW7ymYfudNjq0B2UZMOoTyTyXEk5eOMnSYpMs2H1RCcRQB0E
LEvpUFlb1c2Kak5jgVMnlRWsGqKD9jrjJXIZqBBZuvI3nadCU0u8HcrG6DZVl7qvpV1KAvuspXKf
oBmS9whKuPisNHxhnPFajBmxRv7B0pazuJjdTgVEpTgE2qnC6M+Mqut/2GNeikvl5XMVxDCpbGI6
6km79jWduIuIyYZowyixhpeZSAGQe6nXh8y+WUrMiS/TS6Mp7WjrEkDQ3emVmysyRQRQTFWLfJdA
Eb51J9MseO8JU5NjWgTIRL2jLtLIVepnbEIQMKORbzolOk0FqcUrBcCt6iGIHM28Z5XKyntCNdO7
NG/NKczxEB7UrIuqDdsxHqkT9M4S7TDNO7d5N3ff2DwMX0mfkd9SL9OHHXt29bqKYkmjsNDCqjQA
pxq9xhOpEAfcdSY8aR9DJ4iAlN8Q94Cnt62ib3ALsamV7HUmyqdIafoo7GdyziCv6arZxRHsZb6+
Zr7m7Xf2PiW7MglyyKqX6HLndKMRw0h8Q0yc1oao1vq6F46fMwnJxp9/mjIp8302CEGdN44mMtpE
gfePcD4h9+OoF+f09VBs8CTt6CqnJfZIIlbVbidE2tpa+HFvipy0UqJBJisNG1+z9DBO0vRr34zW
U+HNJn/PNeST7WauA3Of0B1CZoquuWv0RF6QdN0T12eULoas2qxs4mmWxEc/nIPJbPxh3hpj0mrB
YKbqqYoz754QqpZsTRzL8yVM3vwqlWX0s+6wdlEqjpeHOu47tW8MhtzBtUbqTZHABhg4GCUJQaTH
vUmngQJ5y5pDzdDjjB7axihVUBGPuLeawe8DL1t/Kqxl4MBJ1qfzzkN+CahPSY+4SaQkuLQjSQhO
HtHH246lmG+N1tGfsPc32dagEzWFDmq/kBSi8VtqayBRm2m20EpPhBjgGZiIwEuSwXucrGSQIcyv
kXgkKvTUmycT17TW+SzRE7NZEFkD6UtJBsxjm2i1flFKnXKtjfPNDyuTPJ+QyilS61xNstmkUqfW
WIJYBj05dq7cTG3h7SdKrt6mz6R4MOucdzio2b8rbL2PCGpIs1fAMEkVqiVjMiux9N90phHRGckA
II5yWXPAVdFdMy7056xxum4j5BqghbTSfGVXw2FDYWh/KipVvhp0JBFAdqbiMVuNvw5lS3tIIC5+
XfLG/16YuSL+cbUy0ueI+REO8e39aivUWTpx3GRuy++hzd04FzoZN3ow/FOK1V06bz4VPsY+Poyg
Q91fkfRraM49zOhUbUCnEhykxbJNNh1gn/KCGJK4RCNiaD/yGEDqjioUBOW41+TZEgtFFLBtxG4o
lOF/Hf2sBv+fg9wXeZcyt/t1e23GRS7CjMU63ZKVM9xQq2r6/SQtEi0x/cErzaK48rdmWpR6CBay
u2v7OmqohdcDKhnNKJvNMFZ6urWlxT8epQuxllU9ZODBG8leJZ+mJNrFtM8ulE/D4NBR/bU2yuVB
7wHLR9XVAlH4aQTNOe5hzCw/rZZzWWB3qSBejVCG8qKbIDcCqq+XCypO8jsmW+0L/u34gSQzcDWi
V/6rJMKLgzKN9R8lmNNhs3SyeYrWyif6Es26aKOhI7JptlsOulQ8DuPULS9WO6CBRrFo06mLKPWH
i6AsybaWjK/B8CiVz2bnXcE6JlA+nf5J+1QOcW/APD5ZU9Ob2yZtonPdIfdl27Rjf1uxpf2uYCDT
Hkq78r6DwfDsj1P2Pe4nGsn66JUjuXBW+tyoWBVBSZDL45BU8w+YY/ImU2nUQxjW/YfW8/PzRqnh
hS0sPkFhqBbIpdfe1tKdWkqxhodhtZXZ59RJjZ9mOy/3PhS4gyKjml/caObzqGvl3aBREw0gdmDJ
m/FYfrO7vmZX1pEYgAE2/jJ7hfPiDbHP2x+66lUuhO8QQzn7F73lsruKMEnClPdb8VQyUi5JDTXs
sIbsTaoYEXVlWNGSaINJXwNg/UWKC+XNyEDnOJuaDU4OVYYQZuSr2zR07ma6k4hs20E+xNqkDmUy
kVZfxZO4afEWDLTO2qHh7L/493NVEDTnoVQ8M5j2Yzy6ufrCvKZrNKGKdl57gjRJtMXy2C5ZHUm1
GfXidkvhWvti5iOy4cZNi3zrlS05qZ1Ah7drZ9n/kGbXPpMH3JHSQUJqtlVJQ2/WNnvtC31V9c2t
Xf0hY8Yg6gkMbwqRefEe5yxvgYgu2VDv/N5dyKrHwUsaXO3HKDo6LQojmsLz1nFWSS/2atKuowjj
80E6i034mJrjGA5Im1dbMPkEK/dZCzFjaTIrCRY6l2PYZnjWoTrbMgOBYosyYHesPUQddqUQ4rQ8
5/8SkbhMZH1gssvSNqKq5jowchFb27hvZvtyIrWvPNAKwPwBdVuxuXRH9wtkhs5Y23syDQSFJjof
PTErAcnXQA/p1Nc/wHm6IAQVu90NObQ2G9bZZ3XRXCt76RklZUCICwuQ7Ef9eYJNzrErkbRoc4IG
sJpEHiHJUueiW0jc1lfes7wx8tR5ajGjYJkfWnWlUUj/GvXmQF734vdi29si+ZyUcSN23qIlyyfO
l3W54RQGf5uoL/Vj0bPI5icZehbKrukJsuWUcYggcznbyCzUTP/ckVTNYvQKrI+6rKG7rEHfMnKI
5SoLA+V6AWc22dmTQvs6Rg2Hy84s4fNoPcEMB0GeeRLiNNSpM4F810CMMdfsOqcgu9VM44lXk8Ra
sikcgxiojmYUQaJGL3ZZRuIXlNd+4swRz34eCFtrzKCgJUjKDebIZl/4XXnpTdlo7rJY0F1pJi1a
IQpMZZt+mPF3FyRipruhQrcYeoSLdVsI/jQcZeGm7n1hZQXpmlrMsdRTSxofaoRvCdhtF/WUqt0x
29O3j8inqWtDbmC/u9VZLwpRhaDFOCBkI3RwGqVOwU58ifxhA9OgsgLHmipYt33RPdAWrvNzUnHI
trIKmTNl5DBzNgUhWAP8Z8e58pfSEhsg+xqR4Wxs912L9CSY3SH3L4nkmMkCjAW3livf/561mhzD
xlvPxIZuymgnOWvAcnfcbj7PI6NJD4Xdj49NkQ/aXroSS37tw7Q/N4kSiB91v+khHKW5agL0g7RM
W9Sg4I7WLIQN3wtg5aWbRbPxptaGSh2zDAVdk/r1HjqsSOhWjEgBilFkbD0tGlSBTfvJ2KANKbQN
B8Im2oyEZNhhO4w0qMekoGlZGl0RnSdWBy29I05BHorGy5Iz00vIv4xZmOurCEJ0dlhELMtLEvaQ
5rH+k9BZsddLtj522P5M6sRKhF0008fum/Xv9tNUJTthpLxm09G6/iYWupKBCUja/B5ZnpQ7Sb+g
vIKcsVShrsVFc0VNkpXSKMol25O8SOqoHN3E2PID83pHQGBrbRen5LDfD07fbvOui+Qm5nj4ExfW
YhDKw/K+6WtiJc8TfhpttgWTxfXASb24AofdL5tpaST86hkU5pmPYHnAzjtP6RZNkJnubNxwVQgT
qpS33Wjq6SYv8sjZSZERK635sOD3eAUjxEJ+xWYwIHmR1L3RAqV9pqbaU9eznPXxqujrofxEW3Iq
bv1atulDhEJBhn0ajeoJkjPjER/7skCcXjhqXvhWsTJJVE441DgzxUPSb7NzxaguQmVKx9lZfhpF
D4McU0Ownx7+UWtUM9B5bWw5pFM92TKgGp/wNO4/LOdkGS7yvoFqV2Jhq7cIC2JBv9+V2aYhryw5
YDeRxtYsemSCRBBAIO6S1Oi2tMtJoyMRWPsqvJKwAFl3i9hQ96unDW15tiECUGV/0Vrd3LOiprO2
7+fYmre0TZXcu1bJGVPYS0ZFSo6VEVLQ9WPywFRFD5YYgXljkmCTkD/TyTR0m8mVZ9Clh+6MBX5g
pDlt6941lp1kdyT8GCs7YpHl3suthuBslcJpGQmoNTf0FWBN1xaPcm/5k3WhiWmYNzBH3RokPf6i
YDSt9i5zi+xFVTFhCrKT6GQIpGPrSwiYVgb1QMVh48qiu0Jf693oU1yWwTwWwzOaq3ZPRstIp58v
yt1OLfLwTcUvrrd15bAlTGrGOiS2+T419EiQg5ZN9oa42YY3swj54KKbh7eijJ4IbPL+5m1GUTDd
tqhUREjagai3NlHkNxQHiMx0isk9o/xWK+xdmYvJq8vKJ0E4S8RBx++v0qUu5x2BkMnXtBX+Z38E
WEnIKaOWbKQ1+yC189fZmBeNZy4IT6T5R2BdMabjOeIIIplyk+e8hregc8llyXl2+h/2zmM5ciQ6
u++iPRTwZgtTlkXvNwiyyYY3CWTCPb1OjfQbKUIL7bWdmZ4mq4DMez+bqzoL7aFeewo1g+AT64tB
Jyk6zIJdsKu5Skp3FCExueMPLz+ugMAbxHqaptFY34aC/eC4BtnyqigOLPjwh4HNMfOJ1Kf8FZof
LCxDqHrhZWoH+vOmRc63da8KLF9FN4wMUh0xjA0S1jbPIGW1pqhp9+qvjXcU/hjLcEDiS+3a44RY
TEgkc8wR6IUVBef9jt7GXu50VzmAtJqTjf2TXgW02DtgSG5Cgns1/1H+Zho023hqsH41zbbTGGlU
q53zQdcY3OnDAY9o1UINqdE1DmUy1uIquvwqzACZD1rU06c26Nf6GVuJFclabva2trMhjv0on/Kp
2E1DoSlugKB2D7VnpXU8ic7tT+yCODvsigUuDy0FMr63W8Pxh30pvc34muo1mDB96o1/sPPUsfmy
3cx7bCt9XX7HyU6ZUIdasVWe58Jzuj3ggM4K04jM4eZhSc45LqqeWvM/eZBP80XvBza7gTCAyQg9
FCn2VdXWZHgQcHWYVIgqAT2F9G1Y009pupV6rlKqY3qEcSlbQqg6F1gMsdwoy5WmbWjEdwbqfHx2
ss1HkQNTmv+YhTbn5Esw+7pPHeiPQtYa2IROQqvTw03r0kTpIo9G98iFhMIzbOgj76l/o+LKJob/
VFrZ+jIQkVruJ9/qJDWHyrvVhyvIC6sMdqnZ24H1X7gxzYTKibpsaI5pt7nihPpB5rHMl+lahZnX
v/qait++K4xXaZQUTxazwONiCfvajoLKs+dwXcp+n2GJy2N0Fpt2tKkZQA2kSe/G6+VgnMjWIXR6
7v10jBDSkj63UHmz7H26teBMs545mUZkcBZX69enUUPNRumpIKfW2hTJhURXohEzROUzFYkWrxp5
gZXJWmbQRdQHIEpARLp4DxAP/mhl7QTgSZX2RIbRtZCb8C0zWUGZqGuh/sg+tkuX39POZDQR7dHy
AlSUzeEs6G1iUJIUChfO4ty3ZkcVIRSAn9H4dC0Hrigq++n8dnkdt2Cm3bH2ez/EcrSQajePRLIP
Xlr8NcBA+RW8nBoQ0vsXQAA6A8wYBgOxHVE/0x9hSZvj3LR6hsFU4ugt13l471qr5xemOuqxnOUy
xYZcjT+sadmOlNfqkS6WHNWVn9ORLF3x4ndl2VB253hTLKU5sjtgXCcEZaL2L9Z7ilTmURJnw9PM
Nr5YBk0FW795n90yO2RlZebwO3nKlbHQp+ph9XSJVXbzyru1Wi1K3AudSMyUkqw7Kgj9McFeNz3a
rClUlNRl/kt+QfAIKMJnNMlhfpIQphSraQMNgZNGv7NWZD1GUcoaOHtJWkPu0zdUy/UDxTRUkRaU
0yCpmd+QzblsGr29XQLv2mA1LBtjptanzKPbVLI7wuooL07rVJ9ZvkrbiIutsr61Ipip6NH75m+X
1fJ3IpQ/ToGK4lVwXNxoqXONplXXroUpE5QWQU+zbaWaJl9tZmJ6RrsMxB/zxvycQsLkx6DWaN5M
m2LxY9Pg3o1szZsvCH3pmOGvLn/ZpgqHz7jzbygK8RtCZ6jy4QqhxM2UPKBHs7B9EdVBXfx1Wt0t
olK2EDdO74Cy2BaSwdtyNvQtLntkqrArFaLSwnaFnWhgJUYycAbmp0FlHYMyfW5hVwV0d/NuwcJt
pDXxkdBV8Zxl9aSHHRW9chc0lE+EAYcTmWZaxrwPK9YSL0mlDyOyP7B49oMG/MHq6z6ls6W/+jIN
tl2zWfmDNeiCZ6ncSjrJwZt+Kk57QBE00TR9dBNLOWCGrZ+Gvhd/UCEuLwbvEzmPqTHeIrswReS5
nfZQb1lRgI1TnBlmo4T/UrWZPg+2kSIfzyxjpbQGuVUoAogQyqdTH11ZR8DTAtJ4hedHdM8ZCLB3
2FzEmbFC1vceiCXTIpqr3MOW2jMFdD4YcaSbQgDouGtTRXIqVXNkAzSf2N+8U5oxKCejTc9qTA8d
AuxhgaFDQ1EaW1RS4kGXvLCG8mPcOvm3FNi2qa2upx+PVrbq0ZWjDGJTv0LBgDGQQb7fqUfZb4F2
dj2KtmXgLF4obFm+u02tP8xsYXJv9/ZQ3Iz8fDfCL+mLnJEqvNpQTzT75ehJQH3a/q/dd5uK9Nlk
1hg1fVhCyzPyx6kZuy9SUUUVr7oYX0XQZQuZKXX373qc/6Xp/+Uq+vnvafrwt/4a1Pj/s/HXP/Af
bLz5r7h8QY3pYMMIR1z9/0mrN8mx96752zZyH88iReP/sfEu/wpC5CoXIVIJU8r/ZeMd41+RO2FV
gUM3cPnQXfI/iKtHwWT9JzIemziqfp2/BfUdWXb+f60wmBYrq4rURJZJnqKdwBgGO2MRHiXz23X/
5F7aXG/v+MqIB6UhXK2zu2kWhRXm6VafRV14+9ZuPwXVj6ERoIdk3ZMRGWjHYFsYF3pziBn6glCN
+kObqfXQ+F395GkGzXIzR08+DSdRNQA7JZPwiMskWQDOwnpUWuygKz/BJu3XSWZ/+25ScavIKIV9
dY7I59HXW7ugLrfdSp+rArfl9mw8AyzVc5qHZcvmw9Qgu7bHhyxlupio3I3TbLyjZPcVitOOodD0
G4+KtEMGwrbTPblr5+GD6GNxT0nkeAwGrnWIEUqP5vEcOP5n7chL3vl6QlnLX8WtkaAy7n6weA0H
BN9PdQ4lsQbBxSQF8ETU9YfHr9zbxpfsKvJkA/+MquGdTtr5mmbZ3JpdoUWtnqszLKTFJuDl7O52
q/bw99RxD7SkUm9nuhHTdvlqIHkL163pflabUuGZluNDjhFu70/bjUEvc9xoDZuVR1kpPT32adAL
DqraXZ8xa64nKgj9Y9NQdxu6c3DUGNQpd/WmPmI3QOmat8uLqOyfgNLYs/SoWw9YA09kbfSHdAu+
HG27a+nIjCy7MndTi3JXg7G4y6GXuXMc5jQHcTGlZ1bC2nZPjER10bzus++sABLbqoMjyn4Zkwrv
AS15waHY1NGqU4hFTU3h1MFQ9BWVA0jd+0jI4lwMxue14C/ptSLubPAVA28dX0kTA+dpzwDC8r70
g+HT0GnxKjJRH/JZpOdMOOzVdZqjMPUnVA/uV0k1qo3faaWyM6uNGL9PXFVdhlnQ2jn9eENSaARF
dsNGecra5s3V8If1HzUlU+HE5Ivz4mUZWwBd2nMFnQ/hKoawyezDZNvBXdMWK7mPxkYhdyMS3anb
u3Yp2A46NZCyQdxMwBtnj68YNxyfgMBOP1G4KM65lk7PvYJO503ZV2TnMmel5wFiIGYticjFBhhX
5n4aZj693oh8gTB4bAv/brQy60+p8ejRq0idV6YQK+qq39n6DE6Ri1VS4aXJG4M76DQ6whZhMAgv
Ae/PkkZf4gYAGBn2P0Wssx2N1lRcytRyH2o4Q5SWufsDGHIbNDJR5bjvCosFnNaAuPfNKdap9IuJ
p6Lzzt2u7ZW04jXsBe+yz8r7hos+JNFlBU8BakjhLaPZUsu+2pTH6qMYPTZHLve472680VRPxNGa
9EJq3ZgEY/luIteIEGeDaKtTjZc1pl8v3dtCw5sk/KkOJ1U7J4WCJKrYkqx6nvd5huyh1ulSzKeS
TcD78lzhnadJ6JjWqgJWcVguw8AeB9XpBzvP7ttYMZiG+L20h4J+xvA6CSBrvVKa6N2pL3FfXN5p
ysVYHU1/H1RNesS+k1QgQsxGwaPbGVNUplQkN6i048UhA3/1dY7KcsluUKqUSeWnwYliPJAwF3PK
bden2qOZcw7kpZPed31+S5qCFjl6F/mFq90CJ/3tp5XnMANVL6pPZ3CtyzYtUC+me9G92TmMXn79
eycH9CUtrAi+htKyhXwye1Lqbmrc7qZ0WnnIlwKMTTS3pZw0CPZR3Oa+U7/A/PiRZvgU5qbwp4vW
z6ch8HpIKKvfW9Zo3DDHeXudmwOko7IrqF2pvFDZlOfmWBHs0qJ/bFo9OqVa0p9BMqZ6V6fj1wiU
Q/xFUuXGXRM0H+t6FcBvzxUnfjZ4p4XWpbJ1IyOYkNB7XEYrrKLLuLtGzZLDv7vXooDxmwjMa8QQ
P3Zxk2ZInOkCrGF4oJlOjlOEYlK8jN3Dtas9ESugWG9whCssEpZUH02h3cnpbbbzJ6cOroXXD7Ya
rqXxZo11kICplN9tCer7DO4eqwAzO6QvxxFYlf2jl9RzGt9T6V9WFBKg9XJbeLuK/AExu34XdJ11
Q1Y+02TdrRhxTSVjuhvpJ2UkPa6cuM995v90zYLDT3de0n6Z944IEO2AuFJAyTa8Xx0xnSey1kjO
nUFz9fwvD5cPIFdWZuyIvoDi0MkRXv4RbfzDDMhFe7PLPo1hkdI7A5UVIzM/+YgsugGvO7O9XlDR
EEdANmR2qGVVXEyAEyrbfafZ5+ucx0i+/Ee2kewLlN54df2C+0cgTtnbQ1MQ1oyb/8IGWFFjmorL
hgDwXZbWYZGr9Z17axZlY+l+DxV8E2I+Hppg5uK3FnR3ozRJo3UV53Glc/GwQKwHgc/mecaYeMva
2N+NY8lBAdrc8Aa67R5QDLXOdP1nrklNz0C+WBG4x4G2RDRyqM3vKwRApjauR9oWaIb2qcJByv3R
qdGOmXaLw5rnvJf1oB6GocdJcMWUpbb92baFuGXfHOiNz1Vzk1Mk/UlHu73rLP+pS9c8Sn35DTsi
oX6QfYPQU7ZKXcgx83ux84iRpnPYbb4nUvYvPFifQJApSjMzE0xDjn4UBaYchGL+Y05F+i1toAYw
4uYeJnr7UF5Ae5ryuPTbR+s0h3oBU88GpYcD4VbRvFb681wu+lGysR3U2ra71lm6t4Yig4hk7oAY
tFxctBneN6yLLT3SlujfLHAaCbU5WYRPV9tRRy5DnqAs6Vkcb2h+H/bzlre8TP0dCgmw+CrTI06I
2Q1tBJlRCbxSOv1wkE1Xv1EJFFZOwDOEEMlbv4op7T7agJpLu/eXUyoBbGN/XOkJz4MsxteXHVTg
1AmR8A+V9CBHiB7dKzLGkz4ItiMqmWKvjLl5bQyT0nQse+HE8p8U05DGI5v9PhjquNBPTGvDZcw0
9jumw3i2nYsm1xLYIn8hVS32TOdJdM2nyKcn9GQAZd5Oyum+HjGr5W56nxlpceRLpKXQpnYSLY2e
5Pr6vNFn9KYWmlDXYt1TkFj+8QVQJ5WJ7Wls8+m+G/07F5Sdb9PxMZoW8rvcCLXbyGEBPNGNOnF6
WK86z+7lMFVvnmY7L5CKxh32XOhPw1oYf+H5aPzqnjFEEvidmTKGkRFhN3kVQof1qhmcqVV3gmmH
IkOL5ZQuPxVywDOUwg5zjBHKvEYeljZ/0MSE0qSWyAn6nVfNWNzMOFjS0EVVZhbuoSPZE2Cgf/SW
DQhtfe+y7OgqCz5SZ3d1Ablb+2SW/jtVbm9AN3skObez5zDKLdledyc0GDqTrr8CTmYq2K95Nx2a
NH+9CpTWTYDPCPVAaA2TWjOenCI4Gase+ylS3hlYe79t6tGnErhykErNWiLaP1e0Zcz1c9WC0fLD
DJ/UWH8qCmjzmv5c2llfJr/5Sz84JigXMzBvazv7t5hY52gbtUs7LXvLlyeSh5Icpe3Wdk+lBhqO
vyHqNwNTjfmYASj8TnNN/cXiLSeK5ZybvlI6Vgq3PI9a3t2OM/B87eO2Y/+mUgI1m5YBmeRYOi6E
vOKA1907EkU+NOiIaGlMM0I1wLfFWcePVNSHLrPfkJ2Ja+M5j2EA7QuOeqqMDloUhSxVqvcUTdNa
WR+9HgxQx3hZ5fRFV+VaX6CurQPkuHHft0V5IDy8ul82yh8yKOvZucF7dT0cM10+SDDn7JrgXM6L
uU8bAK4BBdy+xsj32DSz/jWvAwWu9H0mpa5+rVwTSbsQ9DjmmYqNgeqoEDcQEFywJgFKtSigZPeu
aexby1cPS408rutL44tq237H8JT/ouSDjl/08rvdxtulpWBRIEvEY/+mt2X7AjS6m0GXXOpujTZH
lMYP1aBVdipjjryqX24bT/y4NKAkljXI23bjKrV0PORtNTXJ4Li/uUEJ6jph2NN7ZzcLy7usHQho
aPfCOTtmap1omP1FWuPF27qal8DKXkZzOOOw64Dfxu8SmdepUbWVGNTp7Wk9uZiyzL6C0u8RHM5j
uUWdPaCVIDkmqVe3+fJ1fTw7kAG7yd+Sir6thLHTjKaqzu+W0UOW1bgwUuSnH9bBPoxOd0F8Oz9B
Uj64PnZ4rxUPnZM/5Vn+7tXy4g5yCdOs+CaDEoApK5JZC4ha707cb3mo6ao4DVzBF39iYOA8Ks65
hUbXx80Z643uQhDWN+nI1BaIdtvb2FqTovStt3RY9LixO/erBd/9AOqKLVnFm6XF5RR47OHYscVK
UbHzSgWMGbH5HAh8O9ROTmP1EBxQeJj72uGtngMCHZTfne05e5mE0E4LQjyzLr5dO20T2I1q7079
F5qfkHzIX4J7viRW/KhfLO+5gJ3aOQ4j9NhzFqXkltn4WEIDo/iNjiwtFFV9r3FQokHxQlNaB0P7
mhrtGu4HO2i7h8LsT/RW39MKXX8BRV+jUMv66NuoKRqNFzCDLgkdUlQOmCCtZ8qc0tBwIHRdS56H
kZZzfOUStNfQI9I7/qiCHisK6c6mrpe3sBVLEpCWFZWtYqs2h6egYptx0jEIO49OA4xaB3/yUf4R
wseGg8RXlAaHa7DdW1rzQkmDl0x2fynQF8b8PierEK/KRrA2XCldMAoSLwr2uPOWuWxUzPdtPG22
QICABgBtaulDLjQMyo39QpFH/eKNxsj8ZWpHcg7GN0KK2hvNcwTGJ1Q70mt4u9UqekqDca/aUw4H
VdQspaTCjVGLtO++6HE5CKOgoIiC51BiISeHep5+gxVd7Cr1MnT1Yr1pHPdFeG0PH1c332lnDM+V
5qIfo9D6d2gs9zTZa7vzFhsA0ETt1VgNHEuqmpg4rpRDx6p2ndtW76Iug4/eatSX6fkTLJHzW5pK
P1Z+LQF1PLHTSlZD3Q+yXd74GqIcvTuMdqP23sK10815f9J9YhupP66SDRPGNzpfbS805KvO2s9p
mNZa/8hXMyGLICgBWDmPdMzBE6Idkh/0dvKebIUQpnTt/GEuO+tRWl4xQAQtzUFOC2uUWlq+GbhG
x3bUvTWJ/v5aunjTtTqyk0B650XL16heqzqqfAUMUi4GYWkjE0hHD7SW92gntmHd1Z5bHP0Cl8CE
TuICQZACnHjVpYSEXhvAfh9T7gnFop/zVzbTu5j4GtDbrUdb7/TjqjtPRS3Qk/h/HQiZHcaonlcH
3VrYLvZ8Vq15h+WBC3vClZlIr0TGqK+SjVls87ftiX7PCNOGraHnB28wYNnz7d0iFyGblbglG9ZP
rK7iwcy8ZQ+rZPyIdEhnqC6uf6ym6HerNm3Z7JexfiIM5LsnaSUKoCGf6tGq42wllQaXTfphaNge
Qi0FOTBZq6/rPD96rjUJxnn8DtsI6LKks3e72p1FT3f2Qb0NRenYJ8yYBecSaN7Vk05FddhRxv6R
qno8ZK6cOKAIsy/t4gPduwyLVP9GEYVSik/nzLwJdGZvxZfs66c8XT/ILLgJ0tQAJpqaWEyoqXCU
kdxtbbE+ehaj6ASpl4tsO62N7x0mtOJvfqVhOCOLDjpn0GxcIXOdBeHsz1D9JVyNQQh5vKyAFijH
/INLgumbpYz80BYNGipg+vPAs31OZV7cUa+yPBZlbr2RWH43iB4ibezRbIekbV2Pad2NZQbDojl9
OqLwMm/oF5p4CLf11iGegJ2uzR+6jjQPfbNSrPSahaoe4TDjGQGi3Sx/wWbSeDOW7WRruXlIFVx9
qc1nt7S0vS5M425tvFufMZRgjZ1lVUvYLUv6jPL0b8eYFqeKOSEq5wpOMMid/YBaI1FrhmcIsx+z
2qgdB4Od9x+IOXRHS0Smhj9mQZeTrFR0r85CQsLcFfuqdYo5KvDz3xDovMM2RTU6Eawlmmuhe8zb
CIlRqVsFb0G/PNVGmiGUTc2d0tLsSPv6vOvZQz7cckxqaW2Hoc2Hc4NsHYeRc+/qxm2Ve/Vz75AV
sPUFyAmE4dF1agbPxbMuqSuss2mn3J7LqJ+kXJdLURfrHdUcBeJF39ybxGbEOFhSgnCGg9I2uUKm
ejsnJZnVaKYv3fR+0hUsLi+YcFscQrr4MGpLO/RIajiKGj0UuQEkMRLrsi8nBXdW1W6IhuVzoXsQ
9kgzIPa2UzZ3SLJQLHIVb8aDvXRHhNDbrqsWxD0iCPZYLfHWGOIhKCQIs7wTbnvRt/5uDpiEVz1L
bCGZiEBZAlSxHFu9StxGvfJIszvmzkMzaRJPif7OYnbCSJyMnhNz2kz7zi+6v8AXwMHaU9t4GXOr
yH5SapALv3Z3bY6ec9sGM5w5wd8oZDvJCROL01tha1d/85zBD+C8fW3yHnWz3orY3YwpFNbybWBU
2aVz9dim2ZQMdTq/ucTk3eL2gcMv69ELpyaLXSP/6EFS5t5+pLQktJpTp5VnXeODDOrgrzC7HdgI
+WmbGemIc8KNqC/PtQbW+n66daXhxo7uNSdrwMziOzd+PnRhQBZzJNT6tG6GTNZsfbcHJ4/ZLCC1
R9qr9HRf9F59U69mmGuzv58Bnw9F2Yrz0rdaMvX5ibAmdVkxsR4s/LhhobL2XAXeh+fO6Y8Jtjmn
24sBHv6cuThsuEAt4zw34zeruYFcH5wARypXyVoYO1xqUcf42yL3L+z7IQ3410NR5D1aR6ddb0al
VwNwbdn/YQ0m8cfyZHGH34wjZ1gNa7zIVe924zRARNZe5YHBVcoQydpPefPt+m01Rh361hyVhrLM
aLUynGDlunlXCHrKMJFMxbZPLUdjK5hTJ0WUW/c/rgzs267MNASRflmqJPUL/8Og9Oqq7DW6PyRq
BD4qi6H4lmW7nMxrTMSkGRRoLspkp8d58ro6axPZ2/IpM3xpPCtvutcpg7qqMj+hin10ui1kTMpv
ODKA2dDr3OisJk+tJ7LIXix9XxGSx7sqAwSBCMzntsrPW1Ng9tACJ0+0PNXRs04KhNjeWHQqAu1U
t3r3gcGa5+tZftZ7WXIZlu4xIOLLyUvofK2wH9SmnbGkf/a5U4OobCdk6AEqX2+/ej/S5lVajA4s
bP1VRdm89Z7u30g7PfG/Gk6Waj2sCOiU3LUVe7JpIHA2LcA7xXEW5PDka5/le32cP+fAIYhkKo9o
1LokW+fsETtX7MBSYS3nFNLarXpJiRQL0156uxSmy2T+4nCdy/3moIUleHSo7Po0VSx6RmYgyilp
HTQQ1RlofvaLCalRN2DbpUz92CnFo4EKhjivB2PRA3KbxuVrXLUSwRDXX1huDnr/rewSt+WNM2e5
ofVoU/XQqPW+cUpODes6qlTu7Yr0IcGdzks8d/XMJGfuLQKSjmNWvrDdvPCMkhlm1CFe04/cTBPP
z54RUh2HNnho89n6C+YlrporQ491wQuUt1WdKK3hqUid4dlfF+9o6fpPNq8gRpMP0D1b5aGzC36r
VDdpculvy8X5tTcuY8x81h1x0qGNNhgIVAd6TjedmWDlgcbmsH2Ct7eJsbREDVmVijuGEQTPGhky
KoejqQznoNDpde6I8g7PfaSQHaHrOaI3hxgK2Jk57YkunZopmSphvBqL5d+tXa6OBG2697KZqbdM
G7Vzpyz7AP6GOV+GCom1574HWudywujpX1WhtQjHRnsv66B53Ox1oqzCK9rHigyZd3i0Nt4YZlmP
28u4FH83wuRErf0xKIVKVIYEvTDJX2bYyqreOOp1+Qk+r/Z91/74POdc8KFJkv0m3GONKEMweXUC
fTgLtdxEsAcEeA4MKAB7YAjCJvbDRVgnGJyixtiSmtStS2k59KA57ZIM+jiQFFWZl+uXKb0sj5wB
tYUU9aOu66i9qKpHSwJAOdcp7VwaqY54PZlN0o2k077d9yMOI29yi4TyxuPoYkfsmurPZHsv7tKe
Zgw+tVbBazoA2zk2a1n79U40w6sPO5RUfO7MzgiWrSCFahXavWd3DUKd3m7uzKWZ2LmLg9OMdPXa
FvL3wZ8/Gc8fZDHVt4hrtle6gfjvrTKN7dnpHtumQvl6LdwFSC8T28xzDBsyfxQrGlQDmupBNy11
g0/Ei7spOIiuC3btkhkRFV0a2M/W41pmbIwbkQbx0gTakaje8kn65Yiyr1AytErU3zT5rLvGa7Bu
KdOK9dmtzhkhszFj7h/uTnOP2obbfoDIDP0eLCTo0r0UxZPla+4ZZeyOMKnqps8ngawsZ7qtx9ds
u2JxZh+Prvg1r05MUk52a1P0yOH8i9RHK/Y7phlHxmavxV06oIg1v5TrWsmAyIcmLuMWg0D355/e
P+VZdZSpuo5bj8VQ9np3XNOgRd5aOOeULKm415GKN9ljyg9+ysYAD8uVzBpHdPh6lY7smq19DuoB
tWBTRiA2b1K0vLy6x21myQueUPskyPs79B3RMtjhntkRibGczWftai3pne6+NcYu8QvIgiwYnchj
tcLGDm2VI8u0B6R1lpWC9DYqYV9qcy4ckp2UtvxxMRfKkESl9MHtUK/1WqvvBxDgytV+NJU1/Goo
83FoSUyuAtK7JWofVN204YfFcrEFPK67zq9SqV85yyrsWhZ2AsX4U927n5Hrxxaio4C2xvuc+KZl
yE9BOidyxJo8GtDZAMhRJ8xnQRg0VvSzEG5w1fvN20O2lXTGuXWXbOZgRaXeI3ecbwQh1ai7OV7T
YURK1mRH01doTF2eskrCTgwamLdmjUdJjqJq1UMwudWpGLubYhK3mXCLC8JOHWa0waTeCyCQeW4g
gj37ZYI6OWBOKO9SJKuxN5QAuVo1gJG2ln/Cvf28BSxLS7F+oNzeZ7ylRz6hO3+2jcjzW3BenapJ
BL4YReEAbSibwzym12riUv2spWS3XjL5iG62Z4KdHMTK3QJ+aqYywc7hIa40yiUsUOE5oINnY5yA
r6W7G4lfXHhkgLktlHfMIn432E+E6WNomJb+QE2gi/yqbc9+rspbUVxluOVYRZuG9aVZW8IDMKiG
0sDN2zfGvWiD4axWrq/cWeoYqeTGlzjqfuy1tvx2jMo+BKX7gUiwxvCJfNn10ITOLsRj05rNEe3/
kJDpnp1T0gyMrdX2bQ5aWfkfY4+WbUKmFqpySmSVKrxvnLTVqlmXeauTZssPWT78jKbHJ7JGchFo
dOtHz1VhNZ1B26LcRNggeMULeF8DN2fav2MIQlRQMIvWF8cnarM33usedNkXT5oDpFKsPJ/XRAk0
sEi+NnD4cocOd58Kcy+RY7uTcSsXf9519NRHZjC/8bqeZl0+bT6Cs7U3j8C1oGtTQqxk3Ewt4YsY
ekWV9Camxxk3Jr7DBIiR+IRq3VXkInKUMJf2nNSbIq2uMY990EaFZnx7JfJ83pTShyrMdJ5PEjVJ
lU0E6m/EZVRUSLHf5oIlE0ekbx1ZDgAbtFNOSThEdAPSD12Y1nvS77bjhlvzzmyU5JlpuuKl8xDd
KQ1dal13+rUr+n5idd5XVb3cklWQmHOvDpg+JO0HHKuprr9ss7bPu6W9R1snI0P5HFeYXe5MJbq4
D0YSvtMSD4FU+sFNAaYqMMaLQduXRyRsqBFAe+TdsKubImvEvYWgAftFmR6lUOwBHTeaPo7fi+vA
0erd3dYWZqxBkXKP2y9Uh3F4FXn9zm2BWqClOpG9JtjnQ/VBXAxGMUH6PZmYW4z159dH+n9XeL15
NVUqVklifG1DUew3ee7b1ihe4BqWD2BdrPre7bAdlB4LufVhsbB0XbsPzCE02TZaHzjCmvtYCSxT
oNARJhBkPp1xSD0RE9jNx+EXP2wxySC6vWetwSErxpNBOmriV8sWZ4VCAD2mpQluiYzVAiR7D1bj
aBUmFPUclx3mNBTnQWSYy9Eeqvuu+DfqzmQ5biTbtr9y7c5RBrgDcGBwJxEIRASDfStqAlNDoe97
fP1byHzPSgrxiZY1u2Y1KqboROfNOXuvvc6Lydtcu36Ey2jEe8NUGy/gLuSVGgsKUuYub9voARWK
tRe1KPDwxsMVDGXf0inzl+JeGZpx13LG46zj3KeZ80kzV+//RIk26NllGDRvEosdbBO7tzwJ7abi
2PAqjZZjdxc0zr43CxQ3ZhuLa8Tt/BWUsyq99xQiruqH5JBHQzGfnAM2+HarQYs7pom+7a2INsDk
xuXaDn6iL37CCjrshMGylsi530WZE166Wvbg4sI9rXRhuLMOJydUmby6scZOJqKYkZ1CzvtlEmyB
YNzaU3yDlvd+0eLnCm/A1IZ7p7FvY1PdiziXm4UK4FYfWnwBhvsQiprmVTfYOyNxc/ptuP0Kk8jZ
jc7z2kzgO38AwUnwiuF6fTHKKN/pRiTJMZFO8lQACEb3HkVh4tOW7t3r3KEEvtTyWqftR8Va3ZUY
+oK59XNME2QMs+q5+hAS3WTh8GFL6iabyNKpSKu6jMwNaRYR4iy+SG8R9WI/kl1UeGXURsdmCPWn
KZ6SBOwcrDGPwfmcrTJw7q0s5UtHz+xbuKjuUicPL9hNKp8IoLWipTMv4SwL3yIVoMDD8jI3i1di
NDxyRF2tDma+U2uVExSAsy1nNkToza6tVmXbVjduVAmtETlOtSk03Svd4CGt7HWKld0W2G14xIbW
XEUIGHcqdmeqSslLHs+YE+3uZUDT69USsVLZ5OHdnLE0O7QgElXsEHe96W3tLSRkYxZwZhxkNRX/
RYKmdodqRyYhweNtpWOBsx7Z7d/qTEP4UO7AWAywA5oLNKrX+iRuVFo+rdVQnyTh8mg6hruVo575
uqRV4PbomfFGuE8znlHcedp1k8K04FZGXk9fj3Z6c4/MjObmAr9U0fPKQt8MlxuQ7duFbMndNBA8
XRry3tDmHUVShegme0wLxAu6VT6UWrDQM1buTmkWMWqypuDFAb5hDad8ltetdl21XbQH39ljHeZl
8aJy/pprkJkrNSNVt3rsu8CWOTPWl4Niv1rUS7oL2wjvh5rLe/aT9kn1es/qU2iXRs7XnYm/Pqkh
9CuzJvO7SPC2utMDthu6XHq9x84+7VSg19s+GlrsVZTt0WrTER9Ml08KU25m9Lg8ZVx52SKFP8fT
BfuS+lRhKtujvsc1plAyxzLLX8Oe4D21WqyLmB1fXY2fKluOB5L5qq2GAcXTwxGJ4NIse1p3znXc
1qj+J3ODZ3rcDVMc30J5YU5jft7Rjd+1bvAtL3r2dFHoFei3Dtrgjn4+rDtXk10Z5Zrg0tXHz7Rh
2wNiTZZPpUlPk4PrFYUOTGSxKdQvoCd7qrNe4hqWl/Y0X4LS1K8R0zVbW1TTY8uu5YKxVhqS5S0I
UfetVSHwp6YU3C6a2eyshPmhEQ2gHTWkj+z0J5jWKPsIrSG3OYqbO2jDGQs7WyFOH+bXsNFJ8dYF
VoJqCpet3WfxDt6gdTRtqOcV0JA9AeM9QoA8ucM9KE4ch8arilAjuZlQu0ASmFXngZTCmx7O813e
pt33MbcqjtNJ4Dxag7hlG4mtr+gGEIpT3NExJaJDqz7NUTN1uxSFW+Zlc6Z7Gi1iehc0RD2Nv94b
Ggvak2yKH2UlovpzFTizts3Q+f4QAzn0RKly8ovcWRocAkzEuVE0GadWtiX7o6q9arrVI9XNqwYk
4yV1SBCRAIRFudyRSkeRBpI5m7FyCgntDmts2JvCtWdWMxGzkYmXXHfWKRp1alPvKlkpn++58Xp3
+VZZc7e3lmjYNLlCwWHG7NowErYHyw69fnFuRZH5keK8EveLe9fb0HOQtuons6FZhhOvGOQxNUfD
5TSJOgRCMFa3dDoFUjxWpZvdRCPboXlIL0fTre6MQfR+kvVfytq8MTVOOAmu023uiPoiT3PtMAX0
rPNSsNcLKaJFJr/ZpqQIBsK4Mrr4GGolXG3HuJXJNB9gce1koW4Kh0K8Gj5F7GnxM++wN/ptN5x0
nk6c1F8w578kLON6FLUe1YDLwHaPU5/tdEGVj73hjqwsKFPGoKV+z+oI98CW4UUd9sNWTVbMIWfW
Tksb1l7SReaeXZCzs7NRnsIVCB1MdMzpIA2fRTv7VamT9bmMyjciPF12yBbIpSF4MUyhdV9HdEM3
ZRQYX1qV9KsTJhieF2iZV2MRYLBPE85Hc+faHib/bNdIHRo+m9sIAUkTXBpZ1X1iA3ZHTkFPQXgK
nYMWgsxKObkQsoJTaMOh4c2GC7+j3H1fShOrgTXfREJ/Ky1BW1o76glYqKT0eUmva5zZOAqR85mX
Wtk8BIX11aHzxZ5ipZg3hLn7Eax+f0q0CoIOjWKAOct1mkAVEXXaINXNcSPn1q6CdwFnGp278Hpn
ypwvWaNoE8hOYtheCvml0Zr8derY2UVhbIJnEwNsYS07yrGwdlBpptuyMG76selHz6UeeWlDrKGf
FDnha7Ssb2lW2s/paC2bdCqyI1WTkj2oZD/MmqjG7iaPdPGUpxkb+yhG+kOAxElFrkmrwQh8qWni
laLrvU5n6EJlfB4cELTveY8He5NhCnqCDIWlvJzzCzw+yWEiCGIb5HL5RDAAZQ8ayG/IKcork1jq
xxjdLE0KTTvCqOJ+VFgTLfGtctn9Yv5NbkQABTjrzSuOK/OLLkRwQELd3M1IgfYtmpavNmeEY1/V
9Y0OM+p2jG1xEnaSXLbc3BtmZToZTZZRz+ZJgiAdjypJ069d46IKRqZBdEHCM6DoJ+emvyzEEl3n
2pzvwrzxZsI4MRgZ7qEkkPMlmdTXJBq6EzZTA8kdqu6JG36dWLPrWZN5l3ch6Pa0zuTnsGgnT8Vl
9MD3uqVnCoUptvUj6ujLNB9/FNZ4XLqwO2HmDpCYDMl8yPqqGXaWOb2NBXqwOJsLikyzXwZ941n9
/F1TQ7dr46q8c/sqpJXTEbe3GNmdGmZKjbpj+EGZudSv69l+SEp+8YgCgZipsvVg1r0g3LQ+d2aa
zl7VJl7bOf13xQSHxsPCYIOklYgFzPuPbbsY1Z50CXFdjWxcDZl8LUONtsJoOhdEorwBRwq6AwUo
TF1arx44gYmdYYeDXybcnTiuPicDDcdRi/lscCCRKjA/lZpckD7G5N9a1lFoTnlNPcg8UWNjOl6/
/TlZXnEF2msr2YVQJ4oHZaQsBS0K/0M72p+j3nUv87Xp4WByf8ozG5p3uJAJP/BQixQdilIh83c8
vJW2nLHb58+UUqkJL4UufNnpCLP6GRmJDLrYg0tETHm75ibkUaYOXWlRfgGJUuzQjuUHOQwW3XU8
fqNa1CtnD/rHnX00ZH/qaoHqqgrM/mDrVnAyIHDtVaelJDJAYXADIzjOuZlsQRcNfu0mJwvnDJaI
zqE+UeXbdFT7tnDUdizFDoMrHoiJFchOIuc2WDoD3YnS9nwVC02pJXgUGduOwnE7nBcILdkyZHBU
sMeOCgW2zqbrC6pAtJGCAjAwtIy9nzGDmI+0ndVErISh8TIEdriXwkXfO1JpZO7Ww8/UTdgc2Y3+
kNPO34Ya0Yetbbf3WetekG9Wbot4ugKX8S1eQPvQnkwuaY9ywEtHuUuQT1RYFTnzSAWKyolxIFfo
JLbY4b7hBXmuYs7CfZginKv7Ywst/tBpZr+bFsvwy3Z+tHHsP0+RdoMcm8K0cp/6WBSbpNRfB3dh
6WJ/sI31VU5cu0e7KK6LzHwgRo5ALNVCvErzdjvg7aHcbj3ZbCT2RRHoOzzR98RpILlo03afa2Dj
jEiHv4ZNUd8AH7C9NM/GJ1FUd+gPrG1CFREd7dqTnanI6iBcNqFMr+kq7EaAGI/1Xy9IUVj3UOVK
MOgQvMuI3ZoQVKHchGrjpnMcbbvMLTCqRt9qOkfYuLFBsa0ICkPvjqg64wP7baYe/PvPGKwwCFY1
Jb1Sqw/1GDtbF4gK6sMYL4mmWQerSazLqOO9dEK8BmhwCXDZKBA43xDUqAM4w9cQSxyQo/RK12L9
ugditI1qM+C+iHmfs/74LvGWMFrY1aATocfb9cw5iHIniY0uXCH2/cA514Z6GyVGdTuKWt60DrJ7
fNM087Vu6p8Rko+HZqimS7ZfDT027dsy4EAuakNuebFvqrZmvzPjvBXuut8KSRhxFzle2i3pBX95
0v6RO+9/Gx7XWOHU/3/j3bH5UvzsuvvrP//bdmfLf0kpdAuONtnNOtS+/2e7M81/cSxUZH1aUlew
buGw/18IrnT/RaKwiRduxd3yz/HKtWXfRf/z38L6l74G8JLcqv/9z/6J7e6cQG0pMuvBCAmBIsIF
rIsn7ycEd7Ekak4I29jlaV8FF5yYkAYmrREcJmeQ7merLCt1EIjOAVH9dIdu/6bs/lfR51SKiB77
n/8+x5mvQ5MLYBqEgUp0P2fQdg6dMV8AHzzup8TTimR+HOHfbTHfIAf/81jnl0maKvhvWxgWmZYC
wf2vl4nx1LDSyJ69iMhTv23l93hsJn/JyHcENFBdU18ZP4hbfHdMQBhCAoWX+l/xWD/dWgt47VTm
avYccyYAF5Tam9ZF4QueJu06rat7m4iSD8Y852Gv1ymUYZjCNOVaffj1Oq2+U3prupQa6UIDrMMM
cYPpXYiNVkzZQ96E5d2f7+x7I5I0ZLhKmNCaxdlTHPEPAH2g10NMVnqSep3gHyZZUa/l+KxrlD7/
8Xjw0okOp5mHh1WdjdfSG3AIKZk5MYSnaKD9SnHsuoHpcpS6+Igv/s4zdC2mdw5HRFDgnf31fjat
28bxJGaaX0gTymm+MbTsKqZ6u66dB4qPD3++vHNqOg/Q5R01DRPVARd5xqqfZ844qAVnLxb2Uzsk
7oW1zPkH9/C9QWxdAcWHok1w69k9FOBmTLttZo/wkSL0WhjOPSACxzn++WJ+v3uKd4LgDguirWvq
ZxdTp1Wt29KYvXBslm5vN2A+bqQNggIVl0sNq0KikkHubfPJ8v7Z2Eyr0JKVQeYnyewozn59cuRv
5UUdUYEcBsoQQ1h1T0Y06H6AgopUgwLdR8GN/mCeOb+z66iwy5mb2f3w+M7elyVdAqqU0eLFEzRD
SvOB3bCbNsLF//Pl/TYQMxkTqBI2aB4u9OzWdrSLS1zFxEWphFNDFBV3AvHZB5nz743iWhKDt8CW
rztnq4NyAN5pVKi93DHmz4j7W0QmYYTR4c9Xc/6iqNVgbnEt1KLUOtCvD2uoqWBx/CEgqbfT7yZz
Kj5VI7/Rka+dCmmpLeodIEh/HvWvFebf9HfaXUSUWELHm8OyTHzIWXoAHdgsbBM0FrZAKQS1BHhi
O+1tIQ8t+7cRTVtQ9XvA7h+M/Nv1Iszm+QG+N117/UZ+vV6zn1tNA0Hs1UqGl2NKDa1zynmDhWcg
QAm9N7yK2ehu/3zB5yuuIioBG4o02VVgv5dnw8LoGUbBbOcRyz7bOxMnNybnJJghqMDH1uKrP4/3
2+vDeAifhalI3yCa9Gw1wu856jXBh17Y1AZl+rI8BG6afPAp/HZVmMmhExgOuyGDgc6uaiwih3NK
7nizNVoXE1C959yZ3duxsYL7P1/Qe0NJXhkmFp390hpN8PNuSWvQQ+GQcTwZceRYCFLEEBDBNt/E
HSvFB2/Jb7ePC2NXuKb0sEcjSvPX0XpzyruY0CKvJR/s2HROgOJxaj7IIHnvmmzBbWOaRGr7F5Xh
p21KRX0ICz2oYRVU6ltBqeibCSqU+pBArfbP7x9fj7t+bvRpxNmj6vBCVQhwlTfolPvqsY2vLCBr
FxiH5w/e9XdvnmDeB/ZlsI9eYRM/XVaoUqQYtBc8AXr95KRmu11U3v7TCXJ9RHxPBtsuFjhH/DqK
4Fg8QgNGaqOG8hH0SXKRh8lHMTHneyx1NsrZtdj4ZVtp8drlttAow3KzCCyNPDoZ0ksJXX/682My
1l/4y8T414DQPsR6xiA9+9fLog8RDExd2HvsbnyqUAg8jGEpT2k8p76BH2LDT4UPbBlojqT2lQ69
pJtIHRODoq+HQ/pBmNQ64m9/EVswYbI8KHa4v/5FEShdULu8OYpUWV8zjOYSc6OiOEEVvdH77/rY
iOc/34b1a/5tTMvgUMSyZLIF/HXMPi+WcsoN5U24U5CtWwveTC3fQ4nTnkNZ3odBP1512aQOfx74
3U+SXB725VTsWCt+HThqQGdquaU8ifLlYFQZabX071dVmvrgwLBOwb9f47+HOpuinWIB9bBwjT04
gcsoMu5Fj0Eugi27MWR+cFp9eahjjZafLMsPHuq736jlCJujrg3N/GxwmKdyGjUeagMRej9Sb9gT
SFn8J5POv0dxzqbROpxtUj0VBj45TCezjwD5uaCOLVhGH+xj3r2gdcpmRlgTzM8uiNagVrNp4sEJ
d9gXCsoIyuePzgjvvpc2XoD1xM4u5uxbAIUZWmHCbZssu6DUtxCIHIzhy0QE+ZfSsIoLjvLWHhiH
+OBWvj+yY7Es2UxKztlEFDnYmnLByNmYGgjlaiQoOL803+rL6GKqzcazbWJRRizI3/78Tbx3a9nt
sj/kk4Brc/YUl1ivtFEbGFrG6gEVYnkRiyn8YOZ778v7eZSzWwsoYtRluyhPq4zED7QSD4rRNn5M
ZvPfVTBCoDD+3/79jf1c/vjogs6WDgJZc+WglkKxOLTHhDhm+ni9+cEe4r2lQ1F8oAgBocCx15//
tAyqQm9px3JBM7o5aK0m/S+XzZhBfgGWYYdGw5+f07t38KcBz5YOHdia1cVCgcbMMnSnIvMQ4cXP
7djL/+Bro3LlUASAQiXF2cOqndDsyW5yaD038ptqhvnYkEj9wRL/3gVRSIFLpbPKm2r9+U93sCYB
AYom33RqwmvlpBucRAXttuTp7f75vXOENFyTM7kgq+7XoZoI30JFvLCHAQvOZq6V35Eu5gd4wN3d
n4d67+0j/t0FNMBe9rf3IjOTpeE8QMCERAOqIyjd5SgRP3gZ3h/FYsk2TUOyif31ghw3xSXbhA4B
O9iryYusLudy7I//ybX8e5SzWWlOW44wGk8IgAGzfDhoO2BA+X80iqM4sxkmp+Hz9wAKQoxlGKV4
veDnInULQ0ESf/AKvHfHXDLTLIeqoeQ8/OsdS4dgAdDHtXBIBnIkwpy5XX5UmFn/1rNVn3orqy6s
Ncu2Ibf98k63wur7ZKywYiaJi/BwMvppF8xWg7UtoI/05+fz+2h8FWz6eQX+KliczUGLZaY90GyD
0HGroLnYOLDqyaaW2aVeWm3xwZbm91tokTjKcYkP1gJLd/Y6GCJ2Zl2P0G4SH+KzlQLKA6H3g4n1
nYuyDHvdjsK+W2vnZ7fQ6QVNNl2gcKuzNQu+kiBzIIkmQF/SNP3H74VNlZwSBXU0ixni7B4O4LqF
mwrDK2Pd+k5tC8HwXEzjR5WYv/7uX18NW7KrcOkIOEScn4dDVoYwZvRUyJaGOR3BzSDmVztDafp8
hN3QzYCzWlOmL+asgLzpgwTQPOSiycn6CjhLcBbgJ/fUu+Gnl07m1L5rpDoO+MBxEzhwplHkPhb9
SOyClpzy7TAYjdz/03fOVsTPKjYKLHy/nZ1DqANl10jOCz3frK/oDCNYwwIQ+xNOmfs/j3a+yjoG
x0DqqYrp1OTzPVv0eGIL5x4r8AqLshVKMi197euIbq6hLSbClkCa1T98ARnTFY60TGkoBj0vXvVA
HMqsMF3PBdzrnKpRYnOD6KElaNKK/KMOyvlXRYznmpQobRhKnKfPT7p0UKfaTQGrhA0Cz82i2+Zr
Axn2g1n29zsJO5TtCi8feZEUBH/9rPB9NknZRYGnZaqG7ZFV6g0DCY4jlPGfLVyOo/fnZ/f7hcGa
XP/HGk9Nwj37kCkCj5SJcduX3dgcKkB6x2psnQ+e1tpQO5t0Oc7x603DIN2Scqp+NlDbjC0pCVG5
G0EOpV8yHR3HAboBktBYLO3oh7U+ESIxB/0nMmdA6vUivcma3LkJBzmBY44WyEpoODF5hGXUPdSw
h78ssBNXPAQ2f2bDkrSm8OSGxiN5aObBEAohrgk3D21n7gbXuJbTb0Cixls2uhn8Byovz9ECa7uK
l+RBOHp7rwkgILB4oyY8JRiMq9NooXya2FtFB5AH9OhSRArXhWosbFx2nD9aXT+izgBErWdMfzvy
1KyXIXSbfRbU87UmYG4LLa5Ad2PXhHJpfM8TNLij0SafDYQjpwoZMOJDg2UVYVb0KPs495UkASzg
L9k0DtEOpjV/RQgVYkcz5+4BKhoOV3eYIf5PSWEE4IA0FPIlVBiYCSEhFXsEPna40xcIwgSAoF1C
vbea6whaOdhQnk51p4GCyyQi5EgzEcOjbr6mKZ/slLWajYcWwvLc1LrccPqZr+RAHM5skhECqIpw
z400cx1zWZuhV0SYejUTj5dA5S70VxUM0zOGA8tPBWbv1KJHP1aJ2/taFMk3UwwApyZNQ+YR9fFI
ficL4wCW6ZBE7Hefu0ppAPYNa71TBZKB6ygZEcdZo4Z8Jg+pRPqBnaOCc+LIUi8SzKAFH6jWn8fS
VJ/GaATnUGoGwvOKAJYvJOeh20rbIvyRdUZxannEPQ70DL3UBi6YQ8IQSSqIrTcI4W0DrEZfjW/5
oiLjtg35h55sBFSi2XCDC34tWJx2Be9twLsLwMXZTGcMzHdmXCHGFsNuzhownWGG5LUmUwJGYUly
JMkhhn2CZ58QPVBGQ3VTM+lYe5Vbsf596LG4ISuv1QvgNu2iIRo03gE0z1/ElNxjNi5JnOjbT2IW
CgOLNqoexF5SrXlATLfbCaDPN9ze6e0MvtJfaUJr2kSYXpF5iGtMJWQQmHrWzXcNaAXFbFbZo0fR
E/cvdrYQPyn873LCHzLPIZkY9mihTEvs2ioHsOXksUKbMefqaFZLlPsFgY/XYbmk+iaFfQGRq26r
665lMIxHJQAz3KNx5iW26FJwQI4zXyUEvMj8vuQYQ61lCoN0egJBafAdjWRr4It3HCjreT0DTgag
lPhCjIu1U+4aJWlbS86XPULRBTYRmtlQ3rhgyUhQ6Vot7rfcDtFhDQxbosI6p7I2sGhwH/ZF0z7X
o1M7pE25Wvi50NNCHhR5Ocq3sX5rF6XTtTeaPbsaQRrt2MK5CGeQIGzfcyLydDR7+4GoKpzIpSqd
DSAO6H54webAh6eeqJ3thAQ1SeZ4PrUUmuAmdlBymXyrcNOgN5V+MTvVrTPwJfnRlC3wEheMaIE9
FLSYppmjlgSB9j3HMAc6Utlu5GG3kYafR91E15fkNATm4RwD79fJF/EcXUOoGrXp8qwRZ1kCHkVr
jFUAE+RmzKboJq4SHCpOU1RfzFQXNxZ8kdjr9VqbUV21JjggRUc+MpYYY+U4psceT9V0qtzZ/RQ2
rH5e0wrU0Qv2G9ytvNbuJimS0fUU8axfxyTFRlcVzvA6IOhWe0JN6K/ADA2/2G0E3hcCqU6nNULi
APgHwNIuMtIIGoKGHFDWI951uvsaMmKErPvRUhpImlhfjbhTaaPmW/Qa6Ims59PcLQPsmZAGFchW
maLr1VsJgSyUkPnxeDkI/mN7StRRjcZoX7G2U6PlHciNi8RIW+dgWEOLga7T+nHXu2oaPdOcxEtE
YEy8J8BlwqNgA0FDhjfMP0D2JUQbO1VKIA1BHJcAeVmtBqvSxU46k3Er6mqGg9bAImWCjaARG6l7
za5Jmoco7q1XjEqLfiG7ZqHVNSVucjArgswA/cKQgPVuGm+oF9coDDTprwLKFQ5tqGY1ybFV7PiT
MrqXNUALoB2U/OrQsWrcYRnBI2tCHHfR3WbkPcHncMnfrAPnMqBl811LS2VvcmNcVcN1tzrFalj6
e5itst1mvbK/8X51oeewBBs7YzG4gkrOAxgJ9AbgUzoTtz1waEn6bpJYPuxfIgPrsZy+o8Fk+nHs
ucXjkamm802ziBLioqZRbUGzm9mG3hCGFV2045qTlbAVbXkRPkt+o0BVEGSgbhU+l13UtNqr3pjy
85iRkukNeS4/JWaOFS/u2jQFdBbkh9ZCRLYh92B9mfJRuTDUhXtpWEkIr6NqgrcaJE26URa0ErC6
Jio/oi261k+pcYhNjnP5xjEyuyb6Q6OMQdEOR645m5mzDSjKOluiVibptdqcPnWE0Oge+KY0ZUFG
DOhb5jh9XcAv5Ne2iPqnYEnj3neJkvhsqiUlYSjDvG/iDiJXgBzHN61nWtxWXRe5d6VNZCUUWY2Y
L2MmZwpHICmuW9mCVd2UesTSNmg1D9DN3RGT4pCiqISuiyVfFpDj9nO5xKXfc7OtbZXOXOJohJUO
Ky7TQdPQOf9mOZOUp1qV0HyroqiwhUhncS+woUZE144ZuRt8XXGME02DPL2kTLEYWyXsqEaFMoE4
ZJTX0RAQyoH7U3PZPcQhSF5kXvOhmYkXLhtSpLfKRb4ND5hJ/jhUKepkNISYsIOeIM7dYoo2vS6L
hTY9QviomncYCcbCi8JM1ndLbS0pGv4WO+xXhYuh/A431YaWQjgVfg7WQEe2T7HTymL5XMT6uHIv
5jX4864d8TMF/mB1TWDsgqkZK07ymtFQbcF0ZDUQT/OmOFihYSbJHiqNtH+UtmbzzWOGG/ALZpFI
PymjEBlywj5nnlTsSdQmD1aQ60TYUOFXuT1jegEziCu/SyEQ457sqhsy6JILiSqG8Oe0Jo04aM3s
jemasA1VNyhOqyhaCEbJqUIRVV5jG4CREb21SRjAjCD9+EHPUTH5hIVb+4JGA/4L+pvxpuv5fzw+
YnGV09VhTR14qBvJvBdusfeE6qoxReJihQ+bV5PfDfJjhXvJuhvGvZZ3HVl4DXvSDUr31NkF+TTe
ZUln2qdpTLVPg8Eiie0KCxdWpGIZd2OeIhv3a/IUEO+DaH4oZQ7/BLlYAvBXc1ADZ0sSXuhhbRTH
lUy+PDUN+d0eS0blvGSlRsB1Var4y4AKcEFl27H4Le6wuH7Kg5Dbsac4Sl7r7IDG6grYSFli4Rcm
uJS8qCnCDSlFALGBCHUj2UGxdu/Deq6vBegR66TF2nBCL2NPhC4k0eucSvmaJEUZPYJfSOu9GS3J
TUQoFVdQx91FM49jv1G4f8jeAEvPjpEqzavKJoHKk3JF6DdEOGFH76G7+7rZOLckuWc/jDSf1RZn
JyrTQQEiYS6ECwrnXk33maqKr8yK4jEvDCDelgiacL/IJFEb9BY2/dYFACgW/ejHqq8w93kq8JBr
LeJdLXJWjhQZoAdM5RX4asfMfsBCsMGSqAaOXJN2wy18ONAY+FuDt0TYHUeXClPupp6X9A0PtDGi
3q2bSx36FTEsuI/G1WfYcoQLjOaiKCJ2hUMrVeVnrAq+llIu8qSRSGiWrqxMzBJLvcYCzgE7SQXZ
c6Usk4/brMmSQVt8M0zyw5Jw/qEAnl10pm7eLBX+/l70t3mjp14Gy/wKhMHC1qZtnHB1bpcAA/jO
H6sRoEcQWwKktN2jCFb4Be2cQFXmIscghbNbWmgzQ+vTS9H8JA3BGst6yb/22VC/JJr5MHH+iTYr
n6XYWH3sEMUxGXI/DHXhJXoLmqyJa2fFEM9reYsoEbbhHGGG2PYw7Qf3ZLzrM2tqbVziZzkuiRN5
4zwZj6YeTpdL2lTbppudKycCpifIB3h26TueXL00tq0qwCD0+qg9VnGhvZKjVTyMFZblWDTmYyPG
4Q5I6or0dOPPRZRT/LEWbaw35MzhI+Zx4c1eYOtEbOv3MUQAmB2JegmddnzIXWvZBmIZrk0rz7ZF
3bCXIvlsY1v54zIVB6OvciQq0IHFYIONhHbXbaJlRpuuE/nKjqffEm1ovsQkPhyI40o+LaweOw0w
MaAJ2KIWCdlXtkaFhHdSBBagOS6rTIliwsyFwro3L1CHd8eIwjXeOP2SMJcT/IB9p+Z5gyoV1/VK
+Czw13iuTdxrOkK6QbAgXnRO1gdVTum+LCfxuuC/pvCXJc9FkU4DHihd3SzRMvggOE7THBRPs2ZD
ZtVTSM+z3ZwC073QaML8mIe2PgKq/eTmZnQtdS3fViYe5iqGsQuMX3uJdFlfzo1VPDqW2d3PWjfb
/pr3xUF1FPrBzOYOw39yJZdBkvClXgdOmZtl1o90l8oXcnZgE2VFshOdhiN3qNsTZ08ow6Oru6+k
XwNENqeA4OzWhbecNw7OxyT0ZiBtRyR69ilr8+UH4ni5GmXYSafwCF1Oz8uof7YrW7vP3DQ4iLDT
TkkcwTnA3FfC0IiTrTGFt2VntbcmyZWPcWy3NTS99CqaMAFRjpgOfHzMYQOsJQQaPuuOsbESu/9E
GSrfVT1hnIHTpt+CFPheSbfxMrNKSKRYM2MHYX5SmabXDnMMa6uIv2hhXj4i9BUXhda0uxVOCOzP
trnHjp6hia0HP2H1hPtkahkpoBSbfGx5KRgeOACIr+4WAFcnc0DoujXtooF5VvACF+kI7NeGaVHR
j73Qi0KDB2VcDNkYYL8s01OfWs8m+cq3i2NMm6I1K7yakc77uIDItoGiXStb3Iek+L7licmaYIfy
VqXBj85sX0hunr9w6iibbW5l5ecpcyNIKE5CPh2pHw9iybuLbIlxl+njbVYQy7EtmExJegiwalMD
Bx/Kh2ea3fgK2gs7zMLBd+oDsh+wgmAQN1Jp4Des0D6T/EuqPW95HnwCJZVGnJ0ojwGUb7HHCbwy
LnY4AiOyqmapjqd0xaTEzdTs4QQNwMO0or+PihLEB/7E+yEs9WnHn4+jwi0oJnh90AO1MAEaEUZB
yeGeZC52rE6TiZNdUq/dVKMpP1VWDgkM1rH4igY7BzPgtoGfmiVZBUtvJ9c4PQtikilQBKAygCp7
NU+LRFymiGIrs5pMZnOsnG8GUywunNC29rPbi2xPsCxuKpUSWu4FbQr4OuoLG7ITKdOYbyKKPJGr
ATyJeYeAJ2kjjg8zByzpY9sAcpGTc/p/2Duz3ciVa9v+iuF3FoJksAPOebjZKFNNSir1qhdCLfsu
GGy//g5WbdslubwL+/EABoxtG7ZEJZOMiLXWnGPW66S2O/OYKAWwT7PDzVsZ02iwA8c9OLFMxH21
ATjuXRphAtGrmSGrki9sg5VMLYjtaepCS4IFZd9XRrRQDgoTsnOTWlrjn3KGQyUbD8a5WQSvqjLI
E9BaX+Z9MeDLNGQUbXpW7ZfSSPxsw55W2Ed44cj3IHBFRWtiSK12m7iVvC1rg6UNFWWSbQbDV2xM
nCvrQ0f3ZFpnmqSLo55yKNi0U07qfdq67XVJuIm7CpBhgCKQGVF5MvOsb/S0OiqOQnmAVwYN1DtK
tLMEnABig9kQ+aDNJhkedGvi/wYYijZtTNLhPHBqE6cKblL6TG5T33p6ol0MwTm8l0421muhpiQC
hRHp905hFFtXBcxfsKJNcTxaArWwAo/lHQx7qZUxLPuANqqwQj8Ml4bUBvZoCztYReYqWX7NY90T
SbEqQLFdBD0NoxUrLXfPimqw4X5lFdPaGuu62cAu8Q99mftXc9MH6qhIQ6jBqasmrH8jJfjGkwBY
j5seexo6AzUcpWPGgGJSOk2P8NmwRCakBzQbNB6jtwtK31UnVq5EsaugX+6n0Hm0HZC5WyeP0mw7
0H3VKJDzqVkDb+7nPadsrbc56/ad29jhG7jk5QJuU175SdLGZxaHuRSHLwMaWj25/1ozkey3kacF
j2AUh1dV2OM/Myxrnun1IdLZGolNEKCk1LrN+5AGNg9gSskHATbeIvDCgUosXAFaKsqI6JBakieO
UxHaLsEf/WGuFMVYALKCU7sPNBt0fWmM7Bk+QDu4CD6VY+F11k3lA1l6BxybkbqSF1Z7bNJrO5Tk
1HfXAspLvTMqXikqkQb967aU3AyCYQn7pTFSAVgNsLAnG2H3jkPSXU0e6wi931/b4WCceh4j75S5
Dfxu8nfLlanSksg7VCHnDQa2J3MM0nJNvMUEEmxiAexcgacqnMuy2YbS0edd7JXJJrZzgycyLsyb
vvMibwfiuJcblHyS+J0aTe5aRiHUwl5Rjp2QwMgXv2niodYkR2EPZPfR9Qj2hcFP9lURN9ccQGFU
rgTwk+czx7ec4a9vD+E7oRUUPXMA2AYOfY2JMgLFQcwfQIvp1te5kW9L1jratC6h5/SN2/QSyIjg
QNzko71q8Ok3Gx11ctgGLoC1QzM5nrmiG4ptjIyMoN2VdUaoARE0fO/XTd0OHTEEw6wJDkq7oLrE
xEgpJntn9tcFEW/15ZSZyjyIqSwE362uqEYK1Qla4rDxAM5w07DDNNyn0I4K73jsgxJ7L91Wwobp
CvYb4htiaKcV4rMSqm1jiTt80THRw+PIHOA0mLx0PKF/2evLlszeacuSb/XXTutTT207ywZbQwsz
SV3yeULomARZQgHpcmMYvoaTLaJ3VYkCahBasPrEH3FbQgCQjboegt5CkFaTNPNcxTawpIW1ZXfF
mrhLw9k5DITK45ZTLhDt0nSxiPLmJc054bAxfmT81D3hO6JgeGSuxrob4AwBLqknE+y0477rVo7P
bqgZpgR0OJxpE9BQEApTvCsym0a1Y8V3dLoEBHIM+7NBWGAANbaHiNAYtMhzyNrubTBm9nhBMoAX
XCW5RefHxMnKkaiTMYymFQM8CgFOUmZwIofUcC/omxMXb8SyxaDbmKnPYTs1Zic7NybOUWprUyAY
V8OUm+1ZBWJT4O5sDGpHZ+ixugL6H10OeiVTphVN6xaorlc66QJQrrxpK8jZ8E6GkCxIePeTXcOu
4wwYkXDRjAOE7GYk8GNlsJdzFSuJyfTEwmOMtwiOUxKfRVrowlirKaiGXRs6VXBZpERknxI/n0Sn
LtV9QiBDD8bbZkKQMNgnmxrjOg2bbG/kStdXTKWA9Tpl5hB+7VoVA/iga2p/ib+VtGk6XLQlrB9Y
3k+lyZDrGqhEUzjsdwT91D/GwX/JcnhIXhQgpnf9P8uPvfBNk3UR6++Zdf/6b//XjImSMeJ/9iWu
n4o3BSvqZ2/i8hM/rIkm4X6op0yUl6DsXdtlbj28tfp//+5/kTgEmJwjcEDtbtqIKP6wJpr2F+Fj
qkE6Ihg8o439pzXR/IJuJSC+AKm/BAtpyb9iTfyssBDIX5Gk4w2hFEE8svzvPwmvCKczqcoBB4mu
BOjVzqdYynpSsufp6Kd78gsp3ufJ7I8rcSHuBla2zw4CbZIsGwLkz0vfAkvSOCkMPHIiQDqKZxep
1u/8H591lMsF3UXOgcmbhKrPfhcC3gfOuukmjrNkp/QI3T0F0/c++QMsxTahlcRonYiYUQXG3Z9/
2F/dVgynaEGJI+T2frqt4QDHP3ax0TNYyDctIthpJ81WlxtRZVH+m1v7q6v5yGNstlakMsGnef4Y
s8CSBrqpTb+07uG9szlHA8cKmgRd0/9G9P+r+0p3bfG5LFKZxTX78yOTmFOMhb7aKC8tdtKaSbDJ
vAcqBoc4aK9Y+3VqA5ThH39+Txd9x8+iGb5PqnwPhyCSBYQnn8SpPVFPNVHOm941wTg1cMQyTVaY
a7+ECvTZZMy/8y796ooegjoUsQ5qgs+GVot+qfJVsYlEOcD10eTIBIXbnzqwd67J353pww3db/w8
rlw+yIcPiquUdFr07vwTQcOnhwfvFmmHS8yiNlpSJYm9TxmAW8OCgpT26+BZIWGUBjEXhFg6zZGp
Y/c4DjtxY4wAm6AetNQujeNO9DJoO29KbD1vJrOsWye1taD1wSl5ibpmgECdW53ZIEEy9AZd+Two
xoCQUy15aQSuGnej1Zpk++WZXTGcHxjasBdG1dbxG+Da7hgiF566crpg3+2vYl3pceP7afm144kA
iKhyJ9zmUV2fANpi5peleWjCZWPKscph2k3bUbWhRWuNs++Cu60BFjRmVZ0ydMVfcjSqSRdHlnac
ONl4RZBxuKgmGhq7qaZ9wDG0EEz4AcVkBCWWdDm9fiheda7Gh1QZiUteTJJdObNs3a99sETQSEWH
r47JledwBug8R7fbbHKie+NthCyEDLs69YZd0gU98Xo2LseVb5ANeoRiZv7WVw4xFh72RLqmTMQf
q75l2hqHRk7Uo6qyb5HrssgoBPl0tjj43qIDlMAG29b1lyajmR0F5QxkrbV6AA4zzfBzB7WjXOet
j75jdvVb3PZ62mr0XK92ZSIJa0JybrY4hN0T10n7cJ9Wspd3dhyRS9mNUVYeF5zwANeRKT49plVC
o3WYAN4/BMxcOKHpqvWKcyeL2gloiWFOFQBLsq/uoERUIlqxV4ThZtR1VH/leCuM06nhNAnHuWvT
gm4Gp5HmwcgiWEQ6dvAE9+RLhlQ+Ja2B4bwctWwuMouoxxV5NjI9inUBnStP/FmszWp0B9bBshMB
2cTaz66EA5H9pBDDJA8xdT74RNtfSDeJkxmeXDWckiLgaLVjPMQF96NcidGAhruKC9evko0/mc70
aEVwYc58T1n52dDY7bDTKV3c16ZKYEas4zETEUMrV/cEmvmK7+XclGESvYgOYuW19MfQRleRJHA/
auQtDEaKeBweZmEBTq0DoZqN5SgZPvKC0WHOOmHRvvM0MO2C09V7l0sLnKHOaI5O5jzwPgY+CDih
PYB+kTv0N1R8cE9FBBaP4UOkYdK6cnqI4aPdQLKjRm+Z/FOTIXZA5RKWxnXEfPyBmPvmqqPtVa8R
CkBNVdD0YMDkWXhgEuo+kmEbEkVFS24twLPXK1DkRFswE5Lnol7mC3k14seQM/olxpKVG5+BrKNU
IQjRvI5dc74t7Hx6QRdkPgUqyx+pGYaXxgrQQzX8TaQPpSK/jGjUPqvWD16zKayfGIyRNyQI2dNH
o98w0srhC8PZIVfpq9vEIL4rz7FfInSB1gpqkbwuiQdsViIGHcaY3mtuElN3mOAaUHWMBLLs3bZi
xjW59J0nTxMFvkYVjk5D9mIi843uF4RbzwldUR73skwfzW6Y+Y2eJ1/tphXkUgyePmklqP5NEEuA
f1lZOI8zo7GYgIIsJtTOSUNaX6Oo72oMsBOTAv5tBZoxLDdDUhd3WVQlLfPO3Gg2fWPV5FyWbunD
gZy1WuHbQl5lcOKnuwS/FR1SAe9yO4V2dTIEYBpIgqMVS8oAMoaQiVG3VtBXHmo/M6kSY4/UORXC
GFy1TeBdEXhEwE3sw58jClwW33Ckt8FWZIQuHQHMikgyBP4DA9ieIbAVbVlUp0BYm+LgQ79BCWnE
XchINpoOYcskcSUsL7pq0QOTjLwQJ32vrlFmQKAetoWSBu1Mj7UGjGJUWNNlrTqFsZ92nyK5qQOW
NsvRG04gg5vurrWGwD0aedsY/fR1QP6XYSGWsJgLHIipCslmbwG1HpEBZhcs76XdX7uIM9NVkc5Q
dhPFhrSi14YBV6YDGZ9G445Q0sGy6i3eZ5/wkFbIOHoLauRst1HtRdGZEZd+uJdjbpE6GBiGfarT
fK5XsP/y+JUMj16dqcafipWXAH84NpumBh9uT0NzmdFXkKesuV7Ci1jVPhs16ZH7kSRSkHt04FuX
AMh6JM3B6UL1GhhkI5xOsi4k+Zj5PD+04MbESkdhNLGhEFELmDkNO+ui95D7bHNrcNNnRfaIAW46
8Qmk4dLeWWMECV25aGCM+uyWVm9uWQlkWzMoxjp7DNONCN2ub4tkUydDck2o9GzvqaOXFJneuo26
pH2PGeteQbpLTrXHPJeACcN4bZuu3Zt+wfhjQs8FIG2Mpbc2J5dXzyocmiGCZE0iCF0udYRU1hhW
gR+p04qsT3I864yv1qvpYa/7kHiknQ6rijSStHVedMLPrC0PGXKhLKNfG7aOKZVV1K4TtwzjtTEo
/wXoYsUKlLTN8xCzm2+zoG3odUdmVOwj4Wt5NGDKv3PzKQRQWUWMWo/AHo7LsGEEiOca8CvSzl++
cVjPx7WAMHgxzTmoACI2aDCEbuiPG3IgurOgq9r5MKA6NK+B6fp3bYQVBba7R6RbGyODAtcz9NZW
YkPVm4G0m+q6d2AWHKMJwHcR0VYnHiUzySvpPdkXB9BkrbPqECAW94liivrA8t1l9KYrym0TniId
ADxerxEkxYdm1mRfa7J4o8Es+Sq1a57bpcwfwiaDvOWAl62IpbBLdxs7bkXfOCIFaDW6o27QOxTg
k8twUUBUbE0z9GmNDBF9iAOTm3U+B1qbke00Q0bntho+uVhw6Mlyjqo++iYdbzok1GIkHfecf2i+
xMY3JtXWoc3NFGKnE0NwI2KcjAA7dOdXbA10M7K4sA5NidpxncmY4adLzHJBNnDkq/vB6LRx1Cbo
mJ5HLNzlzjOmMN+HDV8OLbx5DlboFxpWUajG2ckIjwwSJKKQ8IhgsjY6MrSMEzjHU+OcNrxJ1Q3A
Xb87U0zmiARJRhYaeqFsm5u47QB0p8hNsnUkl361rgwKoxXobdSuZpPIB1grUIiLUadgXplQ5ZwN
vJK0l5YIb85qbXSC952MKE30x7NnzszNI8+aOJMG02GeejJ/VbgMIIeJMIIjc5jg1RY6YyFGQpaY
Ct2FjVSu1mFHnrWbmE2FhFAiC0KrHIXvqV31ame5Iy+lYLwG8pYJdobsldvnv8CoS+HL8ojdgYuo
nklHSfk4FtKlFcIrwuJs6vgnZGfTfFK2GkZWGsfWez/mybkezPGxbUryKWInsIerpEhIx7AMhDdr
Urypnmj+L69rBPFtjgdvVwRoiLF62I99IcUTMgx69HbUTd+SujHHY7+Pkm/eLAgcqjnsILQSdn0+
+r7/TgB7/jUwzJrzZaXUIyS2FGxZV6M5VUYZ52ecCsaLWMGfXLEAQ/qcpizKNlk96scWdQkLrNk3
KGhgweldjzplAYA2Ek1v1VrMz9L5nnQnorGNyUtefbJS5NYsCQ8gl4lRS9w0rccUuPGfujhorgNg
poS6d63Ya3QQ1VaTYnuZFECO2fGV2M+iohOQBNEAgTg0jWf0tA0qnxJ14jiANlkbFPcRrf0sf+ra
LriUg+UYoNwLJq3Gjs08PrbbzIfmx/yNbqRuUoRbiSpuoYsPzTbgyIhckvJiEVI3zOkCaRWXoRgD
SGpIsR4qXQz3Ne69e5mH2TlHMrM84iQaHUI4/4+T1wXpkQ1A/cyxdX7jBsgIaAx35FQHlqSzF0jQ
ocTaIlC052Gut4FZi2/dSPbQyjYT/zSB+EflZIXuvZl27SIsmm8gIxIVDNsFZGEQjT159d1knTpF
6cRHtUJbC20stm/oLcIZYoTmlKdpPEpv4zZhxtAggVW9aixfyl1YwprN6zCp1lKyNRYWOaaYMSxE
x2WUq2SNsNu+0UNHHRBwoj4XQN/LI7NyKeNKO9dnWIhLwq9CrO8/5P//7Qz+fXGh/FlnsH77292b
en37uTe4/MyP3iDzoy8YRtGzYTE2yZGU1Po/moMGCDLMfAEnXdeCbSX4oX80B70veJOEt3A/TEfY
AZ7MP7hlpvzi0yfBZYH9wQIKZP6V5qBczJ3/6kTwWkElwJbPH8ACS17Tp8ZSBAphcFiAV6MwnGNm
2fzHEA3Do1NXksCk2f5Wo92mgFa2ta1jYjuTAMnUURn5BS7p9IS2hNtsDQDpuAfyFllkLvILt9by
STI2PO3I0cSwkAw+IK2FlL6MHv2HMDCNi7TLkA6jPSzuyQbpzoyR2rTCT9H0lmnv0ZIZ9x2a74qB
7LSLO+k8E3NlPIFRhTVYo2CSIpvBzc/2Ks8xrtIjHDYZLIzbn77UX7Q2reU+fLhPrK0SUym+MRtW
0GcOEt2InMmZ/Q5MyLq1RUkuNgcxoIwdmbQyygvF9KQg1cIpGyKH3e4FOirKtRw2FRpqpPDXSDko
Dpg093fkrBbU5z0qOQZBB3ptdU5HVqBn1gox8goANYlimZx/Y+r75edAqyZpBlv0gz8bme2+jRY5
63uznD+LMHyL7Wza5XVKApprwCeNqlfFxG7tlZG9i/rYvQqKJaED1A5T5Dpdhzoyn8M87E9CR+Ot
LMRZnw7WsU+gB3HQvby00e0eM6VPfsM5+NhfXvq7WG2lv9i1XCHpMvMd/dTJVrYgTCaI3kuSo85K
jJ1nfhTp9aR762zZF37jaPrENVquR9Y0bfMFEOUgGP/kNJrRDk+B5b0hE6Ej4tzG+WxunZpkXl2V
+Wk4DDS/oPatMRrw7I/Fb5q+343KHx+6wFy6k67PeFQyQPj4gQn8GelqV2+LcthcGalTUCi0afNa
haX1PuMJEuiM+2PX0ACnGyro54J4pno9M/B8GkxYm5z1C/8MreKFU3pUMt2cN9+IfMu3czZ56BSE
rkkAxPt02kOYKLfQQIw7pyITGigsMmirB22dcRR/DFIMu33a+9URMOHqCQdBc2OEi2ivww30G56O
9bEJzd3HAOj7Dr1glK2gzz59eGkPVRTH+sXuFWlOleVOJ5PhDQ9qbIDgzwLtcmUn4j0mT6BfyXCk
2q3NsD0nD8ul5xHHMafClhuXDdV03umSTF+Fk+XeNYQ+j12Ceo9Gx/+KRccBwDqSvUoDBZx6I4Gu
dtVxWcfqYDK3veHk9ZUGhHf856vKvz3QqA94jj1eRQtT/GeXHq9IFcF7f64bGmFOCJ8kB0OzIqGO
bKKUZsGfX85e2sofnieux79MljFIYc5n4kWTMkaxp+a508H44IQRyUYZMpeS1PD0uCsC68kmjXHf
G/Mp4TE1cpewvbLA8XAK7lmVOMb3ZwgPUtbYuoheFKKrB2qjpV82C9R4wm/sNR1v3a27LEgAwVrt
14TO0Y0FjgLpqY6GG3OsN0WOdHQlKg+3b19qAvAMu0dJFihAHEn3zvtvXjhuz9EwVchF/vxG/Puj
xaxO0paHYonB8jOXp5CJHMdifhmCsN9kkUIawd1CdaniU5prq5b95TeX/MWt93mV2cyxGwmxDAJ/
XrviJPG0U48vNNP84yDTDBZy4kEdxri/W7b+bUvnfWGZ5CsOIHyA+fl4KTbrwrBU+zIF/QN4O7xY
tW7zRywP63QOqGXcaJj3GTNIXEW+l39LcPkeJukO42/+FAaVnx+47w+bcABjsX0ug9GfP3UWLGwO
C+WBHMVjNs0IULtAqkt4weWwGhH6EwsyTt5tGuKjpO8W0QQu2+EBq1i2LvOhuUDBu/h/BZEkXTGW
bw5RDT7BBkmvmQKE3Z6waMXgXqny1AoTu8aEGBPFZIWhyyULT/3mm1wObJ/eIoACvLEQHxn/8dx+
/FDkh/oo8tynnEgFDH756L6KVs3o3a3goidRFh6wD5aVDdU3tzVvztuo/GDVJjC2Nl5E7d8oLD0I
E+30JupmD68UQPe1HrAvDAly6aXhQ//NmJHxx7N1TcncnmfRJB/m0e7vmiq0Lgyj68mZNPdZ2CRf
M8YyBqZWv6fSqnxugNAI8/GIVuXeouh4zPJOmZhT8ltRa+fUXRJ0GCl2xAN4WDdJ2ByZCiEbrVaL
1eGr6dq6ZRrW433889fvO1Hk4zoEMZCiByQTU2KejY930O51O7SRhXeXupM8goEwoiIZidbyiUcU
ccGcry0n5W3MYCyQOrojqTWjsWZYlJ+k4FfTjeg9/T7mS1iiYiNfpU4fHtBjlu9Yrlp03XCxwdxH
xGcZuv0D1/rfcufvDrPKPyl3KvSQVfuh1uEHftQ6gJgXRCiteLohjgdT5h+ljrS/8MZwVhLoHBAH
+KxZf5Q6MMaoghj38j8jWpN2wPv2R61jmNYXWh8goBaQiw3e2PlLxc7Hdd8HnQIDkIqJMoe/D8XB
x+cO+ZmFHAG1Tx11yl1R8Uy0LPz5qoOLdGXryCFfuXN4S8ymfxGIt1YhG921VbaO3qZKEItUlo95
Xo4oGyJFrFUACAtpRRlXa8D0zGCGvqguaXsUMaz/2Dvgpw5pIPquHleYX7ubAcDBXW4O+BJ6Wg3f
alUWBN2rqtuU9GAMTC4EjXlyPAB9DuZNWof1geSdmewYT153eSa9VURyT1LEtw2plPfGsCieyZV3
upWgx7cTFPg4kAd/S8JHeJ84VflC5DDs85+++19VRR+3muWGOsywOY7zIsMR/gwijIPCJCJqQuPq
5ObNXHXqBNxVzgKXDf7XamrNV41LbOtCY2mJgxhG3H5hS+pXjvoeUwG8K0qkoNuQS4jBL8Fyftta
ZKvnOilo9zWe+UZg8WjS+CZyauWnZvqbD/HxEPb9M0jHXWCo3qK3+TyLzxEV5KQ/0XolD207BE64
K61p3Lpohbe4S8VvNsXvVNJ/rX7/fsFPB1s7JFPGG5gjM9/kUC8uCuauRHmu7E5+nWR2pDyczHL0
T0RnY3Evz/I5P89z6wSg3b0V9tuWFvZI5Maff5sfN+sffxdpDdS5bGvYmT4dUTgyjAMPPmmFYwiZ
IiyqE9jb4W/ED7+8CrwEB94jfB7v05GgNlq6hx4+6sRw9JlSJo52m8ycP/8s9vJrPt1klCSL4Ak9
iQAM//FVt+1sTmTKydFLfeSBSSUNfM5ERJwSeR/e4RIzLbKBm+lekP1wpxzXIBzDFekTNNeGogJJ
Q8IV7LUdkQXE4HeO2QyL7M20SMJg1IpbcO5GlMFdzBCR4VbV7xFREmFuH7og6i5NeyzQhyOMuO7z
tnyg5HZPJofJFMaafBslFhHz9PARWc8W+sM1mv/jUfRWTgjqOB/bpc2++P2+/Hff+rvLZvOf961N
mjxXnU5+3riWn/hj47K/SKDrJi4lGycVO80/Ny7zi+eZ9tJ5oO+w7Gn/3LjYmzyTgzyrMNxXmkK8
L//o0YkvAQUWTHCfiIHlNP6Xtq0PjzLgbfZGQg14YxaiGfvhx0c5wPFAyqyHVckcoj1wOr1JEcns
frofv1jLP76Xf1wF9i9lKKUo4q+PV2Ghm4Nh4iowXqcz4uJjNill/Xj+/iOtj/r206eRfB7OAksB
alkLw+XjddDfJLggGWFnnYYTomM1mZuaqdyl33U+fr7Mk5sm89FdjMyN1hH58xASJNroOnBbFC59
V96UE5FHW8YRZnUgSMiyT5pMyJ4ZihqJUsyQHuEQ/s5/1mGAMKTsxhbQIxLihSaQEB4zdjvTm2Wc
byJN4EnNeLfy+FMglaDhI8byipRS0ZxGQW2HzPXSOaFBL6OvnKidci86DqBEHZWuuXWZDL+wVwMD
kKM2d15ok8GYA+GZ2M8zAoUZRaGVoMI6HRB/XTkMtJMLUY3ibiLdCTe7m2a3fV8EYotUoDpHC6Zz
Ro3kdR0ZacEkt9FhUWwxv2KVlOPALFmBdxxWWdgDi0qZsXgcOHxRb5WKTbw4ycjaSDxaHN6Vg+79
xWLq+LtFYFdvE/J00l1XuIqgsRAv9anhJEuYuOURXVtiRDhWYDL02eBgLn6SlQP7xCXhu7wrFaYs
lc6y2Stk0pdhImh+mmqw+xXjOpT0TO5AdaiobJ44vARPbR2Mt6Wv6ve+sBf8QsSxJ2Kd+5aIznnp
k95+B83klI+GF87Nus5HhuomoUX+PogN5WBmg9a5BygwECDtw37Zg8FR6VXg4i7gg+XgwqLGb5tT
kVJrwSgY62yDjKqzvmllSHI5rZHpjLa0JPvFpB+2E0FTD1uatNhlZ7QD1toRNPGOlRuSn0fbRnis
/anmEJhF5vDgM9JGQ+JkZb1vsBJfOCDyfrRn/7s8/33h/P3n5Xn9Vmr1lP/t/72r5OWp/NvVW909
58nLz8v18ht+LNeW9wWZKAdJGh2uR7Xxz+Wa4QhUQX8hepms5GLpgP1jpGJ+WaTUHgsopw6JYvif
y7VFcfK9nl8g60u2jPtXlmvW/uWk9K/DBxR1uZyF6bHTtYTx9jlVgBYtSjCV75KqKKIe65fT2gaU
DUbehuHKvVR4PlubKFLiJr9J5rybZnD1RY0w7t70+vFCRTUjUwRy5VEUmsFdJpNnu6mAB8wsUBsX
f/IOlJqJc3CgAZ0o4bx5djqdOAh6Nt9/49gk48bo8mcSv0xoCqy0MBkws8YLD/14kmV9jPt6vIOb
o88ax86u5KAIzzMnhD0sEvx0aqTocFV6UdWzexvGMUlVfeqtkXS9ygmy1arF3UGqVerta6R3Byp5
EtBNflZMY8nSkpeHvGw3bZjrizgpsovE6V5TtrNzLy8QgeS2dZzWQuztvH0totC4T8pCXzCuJazA
9Chuxg5ekxOVO85Z/XExJR693Lp9Z9763BfLZJifNAZ+I3YT5wYKy2vDQfkUIVOOCo4/eRi4OF5Z
570xEvKikszb+zOkCBokGySa2YXy59lef/8Ycem5iHW4T9//Sn8asgthNR4xWPXrkPBT2dxuohpK
XNJ2ZEOOjrsvRWBuIrrw7zKlIAs6ST8oZg2/6MxC7J02zi6cIIyPLfIdN9rjN4ye8863OjYsnXwI
YRiLRgp+0y6nBmDExG1OySU8QtI4HCEp8M4Ry3p7bfH3Tlhyt10zZRcD+lhrVfHEnc8u1j0sK+7e
8Wpx2tH7zrDE5UBPFDvZnoA7gDZAOfGDNd6wscPYIsOQ30lyAlI+2AApx/Lly2vIngSj5WW75eam
se/u57EwKJyx5r2nXv7clDlXtIfXQiGSag1rbTVOdbzc1tLW3j6QfORy4gbbTfE8o69e93TvN14d
udigJ/XuyCVrpuILySls96ndvtpj6OJmz6bziYyAbxapnqjm+vNMOwNMBZJf+xaNNP/XOxGKS+ys
VY+SuLKOPUAo0aojpuxaNdrbpqgsLoyEKB1Th8kOufCiKupM/w7RnQKlq8SFg29/W6MBQDEh2Hfd
oCK6jrHDEUMZY2Pw2p43hei2oh5D+mXCPmQl26BndeoxycZh7coRd7e9eDkdu98QezpmK6P1olcs
Ys6+xP8P7cOqwr3X+fYrDkKslHqqmLggqay2YD6cjV3N7UFHdb32IUa9pYOTrz0i/djRxgA7ojLy
lef77QWRgs/+QmKB6mTWS+6ys/Nk5n5txGDf150/XKXSq7YKDEJDF3QiE6/nRZhnzPJ+7pjIt6bh
aoq89JynvrtXsWFuy1E2/TrDRACRVUTn4MrqEw9X+pFZoEtz22qRn5iMeCtrsNCLNeEVvKqYR0sH
lx39lA38PGftisY6ZFMwn0f1qMhSJhBZZr1GGCnEemLZADCvoBRFOuj3sRBgDkKGyLsE6OPWG1L3
XLudfSHKcLgWFbqgxifneHa86CSvizxdoZ1yD0OX2c8Flz2acPbTEq5e4A61xDx7dJSnfnRO8gLH
ZFAG525iG/CDQnTJTXtjkrELoSQrMYaJ0N7aIV5WiAzqyO55JQANOhsrseSxYcXhGvTjcNIb8q5q
cAXGnUneJQSy20yQYm2VhnzGqYcGN7PwRBuuiLEZNjo7KVrLRRsCKPXYrM1bsGjJ/WKIu+9q98Se
HTIbafPecG6s6DBonweO6nE2i2mfzMNE/6iM9Yks2/DOscBWJZme9iGS+8vOjbs9wzxE+mFBlOlg
Z5q84To71WZqHFzlhVcMw4msDeu+oRvdMVNyGQKuWvRlRzU9rgRbapK/ctp+U7pa6ALj3o5hZ0/u
nFx3iE32nVFPYo3C3dNsP8C0CcTFBBwr975NS+vY1GUBSmLM9mqMvS3aY4UjH5xNR486WOcF7BRg
YkeA0RoSvumCu6PpYEwU0SVDcIMUcO1vlCPHx9H2CEmbQ4e3ugu2bRaJlTM2MHTg7mxjq2HYCQB9
JSpL0fHyoqcZdwSMCAR2VO56I2bjgaQgZv8jnm9elRHICLiM4jDjG95YyrKOu3JEiptAdVRl2WZI
fvtg2xRjsHU6pvWy5vUOdf/Sy+6gsBDCqOLzkvN3mo8jZpA2748FDLd9Heaj5hV1qtMcmtQWT6o6
ZE3F12Ei7xUEiNrmaUyb7XSyYsSYFE88UEAHr2JRx3sOJXg4BaP0CanDsRK9e696get48IcXA8wi
Z4D6pu3L5BiAYXHLqXm+Qxrin05jJJZXwj4nFMliEZaTdaJRZDmLVZ8DtzsYzldsz8gVZ1Qco5mU
ZyF4p73teP2WAiPfUDaWm84Iva1Fcup5WBbRijTZZoezwt0a/5+981hyHNuS7a88e3O0QYspARDU
DIbMiAksRAbkgcaB+PperL5tdkdt1vMe1KAqKxUJHOHbfbnnsraqNS8EaZV9J51Dv7bGwZaxd9Ut
bwjnFiNZc9+p2O/yvZ4yIcDV8FiO43JJrMk7ZsNa/IwTboc6Jm5b1tVzTNyCMnvqxBpDF38TbanO
NryKTb80PMW5WW+7ca0fRNk/CRh0wG3tmLZpDJN/4eqAFSDTmcPwI72y82KhH90K57kq7Dze8KQ6
B5vfEDFUtlevKdSfnBHUsTfd9BWr37uy9OZRXaSFjGtykfKsTNxK3IynJWFRs+v2nrhYwdFZWf0I
hNjEQgf3HwNyFl+Hur3NpHgivUnPXJvbW+ZgwqSIh6e9G/Sdxa+/tRTxMCpzFWSykk+EZ+7+aGWK
4lRcqSJ+Zcg+Pygqc8ZukOUmbhMmXp7DvPquIRnizLu60MLNQ0ws5DA5qEPUA4ur07UPPd2nfib0
5zSvAlusX2gRSxDPWbqtPeuDmlUeU1i1YdOpCi8tty6tpJqU9uMn8P7atrv3/dbWrB7EgkePY5ri
q97QvxKcc46sNFWoTcAA69HMNkSj5dcq55qGKrAlIEOy7rpa2BEVEZvXvlIw5psz8dzG86K+hork
een62zG0paFIPmlWH19bPVMuFvA+QswUlMnEWALRss/Zk2tEeeuSK8rabqdDegppcTaAQxkLPBHb
2DbTaH4bmVuFZeosOLeN2dqUQ/9is7mdRT633NIXTdmb+kgKgqolfeKtgQnqCrsNFuLWL+4s7O9F
m0vQiAV3OqdPQ/xMDZCDsY/GZWi3DD3nrVHPw9a9IwCIVIhAFvMh9ayBBBav9MGwhnO6TgacldIO
e2TTA4wo8AS1OKNXF5uWqElE1L+6KArrhJsRYTZwHOdcm8NV09twcExlb8P4iiwLGitZexHiTICH
BBLBZ6wWb2xlus1tjfHQgzXC5jD7Go07gdKyxCW1te7qSlm2qwkgjcGi6aMo8KJBJzpKqm3JEkzj
ztUGbvVLnkWK2ao/S1rYEekCMgK9sWBNB6ec0MV+5Ja8PhD2/wRy1X4nthAwEbuPnnn7xjSX/LZy
XonoQTdP9WJyGpbupbHSq7JydtPmFJNvX6lPi6pdB8wVm0pPWr8eFzdiYyA0gXYkQ+kp/bc3r+Y7
bqLhGzSAh41C8nTV9K/uq2qirFmNiXVtiP8YZ7zRCqZsKr50MtDjdPTcutvD+jMeeGObPVMB6+w2
kAxQv4bsj+r0ODTVtL7EMh5iLKPW/EyKrv3MGmKKjV6nO29lSRl7TSOOJPMzIfH16LpiJUDRgHWi
kJdW3VFq7aNldtVNkDx414yUulrVsuNoMmAphuwqTuGbWNUeJDH1x5FXFLxsbcRfVk0qnTNh/2rF
asEEuF+XvZL15kuGMnTNECW2cW61kWU7pLnJNDD6yRvXfZi8Rt05igqWqKuG9iZTr3I2BvIRPc+V
HPercJovJBLnh41i3TPklnowUAf/QI51jYaaJy/V3DEq28l5neZ8CologfFRZa2dE68U+yr28ofM
qBoQH7JXocwwZT6nhXXWlC4NbICjh1S0acp1ByyJk+vEY7kqPSraEGgDByt7NCFiNeKTWvkkgF8m
jzROZ6GTDowdbExticzizZJYf+YeMA4psxco9MAOHfnT8Z8oEWeYn8AaJM7YDqcxLsxwhi92FWsD
T8hxP4eGnFvbyXGXdKk8mYlanmQyfIJ40/imQWTNktN4AoeP9W5Jf+RgYsgW8tFZm8gtiIfxZ31d
oJ35+lQcktGeQkCKHi28rbL1xFhjL7DOc043FgnW6auwu+JSpov5q3mNdpuSJDt5OoDjsWLUvgJT
CWdDFTuOPzenWj4WLe9IccnkPPO+BmsO3XOZYvvgaFZyqNpBCQsim0E2tqdZkDjASNUHHaVzUQNh
+kLkpoDLJLXX2FK6je0sJFmVCgyZPpxksfywdhYgQVN3JxwTCmJahCp9GKXivcadeC7m5UkMltgO
dl/4ebY8VzW6ZNcTv5ITiAHn7g7OzfdmYpAPvMt5MO6QLGVu70Yd43Ud5Ttg5ephtJyUe6AWQ8qb
1jM1VOzm4w+AqTqEYvo1i7rEKeUBqnArjludPfrw+sptbqzdi6rU4gRkrt/XnHe3LXRrJAbG8UQq
zGIq/pQQqvAOrFcUBCOYs+5rydQvzFYzIx7juZvZJb0Y/zknW2b3RQtNt/hQwJD4g2Y9wSv5nSue
wbW+wj96ryfQwPY8PQiLrGDl9MsJJ4dysOlt2662AVBGa2jcTPnrVzF4NU150yRRTE6Ap2l0YdNB
umS5gc3j9YV+NvJGhu1K0U1Bn9ZmUBuLuZaLYGE2ZeQm+YVjqbbBV4pVnNFXCG9qCRs7afarXhIt
HMaTYcn6G3l4QQscVYnZQFsDsDXUC3rz/KwkDr3mq/Q+GGT3gXStJJRlcmhVndu+Z3yr7FwHaJkb
3VJJIdbnwhIWoOFKRjlnYR8Z6HcZnHE/LUa7GZR8oQ6b9tc49niORzzhtvdBFPRp7cxhY3v6Ocu8
I8Lp72SN30Zib6u2ODBCkBsSWmcgQx4j5fiIEwQ0UjMDaYqjEhlIMfJj3gL+NSF6hHOPly8blteq
VI6Kx+g1a6az2SzKYxPnrq/p9a9NJHbs9B/K7faJB/0ONmfqD1A2RpjWwNUpXIfZKsNB095a1XvD
Mwk0Vm93srKOTcE25zIO29RufyjjkT57ZOaMuqonySZZ8EBsOFq+F+4M7IY0RpSQypxUes0VzcVu
aF/IVhLJy7EZKmMdxaZzrRWLJKubMrPNxRiUQykCV59mUD0ZBPZ+/eUBh4iVLyQqazUCXPnaJJa4
wZUfI8WrDlisGwQAvDBaEolSyUORmQHb9qsyeCeoM/NBV8e/6HPVhs/jnYYA/K9pbzwThn0ThrLe
mlx9r/uO5Wrq/2hKe6st7a8wxVvreV/TAt7HdE9ScHMxmAUY3m9SanvQz/zJSx0QvxggbJvp4zoO
n2ndTkfyAjxtjTFu7bLfJ4Pd/WngDW0YXBXXARWSs6IanxwQ3aGl0MlQ0k3MQZM4TQEaZKN0rbdj
x2vg5ApCuCUDS8PFEcB0FQheJBtxmHsj6jB2iyrhVqfYuzZZf6p1nn3+OPg82/WYx+07H+bTUKU7
3CCXyk3nMC3lFhss2+q4z5IOoDZDz7AuunJXrmkL2LS2r9Wo+CX3NMjl2hNoAcC0kOIIUEHBV9Vm
W2cesZ7mseBsnpD6QPPk2gT1i8BIVHvi4Ep73wEbBBTI2XICd+gBhprT7PUeC1SWlJDhCAQ6N9hE
YES7Asr34MQvzjCVpB/u9g0SIFI6zY5z/A3YzJn3IeJXebSheuoZOLt1tS5mnO8HUK/+4pZvedI/
SsYIYJiBzXGQ9toxqPP1pVlhrC8pAZ6kQM2gwegm2LcAtS6v+pwe1DK+Yv/w48RQo7JIJbh6b58m
RQyXd9zZdpM8G5U3+Ko9vkPeOHIfbrE7CtO3ay3dNSxlhO8xVsJf5ukFZt9EdaMyfF9L57MDIbQp
aIv1B4cEpa8UevMIWu4FkVCL+lLRDuBvofG4qhmZGIWBnWYQ9q5C6xg/jbU6bGU2gvWtWvob0YlZ
kbF9z8EKGNUIB4ydMLPgXQKDTrq961Il/kjgsXpyujT9JmmqvaOMmTsIAvqDpytivLKZWOPBHR02
4D5pdYjrWbKGnsOPojuaMYSuzIoLnhiWbyaBEF91bdQIyTR5/47DMg68OeffSSmpOByGKeoqqhk3
1vAPrJ7L9wAUaBSZOx2d3jCq/YLnr9znVg6i2OqlPkdVqiUTSpqXVRsEvD4JFMJUZcisyuwuk94m
+gW7R38sBA9MmE9jNoAY14302qgNwmpjAZCihw37yTgIfDwl58NtL/RwqDoyrmsCTTboFhAZHPrq
dNkVc+fckARX9bxog0BzZYxFaq7vyjkoF/nclGWCcufp3UWmrsKAM4FdHTV1g8TExAtPB+p70X2a
IyeWI0wyfKcevoIx7Aq1taMBtsPlntJYogW2cZSaKnYaeB9PjFFRQifLia3dWIxLu3cnMl4dTrmN
MPgLPBnmlHhHrApwHDO3Sf9yhbPHqFKNib7f1BZav0HT7fINY760e2ncLrGPjVJ8xTo/+FGtnidP
aT/Z7oE4c9Ezy5uQ0e+ch149za0t33VnblOKp6zuh6e380LkC6dNQycuU87ss5pON8iDd/PdWprg
wxsTJbYAQ7enqxulfVlz+dAKm+hzl5paQLyFAWW2UoRBrG9ddnO65Dycda1+61WBjrZCsup39A4Q
1r6Xb8jnuUEIV9V+8aIk45va6YPtdNFiNcbwM9qibZSb4GJ7JMxfzX6Sqe4rRgwbsq2zkrEzVmeI
ylX+VHmV4NNCYAgawY8zhORqOpTLSvrMRVQ0vtqVj4qNy/NGxtJqb/lAX8wdlxWDjx07R7DOODyZ
7a4+T9+XrjKVWoMWQ+NPzN0UimNZLRxGPa16Z07QMVJWm2Q+d2XlAEWMzd9FSHDryO1pC+57yKaA
D5PfNNaWqbt4c5P/XatBzFsr75vyCo5aCSaXOfUxX7LVDFe2wvQRK7F+bWLVoG9FUYH0MmmpsQlV
pdVv23ot2fDp/DPX7Ypl5RVO+ho/dcA8xkBxk8c8c3Un3SD/2hRKTQqiDTjcH13TGiTlnoEAZxCx
dhd4yfR16H3f/VFFwvbN1b18XVm2AzqtV+WNLo3JeatsMxdbZvAAhZdaFsey1plXLwLWZ6B7gw1M
3Mm9P9Sh6N0ZnellpNM6oPUR5oBI+mq9mFKz3GiuXdaarCYlR7JT1V6zmRYOlqxKbfc43ZMlmMq8
g6SYmS9rbbHna+O926EZ8z+q1Vuf0pLDRZmkYuxElugkI6wCe79O54CzyWSdcpBqqxs5EtVHLNNI
6i4J8emdwxPF6F93wQD3iImui24b3C8lW68cdn2rHOnuiWlEUNdum44s7GioVIikkAUiTHHuA7dz
HAPW0ovNmE4UViygG3i9TOLtb1MfQ741p0LFpQo2NQ8n9JtyjDi7VSi61GGd9LbtuG3ldtlmfgGl
pUN61MwySGV+r1Zg7DJtapEKOCTVKMFrjNQaGAlszhOHPReqdGrbfwl7kMoiOM1OBPcVYALBs/Kr
tCpz8eHgtT8pZknjqhd1Au6F/Mgvo23tCsnx7tHjN3v0FptN3nDWFSmPnPAjLKlZPeYC7OkR+bex
Oao22fXujzDDcVI8eSCojqA3EKP2K3VAMMhjHBSmV6c3U1JsmJo87uDhnATSXmIA9+uhvinqpu88
1QeY7TCfTKZy2ovWEyDYqmId+bUaxfO2/YxW8zvXNGFVHQsFmaYs4P3zvTheAiXWxN5Yl2FL6t++
cqTr4SkO1Umr6f8Aa5L4nG6iNW2GZ9Z9gw9tyP/2VksSdu7jke1sCeMRWF4wlOWr1pbnlYNPZ1DV
sMnsZW9qcxcoQLz8egWtXLdzdePThObWL3+UesHmHS83p5aqn5VoAHFDiYgyGt8IqhAi6+GNrbY6
mSj66ZKa29xWPsYazPs6aLeBE9hPN7JYQC/YDJ4pIm3qmbzkQFK5fh9nTnGBnOz41NjGk+g64WcE
4iEx6kFhQdmyqoqDFXjPAiZqunJsSwko1Q58C3UO7hm+hbtAB51vxOezSYp2uzajRwq2gsyhgdtd
yQVt+f6M59WaEh+n4vOamGCHWySBOoFeorCMIbCFzixBJyeV+4ajsAIqqXUNDkJV83Os10296GHf
Yf3nQWVFrDKOsV29Vpcs67I3ABt8HnrTl6emrdpnS1riDO7vRbRmtnWW5tXjijnRYWBNiuMD+yDU
3OSY6C5u7LhlyoXKbjjixlp+F9wbkkoesJ2itkKz1uaHBjjLAS5n+zCgBETDYIVpQnWNpcGpHqeb
Jaj0ya0Hc212XHn3QCLqsDVJVPeq8sDpHlZAXUMUEd0thu8YuIWjQkUkleWTn56IRXqPVYkc3bvT
diDdTc2Bc8KQnvlKql1HlQupV9nNliwf1P1V575gFl9r3mNTmufqSZVFu2maWfeneNEj9ErV5yp7
HGe1iKocFwCIODw/9mADD+kTG4Vjhb6ZEUgPkiWF4Zok+UPrcWdLuyFK1Ca/iZJaoBZQcaIvJPHK
UOF6s4co+gZ9JJiGljIeJeZIHnNqOXi5yxVFG+tXxN7pU89qbgHDPfTjZm9KkxbHyig+DKBuj7A6
3mfMyv7QW0roTTgYl0ntI7tLQsOT26Zd9f2CJWKj1+xOavzYadMcqviBdyBb1ghy2PjXc+IfCls4
UldiCVqBslkazStlKuZ+6i33gq2CWwT0hBMVX8pdMW0Co0/2pWLMWyjyeqBbnH3IOq0/rExZuNrZ
/Oj19q+uAqmZZ+9Z7+2HpXL2SkV/weC2VBQZ1IaQuaQ/Jh3mrV6lLzSrsEia04tlafDMhzJBCZIK
5ArHvZoZavlgLp/uTBkHAIjcN3Lzr6ELzqdGXVH9saK6u2m95Su1aeFjKiZnvMqrm3861FndtWQE
O328QzWXgc/Tg/7jmk9oXj+l0nGgmGeXG1KOk2xZz0OLDW2dcQc0ZGIU05nZ8TFCMEXk6K4a7ntd
6PThGOgwi7VDNFaoPTE/ctmnUdYpT7L4BWd56irv2x0Zttl3uC1cJ84rSdU95yOyGOCanacpoUZx
wagO3NuVwyLsB93ja+91t9wvtaFfljS+CV1+5flTjdmpgBERtp4JPqc6qmp+MY1BBkuuPAAIVnZi
WLhxGOLL6YA7NAmT8nx+GzCWXazWEpFCYpB5tvOlywGQv7Mz1BG4Vf0ia2Mn83ErykH7jtXhT5Kl
wwulbgECF6fVwvsmBjaHglWoG+z3rlWpRauSLZ7fEabrvOWAfVhKw/JZjilXMq1r0tjlVeQJvYkj
vIZBnxTmIvM1SRkSxhKA7+hNYe9oiC8gAzOQFKROclNsVHM+zZ06kz/2trj14BU4enK3xVlnKwPf
Oc7TVbezq22VL27i7tPczCg5Fvv1jjYbTbmLZ/nl5SC6PJF6Ya3kF4vuGxS57oVCvgM8qYBMwafB
MbBolX4zUJPQW1okE5hkJYgApKsqvcZk4ko9f02cNjKSBkPEcKNU4Nhr1dXJpt3qekGWlzsjGy55
3djHXu2ppWJaxhlIUveWaxgbq+xgwsTf1BWTDHw/gdNhe+aA/ZK6QwTmJL515STCelG2a28ehrH4
m0v9UtTt0ZMm0UkXinKuQFwj8nwyyvRua1QZ8eXzlzYXnB+4mYdgkawPo2AIKtM0gwqvMyHL3RJu
N67EVuj2XXrUt50yT6QbnenRGxNjLyeNa74GcRehQDD/lI5VBa1unuxx0C69yQ6mp/oag4iiIn7x
NQgpEOIADIGLc/6LHTf+A5LTBa+dBwqWgvnFM7kIV3stja9cLZXrVBZ9YDHr8qjQ4F6DRNew2VBj
91haxavLwd9PsR3tXCBLSmWyqVcMVVlHzbWFQGT6TIf5MwJ4UXxaIbjlVXE0u+m4R4qVV7ydpk/e
SXkYIfQYfTUhUhaN74xWe6qES/42py8uLaZbZsbRiqrPrQI4ilqMZjTG0j2MfVVEUz8fB6O7ZJr1
yiZ3VCtCiXrHqSkrVRM/jmbvqOPkIZhMcRuMyXhopbB8Pn7pu0V8oqIrbDFKck1BZZVtVMRNRMUH
UbvmSwf7S55hoKa4duHpu0qQWd1+cKaTMnQnvBhnOEV7GkBe2ZMYvc+BIeqXppwwK4H9RbPgxE2t
Yuz+mC6gCn+0B30MmfpZfyfTyM65V+UnhFbvjKOWmX/W0hQiOR0GeFTNH9vgRJe14pf+08lniCYC
2gY4wzu9e4PxRkBk4dKNxcgL2H7cy4T6dxJuLf4rHPB/Lsv/T5r4f7JZ8qUVWfX5/7afff3v1sp/
ftq/vJX/YXI4uffD42DHXaCSTvkXrsL6D0sz7mmsO3vCcNR7vOu/zZXWHWaLuG1DQnX5SfzQv7zw
Ho5MFbulioce9YzA5P/GXKk5xj11/2/mSoNfDK89/4BdRaa17gbzf6MAoLMJbWwB+4AoZUWQ7Xox
gPn8HRTusFx1sEczVdnYlWdHtHTq71WSb1uZ7oBdqj4LhYeTfoH0FA+c8/MYyj+rmgeRHTiU5xwZ
LSybpCzCTl/MLdaPDKGO2V+9JPTHYRwLBlCQfmW+dN1wgEXGkVlPs7B0nXY3Mmo+4sZ7YquJJkqE
ePaT+JrVkB4GIGvMb8igx8m5Ubg+u1ywry6Li18zhNzQWFcSQumGR+w3yf1FuC3L8hZXkiUY02WL
NSKNpy2jnOTNgx9I1Lo6YcNksyxWNZhwAP7BK55GzSoaDHnsTSs1ZP4/tO1Y7V+EzK3rhIVwXzLr
2ji2+BWl44UxGvaDaufrr6VkH7q7lMHdJhL0dYHXIzP6UPCbXqncNI+UOBQ3sCbaXqQMsiuvly8Z
ojRuHXpHDsTK1ZVFwbIezQT6NaXvNzBoHArsD0+W2g+QELxFPbiECWxpo94wikoaKXozPrn6TJt2
X5vrGZSicfYcFZ/UlOT2NqEj47dNNQ7wqTEWoTU4bgeeXCTvjBbuJzIuyA8Itc5b2VL1vRmzdXmo
21JcDN4Kqk9Fs2ysxDGwq7oT5go6cs5Z5/x6Q5mR+OcjxCszTAt6o+dE81LZXOh6kFRZZKNqYwbI
KSrwKRlh4mXAi/WNMddkMGFUIbAMYhJPWELlbt+q10YYvelj+dC1Z2x16kUiH7IZmSEcR1Znuyxp
ZVHwlEGgm+EycE8+1dnaAWI0qmGDqohar5f2VXp8GwCOG1o5s/Uadw3pABVtvCWwBuzAIDfdiuWw
Js6rM1V6ccDEVkXUj+5k3VDxt8bLNqn0DzL3QU023R/mNXvLYviWa12RnDW4p6lW1K6WEVAZsXe9
eL0unZ0ellUPE/4XI7k1KuRMMVaXeDJP9D6ecqZsTKBIRi1/6Bg+J6sIEzc7ohVz/XVtMKtJOAoS
3tijCNcpXHVRphhPNJgu1rSziP5b7dlxiqshnagU/2xiAcPUZydPcOPTPzKrOmwBOVNhkvmDvR+M
R1k/tVYXNRLbjP5dGLQrLhAeSxXFJ+8f0UeveAMIj7QRy9G47TBKqLF+LDsOeQsZYaPiLlzOeFkp
ksrvii+VeN7qYgzO412pgi0AXjklind0mV3s+aq2spyPJTMC/EWUdhaW5o8zkNrJNva09fQHSfva
g0XPHTinYt7AYXMYUZTNE6/NScsfCOXTU/KRFe5Lip0CI2C0uJnfjt7eoPzWW1G5BwYUnESawqEp
g2w2nTxp9muyqjizhsmaJsmXqTMoViBGT+1vZNb0LzhxF8ap8+KUtA8VvbBY5/qPWNW1U5ovUHOL
7Lcuy4cyBym65kyNR7X907TTD3jhmANB6ex1c0RUEME4lxdqZj7BpEaaMq+7wdC+FuqYknOJTMLZ
v0cJzau4vNUYIQOQejg76KvwJ6+NHHXJDHiZNLZycAYEliV7tLzO2JICUQLgvemxF+miQAjKu+Ql
8SA+OIpHYXPhDym2F+auFKc9JUX6lx6JLxy/LHGpW9wEutMqi7CJabVEXqQc1xmVR3OJMQ2v3aOK
w+qxE3HGXE1XLnnKtSKMSw9wiFRp5rDipQj0Rul2oFocQoFjuU+SRnvlBgnDUPQ1qk2F7Gniq1YQ
wx+5effZptDWz6LrvTPHG4z4iDjOoK9h1/QaDnl0TM0yz7auPqUQuX0rc//AuhzpnMrnPc0LHDal
euqyPDsw2vGoeHBHPCV5c4r1BY9F6YX4QnyosM9aSSERHtx0aArqN4fy1NJAco0rwl5K+sLkGTan
im4k6q1ZfGa1gbiXPDnZolM+qf51M3uX2PGh6uudzCi4BPfo1wa1qwmaTagU7bem6We3GL/FnPVg
Y6jlKmo6OTTtm1KE0id6C6xQg3g3Fs2hzge2hRm5d13NJmwLkkmihIlMHhXozwIrtcSowhKIuw+s
KjfMtfmONbXYUsp3mFWYxpKJd0T2+MfrwKYWncqZvfDFfd6N7I0qmIZ5LC6LyK5tqyIQMm/xZZWG
d9kqbpsAQxoNSq/a/Lqu773FxPA+teFTvtMj7g9bT0DAk9PpXh2zGcw8HMYZX947zUoRLV54c/T1
zXGLKFfe7Y5JQjudsbA9J6AuN1UHIpqnY4MmvqktJxrViuuQ3Jr1vF8TAA8ZFxfTkQ8JRY3Q+Y5Z
I5n+5dWX4wB2pE7yrK/qfuy7/VSZwVKVZzB6L3Gb/qEY6yDleCh4eGtajpMhP1a2h61Yk6SK1I+4
Sy+2aPYmdWzCOXN9ZHCuHHQcE4rHxYvuCWZB1d9VPpGXTbcaFZqw3rNkI7Gw2LEVGrkVxTrTpCJw
cwwMapL48Ww9mYb1Z+l/hVPupEjOdGBQXcroj0TBpS41jKxE31F2HnIMwvqYMtgzcZaluBOsReX1
1jfS6fHGuek5NY6TETMcL79bNdsnjRXqHOdzzOojEGQ+8mnrzR/AUWmRGkA2z5YRoi2eAatErVCU
vav2+xLyF0RaWBWY0njI0p4MSnI0ljc64yNXJNsZW6yi0wyXq1NzwDVBMVkiHyUDbbnO+KTo6F29
Khxj74eXFeikEcUlqDIVnXVvtQY666T82E0DDBZ1GMMLj4a/lOm+BuXirm5EFi/MpRKo9jN+nM8u
VSMjV4KV5SJRs5YXr7vEUBjVanjUUVSdf7rB2v0ic9/BVxSbbaC1BpxPpE09L84u9X5gPcV70f/F
13eZK5q0tWU7tsvOpKvcatYA2GPpMxsP1DKaBqBYjnSpykTzNxmgRV1p8PWidXiwjLnaskSZJ+AF
p0XFd4A14TY640s9YWMX0/uK1UHYZb0zcBUc517J+Yt6y2EQP3yVe0bUUYyTkVHNmVcLITvH1Wge
bJpHKK4pLkgnkEkm52ZL0XE5nfLQGK1z41D5tWZ4uVOK1RqqthW9f2w5YMhBPijc59dZC6wUz/Ka
AjdWoTBOfaTNd0snrWJGT8siVud6mCreCdGg6jFAN81Z7tAU/jBYrJ5lZVIwbfXe0VN4/GxJaU9N
Iud5MbI/Wv3srfNlaIwnqgADGLnbEbkDXvIRbN6J4f5m6tGOSccGZtcfhkXD+NzezE6n7UnuZj37
mFT3YRjFVvFOyD1BuqqRjlg/8tmXZn8Sk/sM1E1uV3X4uS/kW5wa7AO1jEqijUhLLy3udnUtwLg1
6rZo7m3A7NZe+k+75mayEU/kgCb9ZlLVBdsEgylZpqh3D1idN26b7eSYpqHqZFq4WDigVaDEVo7B
29O/k+6rwhcfcUTHL2CaRij08bUyxLu2uB96OccHyylD5rwsAViogcS8oaaHmAn3pFH43gr2CtYF
uVaeT4SZHSMj2GM48edgSX+U5cUAqs6pBHEig5zZo8pM255mrlmchRFfzOQS0zKJpuKaVxSRSFbK
3urbdybq7MimDwbbV2BaGrRXFIiXA61/E7P9Akncop+8WSsITjT71Gg1Q8ycgTXms7Vx9c4Ligtf
iKU8O9O6rzJqquws4t65m40xSHSPh4fuKtHoEaV/Mck4do3cDNvSskNqpeNoMBuU8fjRaT9y4S4+
CB0H5+uj4WK2t1rYD1PhbmMsi22y+DKztH2uutJ3nBMXu22MYJzBw/ahpr+2iIzZQgipr1/TnHy9
Un55Goxx7bN3zIfFdL605BuRcY5Qj1Hk88OovRm1/mkB1B4r4znrinQrVkYOuhNvcmWpOFD2LUJa
a3yksRa/03HNBlq5eatsJn2JQK+PxBJIVbRd90QKGchAHef3/wa1u58pJRjwqIb4huv9gPx1x3wX
Gx0jeGAkVHmWlX00GA0olvFnYn2GRU6LQqLcH0may/oke6Bq7EvMwGfnrH3SCDrX9bQevKl/01to
0thZ33K1+Mnve2lcnBTAB7qGv2LNbsjPaoiv/UKJBJxp5dBlwvDtis7NwglyANmMK5lQIqrT+anb
+qU0zRCzFnaYHt8Fc5GInT+UiXJK2Eofco9rnq4pxbmSbX5pKHzcLaQBOZUyE8nwv+Wjh60OWs+F
G66y/U/2zmQ7T51t0+dSc/6FACGY+u3cO7YTp5mwnJ0EED2I9uj/S7GrKvG3K1lV49qD7OXE9gtC
PHqau5ng31yMcyEfS+MBCYzq7BOz++JL4jA1KWv82/LAG64RlkZusHW2L05qut08Tc4B+REs5zYn
Podxjwyr8GBBomM6h0ck5J1rn7Y1hDZntDJ5iuH3XlRb8GNqsxZpb13PtwVzh7uU8Xmxw9or4oVq
OpTL0wFgL1lPT1tRYCfTHLAmbcV1Q347dyeGD2MT06heRnTeTZHKpwr2Qb+L5JT2J7gyzk0Spvkp
X2IQ2zVzGuz7yDs2Uu937TyBdVsJubgrJPltnPszRbdjLkyPFPUE16M+K8pMXEZ0+ZhJAujqMKcv
AKugvin2LJaYzpjcY8Yx0fawMncBipjE0ZznBo1+F6BEdb75kcVQpAkgonIbaLUncb1YIblgXfdZ
GYTHuSDZmAXBm+TUnIc6b4Nb1bU4oC46zC8w3sKTYEjX9HztVX8Vj2X8vsGZ7gEVaacmJWs2AONd
yo4uqkDXZzUDxdvEDA7q4bHDE+Qfz0ey3rOpz+qbMUUc+2yMivae1lEJ1W5mXK0ZmjgyPPbFgDqu
DOBi7teFUVIKygKT0VjkjHsp0/aBk6xPHQAd/xgGvEvMEG3aCSIr1G4LlmpzOcCUShRu1nGsHPFP
xLHs0tBsdMu4UUkGnOd6A1sDuEh0or1xJr9O4W1GLNRFUgPPuNbzgulm3IsNowO9iYm6Wi2qv8UR
tpsvyk2Fy6Mekbf5TuGWqe95HRN+5qEOLjNcCpZPFbyta2OwcsUUvsJXd4EZCAk9P/e2JhQPXWAl
QokE4irBOJrIBOlzPeHCBupNGqb+Z3NAZo2IOYDSHb7Q0Y0Oo6hl5OeNGHnhe8KYn78iJYhT8IM6
CHkWANqGm3AAZ4qItYNw4VQU8msjfVgstYnNeJksCBUcXeyZL3rpQ2rzcSyTJ1i25HqrkVqcNaOr
7tolku0eEQrnAVdz/3sNHPWr5/nePTyK4XtjyFBwp5V707fZacHc+rIFcP65FYI++cLIebuY3dVl
ABInKucwYehby7Y2KOls8J9wMrycdJLe6yRJsEntGNfBC0v7I2M776JeMfeRXZZ/Ylg+XCGqvd5D
Xu0Rd53VCqLCdMw/t4T6ASb+dxMm8YWcivixNTJ66PKoufHMKO/RDJTUbPUsLvuhHftDWMn4o5m1
vO/q2bPlti4Y2cqhB0TbDVgUVyucaagQrX36s6YRksv4HXWT3C2O1hcDqvdnXaYaq8+IMsVxQTX0
4yIz88NF022C5+iuTJCy+rFGY+MOf3fn2BVIPFdBSr0grnM3o9uliihAlYBBUQgMCuBn79Ibh6Xm
PRaEy08xZfOlFk36mJiefCSYh5gW1kSXjYmwua1yL/404NbJUZ0nGnOVZEmf67rMTlNFTayHQfxT
KAwxz8wkqiddrJL2Ygpll1lUA1NX9N9FWt+xjxhRAL//4ehIsFGx3m5OnhmsOabpwmMY5bduCSfu
UBNfSNrTdnzQXSXAagxp8NlvhqS30nZhdE2TPvyI1ALZTKoAmLU+ug0g+CnftsAzLdtL0a/o5ALJ
Cifz+QO91nk982ALnYu4hz4JYG3Lgjs/RItdlH5wal0/UWc+k5Qjkh3QvtALuZBLKt/1Ikoo1vwG
aMeXrH+YkYHbJZHvXtPxXJVaHtXk55cdb+GljyLwMVemwQkgbUifHZF/F8VGirOIZLVmo5aPyCh2
9msKBOSpkCXOh/eg2PCboPU8HNNRLjflmAaUre0DvuDrLWy+hJfLj67kRH3Fept7nwhD2tHXh3l5
7xd0BjxaC+dlDDgyQJRvl2ZyOLNCjJQ3rbtc4SBM3wVn2WPp62TX+RW7e67BvMiETiremzOEs5Lj
VOoTr1UJ6r/4xMD3sXfJhJuTs8RXS5V+w6UAGGhw5pDaqKG8qOL1HHlFkgpw1vkGkj3Zxus5GhJs
h7XYtQzU2Jw1asyKRrNo+ukmaObkMuhXSfFT+N/gKzkAYv2sOrrNHD5Z9XIIYofJe5d08G/CQV+t
Udd/XbYqu6nWxf8xkzjASQ7c6aprPfgAzbp+LwMfxcnABJcJsvzRkvWHvk4KQIEJlA2o6FEbX5jS
GTQ5YVEvJ/ZnlV1MQNs/larGD8lAPSqQn/4n2MJOE5QdGChgVT+4oS8+M4tqb/3B9VMosIPznPYd
PrbKWS7wghvfoxSCYVIEDOkOK8jtHseYhHa7a8Kvug9AyueksXzTaZSze+4uQfitRQbxOiNDEofZ
K6bnHgsEgKOmu/PrktFgJ91TvjmKmkttpxqckuPX98tCX2hMrtY1QO/RZPhuZEv2ae0rcZrxaNjF
IKV2VXOXcgTugUiFuzBOkdhO8/gCFvJxIJh2LnqHHOTVmY7tK7nk5og86s00V3Afa/zp0ym9op2l
dxFY/wM24PDBUnq7GyabT/O2HJbat5Io2TejJD5AzXBllrwAwzSa8yYJg30Bu2yPSP61iunUpzJ+
rJyBYtYM0/mAwyO5AtAVGqFKospTNsmHEI9XvIJDfd2gYcAE0YSHsAEeqYbmMzQPBsXLXlcDtUqn
KbLq+nKkBb/zYBBCEkgvJ1M9OaUD0brzn9U6WvlwjVPFSFrQjac0qpOLNoJlQyv9gwjZ+P2UqLux
1nRanKo/0ss6rEyCYX47HYKyY4+suHyc5rSFprJBIR1U8tWL6iuGEPtZmu3kNs7nrqVz2SwY9AKN
O8Z4au4cpkJm9NUhmr5pOVNcxN45chyVFY++T9KwOwtq1mUqK3UYo+kjVlvAX1J5S9NGP5F+4lIv
p+lAeD8lOTziJYWVU0frA+wq/FWaY4r153Ga4gZ5mWY9b/xJXqA0Ii5Ak/Mq1/30efXKitQaolnu
p867Un6SUXMaEM1LaeniLkRx44frPdqgILdTfTWufnpukPzcUGUCyeH2Ru2WqkgB/Efkv4F35/ch
7eFcnAnccHcNwnDg+vahynewiqNtljQ83CPlNVw6D4GklX7hrArxUGZAP1xVHbwUeIUjugNTmC9r
1Kx02VoyptF8DEAUuF3cWVg9M7QAFQYnQhOqJA/bGQeJVjdRvIFQRIfFnJcBPUed5f39PLNjinK5
ZZRgiHWhPpbViDVFX7SPceLeQJMRF6NTvR/Eeu2ly7dlUZdd28GiUde61U/xz1bfbB7J4N2zqqnK
+1ao5VtK487TWX8LPdH5olHEuMNmtqRH0cMl46zCMrosr6Kq1iQf3AxCzts9yhhfzahQHOBNy5gq
7mOcN88iOOfMc9Lbqs8+BDTvXd1U9O09MvvxwjIMtqG4ZzR4XsEXyuzkf4oWTqeZ9AvscTH0h8EZ
72rUIdtFfzLTpu7Xbtz5/Vrf66GTz80yRQ8I9Zab9TRm3xRueRWblLRi8YL3C5XADuV6vFBQPu3D
pj76Pn3MiunKaTJYNszKv/Ro4kHPnm+HZBif4rgAH+LAPfZM/iDqjZabiZYdWi4B2A+gdlkcPXcd
48RdB/7uZp4FXZ1hSi4QoKAhJkA1ul/WrRPnNRP9CCgZjcD5NPuppQL770dCyX5Jl/4SGQTzddGr
IhktWjZF/eDnAEjr7ToS4YMziK+en56wzDshoL/jiV6CCzrz4seiZlqTgvA0M4iwxLlKi+DCq8nP
4wZLgXlnRadmpzIk4r3Zo0RbHIaNdmLblrTUCeyxhS3jmv2PP2HlV3I3Gulz4fsPbV9cof19B+4c
CBLCsbT2wxPV0noeZm52RFrqaaX5OGUe2OIqvhyd7qJGiBJawc+2IC/CknnDk2WXf1wqqHzYcu3h
w7e7fl69o8g2eaX67rNOs6ug0QwJmGxvu84s4xEYfHrgXM53iFh8UoP6OFTNI+Vs+YHbqZDEmdGw
ii7mtjwrwLwRK9r9qFNYZJdz1l5pGkjvZithgSHTnc6/gY1Br1eDfrvr1umoQFEuFISfc6gOX/t+
kXdTPptveTqPcJG1v+yXZbSd9LyDagWnn8F049AkPYOAEQN/T9AEgFAVP6WUIM4Vk3Hnzl8jQOip
lM+u7bmVXGXIN9n3KWrd3tmRt8GOQSepAxDvwKiC+2pIYeoSvvsED156M13nZJhAQEXRHpaBeyPC
sNjwCbVG4CCh/1EZKQb9mOo7yWjK/FBPsFdKgNlRKdL0KgUjyngs+e6uSPySB+UGb2SPxAz0Xag/
+8B85pskwHj9OAy6d6wqp9iVDT4sP5EP/x8E8j9i5Kj+z1Jbp/7797p8rr/9CgCxP/KC/7ByvAjR
B8j0InhCiLMoj1cAiELx0HddwallxftCCTbkFQAS+f8lFZgQJSNI0lZZ/X8BQGT8X8gmChQUkRUM
/i8lfH8Hf0iPXqdlHPF7UF6wmvm/gz+aEM4PY975plvIITwYq0tRkmaPuWr33gCMPLpmntQ4oECH
OUouZhTnuqckmrDD+WXZ/kUwERHHX4Eo9lqQ+IJ85wkKe2Qx3lyLkoybY+w9btA5CD19AFKBdEsP
qt35YCrVhjd+0dC2A2/LtLI8pWs36Y95uUTv6wGiIijiqmgunCh21lM85X50Pzh1vv3FZOA/lizy
kTzjgQZod8BNsaLIv+BlpoUZCWOZ8sbxXHoFIkau4gZfJH/+2AR1jjoD+iX6NPdeykBehMTUAVPc
5uOfl+vfLkMJwK2+a/fQ2yeH7UCzLlFZ3lQpGKWvvT9N2dHzOejOfBwr1XGczRL2+75O2/hKu1Np
LlNg1tHXP1/HW1cPL3Ax+42wxIYWB8LprWl0oo32gmiOL6siSui9hdBLaAcwPIjdKwZsm/feQKOj
ZOvw1j2r66xoL7QXJrslqd31L4Ys/3Y5eBFILJ051BAZ4nX79fHAY6Btp3112VaewlKX2ms9aybm
5MA2l5g+0xFSTQGEInaUj2+enAKbzooiZ3oL1Mhf/6ID/LtKtgQxL3hKIS4rsY+E3k/z4l82DMJR
+YxbqroY6QY1K3D/rk9PGnVsek9DqhV8ILcsV0Yy8Sgr/UOa3gEx+Ofn5BGCfsF5cRl0UoTEmihS
qMUzhPx9YQwc295zxXaRrHFWJ19U7+PojfjDEEuw2uhG4NrpuUCv81s16q1JdlkQtxkg2FBBF4Kp
PXf6B5Be6e7qtdHaShU4TUON5oBNWQ/e4qzrVQq7MnzOAGIPhz6SgsnNZJiJPVcatxzuMXaa4jmZ
Av40Y5siX/TnO/3pW/O/EW1sRNBxsfAxE0felRj6RhAayV8o2pPTHaN58JHOGpr+QxLj1LYHkJeG
IMIjYKJliPzXXC43yRZW5S4MLUoTo1AdoQZhnORIP5kyqWE+AGeg1hgLF03W77aqco/j6JEq/OW6
f1f/ttct3FBJYRVjkVV/+0p7K63myQnLYzCHLWWQquYq/zCKscr2shxW9WCWpV2+GT+ti2f4ZlH2
rvZRB/ssC2GcMw8e9Tr/Zd+I/7wqNBxDoaRrg7L/Nt4FLQwhkAn5cXCbRjnMQcuR3QDeDslVpJCi
8BJpPNwTds4adNsTPFU1PWzzmIQwx6pm0+a4BJSDj39erp86vb89Zk5BFCZdOP4IV1Jf/L6h6zDb
4OC5CeTtuqfC8sFJc1z5qBJATFgUGNnzxlsz7BQnRZX3jACqJQyvKZTJ49hK/orWN9uQNndxy88t
8rwFE22uAdjNweUaMAGSZ4mDjOk5TEztfgvDqOOjOniOTnX48w1ZReA39+N7Iohp3yuUsN8u9LrF
OSeuGx+2iF8Pu3sEn+6YGkASsvOWxw1jhsJjVMDM/uIO9DZs+jRTWUw/Dj3Jiqq30cGROq76fE6O
SRwLFkkhNbXSGZSUdOuhAibvUBSm3WT/rZxKXKEhx3WlOgZ5H9fOzgO9ybb485K8CZ2+CiLClueH
HPssjc2dfg3mrfTzdWy86VgZnKKPjmfQfXAECvMAnFIwAhQk1jkgc6JTF411+rfTBLjvb8+E/B5M
JH4rHiY/nPpvgqackxmRqobmloNezs0SbQx4KlRyvgU0XUsAHXow7/ocCYIzVSzmCbZ6C+UOCpO8
MABr5+t0qHKUSUkWIOOW7rJ93oZy2f4SPGxM+23zkD0GIiDRpJ7lmLHpwi+HDNwthAUTGHqwR8Lo
KFDqgMzVZcNwQ8lZ0k1vp+UvB9t/bBrQeWgGC8KCYuf4Nn/99UNN6dMBm7PxSE/AjW4nd8tRNdWF
I+8CuM/bkQWgBT9FI+LGioZleYNyVQBJw0MB629a2PHbDDIgDij7kODrEz5JbH+/nsTrF3+OK31a
227R8d3CVIz9Gs+IuOA1HvS0rplDxPMExsafgCJdFFW44W1KYVXfhQgomM/zz8MKiTQOuyyYZja1
GDN7Oo85tuDRznHRj9MoFgE0HU+uxBG9PfcKJqRPC0M8/QNcvlO+x0lik591h7stSkn+FD4OQRqi
ArI4brciBlKN2kseq21KEiQNWqadT/7KJzTAV8qA8DJsOk5iehdN73JAFQxxy10R9NqBZANShW+Z
K4RZ2qNbjl0Zn1zmMfz4uvYFpyqjOvvRidxyvsJBB3b2vlJIjEEaMaiDx8AhShv+MuQrkGjJInsY
LzpIyVL8JB1g+KXaaQl4lA51uDxUk4LFs28Hd1q/jNWwmo/MWFZRXwYhbyg41anm68PiYrcJfGZy
HA1pnO4g4BBsPgBGzQgRchtVV/tjtzeZQ5+N2WvCyu2Zz9h/a4twCG8Rkcvs34WoHcjzqKpgRGOo
aDaVHhWLvZR3ThWGs3/vxH7quWihmZWQ1TLeTHSH+ZFswZO4EPTXkM6IxynxzhVTmCIH/nK1ecdG
EpC4F0Ug08sIZugsbIbZw+18DPPtKVnZr2oXbRljVhQP5MAJk8Ac4ZbZRuXcXLnLQHIDm2lidJtI
8FwFLWwt0vESeqzPxstIx1j6xdcua+46gaVOZrhyYLiOIR13PGVGb0/dRhMUOTGYMj/QK9U8p/b1
/Gpm7MwtHLViSZK6s4fQ61e0kCF3n4NcrLj70ENf88lLvVI+RINfbk/4wvbmNg6T9EdITTJ8KCOg
I8/o67nLdSuwL3cwSezGxN13gtkRow7EXXmWY+HYD12ymFRrFya1eg46kCP3Ys3tMcDU1T4tdJnI
RkRZu5IeNxnfsc3XaUYHKlvHp9ADuwlm6OXKs4DE8VnhKoQyJy5Zw9zet+CLihi1BlcwWNHoF7br
HjBGxFthGgQtEurRdOaGIzAi4W0cb/BoL7wZI2YcjObU9+JLxIaAnd94TYwOYAIPB15rVZVlc7Ua
gc7oGZ1wIPmT1GiTHvLcReTjLI0Bw113E7Kh8E0xzqbv3sXSmU4p812iArrvfowYXk129H5eq755
Er2Y4A6ahgiEA5Up6IsrukL+FzpD9pI175IPoqQJN5w00Uqaq/HS8xru8ai6vOHVwrRHTg/4y6Tk
KbXsiu2pjUzNWuPvzT7w3MB+W9CxedpjFshGtO8iwbREnpUer1Z7FEGeMibM6SJitQ3loMkfNpCI
rFJe4+BxznTYsNkU8upsNplM9n8Av2uWc3DiQv94ecvoLtofCvrSnvPeFuspf0SHWDgxmEkkDJ/H
CvFfONBZjlTdkRBjHzq8q96GtaZnr+pe+/qTcJK+O4+3IJi+TIQ+RL5QUmPspoMlTx7qyav686og
a8PFE/U277uLiK1kHyEWwKUusiV2MkmJkCdAphWFNotrtRnbnEYOzVA8zPz7uNN9/tR6I3Re0XHy
IvmalQI0Q+DjKvpIBJziB7H6G/+igLNbDQErmHCddGIdut3rc9pkSx14xne7hHYs4klaX244zwrF
JFrmYo5vRmALNB7KoB3/UQb7q499kSIFuZf+TEdioHUPTS/qEPS22o/t2B6ClD30relFh1pO39dF
faRfEfX3ZohLfY4zGU1VtGLHhibyuDlXBfCliTF+qemBTzTd49t+nARFdJIURh/60nGgXEpUNNMn
bJI8LjjRleapvLwSfiJ5UK/FFOtXe5Bf0BNcPuSbanAIgB3QNyC2196+RzOW5esVcwgQguhipbbY
HFNlj8poisR6ZRR4rWfITHYbLvXYyYu0GCS91CRxqvjBdMHAj1LzLTxTUh2bHM5zUrCglWRIXO6S
OtcVRGGg1yEyY6prrv1xyvNrNmzdXfQLOGmoszS6dwPbJIouVexEvNAMP2k37XA8tzGuHYzHMedz
FjloD8eI4ka47v082EiQ5TKdUHga0mFvZC8yIN9LMn/dNsaAABxf8v1AJDZcv57lBeRyiqTame17
lK2rz+/n3bel6evxq7PGJgqvhwQuDyiR73oR2JT/pXiQJrTn1VT7HT+mTGiDOBp59p1wN/QNYk4j
WLXrAQVTe37WDCh5XKVJtF2qAPoLr9TLqQc7OE/GHY0l8Pb/s0kQOpmNm6Bl+hijWOAWCGuy6htc
+5dMu6znn7/ZePaNihtQLVCC5Wqz9zqKHNZSgyHSP0w1p/wqiXoJf9eHjIN+SBQnh/RhZaJd9h+0
k3ROuJtdeKrHTDRFS3QOhpm3souclGgLTsrWVjTmFm64T+e4XvcD72DkXwJ2SzkHjel6AsTiQFj0
L5SAhB3tXSOpHBhrDTanEC9HX6Equ2/Ia+yrl9dB6CxMxIufPYSXT1AF/lQSErfnRQDlsdfgAJVp
VRTuKfaXNk2Oa9jY46nqZNiZDyifOG351PdIg2AunsB30F8yDAz5qttUT7iEYoLAedWfyW2de3E7
Vh5goROKJnab+3gvEyKHeoGBdmz8uuJb1qkQPHS3QHHG2VEVlixky5YOzkHs+Jt450GI6vXzBo6x
F3dpLTFHvcInRbpAyCd0hCdg3Jtxyf2gnYrp50qBe7Kfn5UJfZjcCYcOjujL2oBCzc3Xdlij8cPq
+D4vY5BkBvixLuFz7AKY4axynqncXnQb2JzQt61ZswuzAEWN21xjrPuUj2j+9+dmDQsex2vukXt9
w/d3IrA3CaGajPhx7lEjeuijDpHtyylm3IHgRWl/IbqJEFWvJDR3XiLamPhJgzuPh8ELaeURMJoA
FpOHyCkPUgL1Zv/DUrWX9voroO13pCV9axouTfqD4TsRHqt4RZwuQ9UH3EQeqGjf+BoBy5vmZT8z
q7aPLo1d+xa9dqLbrAq5LB+xoPAWLcmfH0cbll9Z0KSc2eRdU+sf/ZD1nRVADVIgp+wQe5u67M2w
7Wc8siEvlemQowuE3LqVjPYdld6S9zf5k5qcvv4ETDnqvquYz9uNOKcEiNMqjGw+BW0JogWEK6Me
DYqz6lugN0sLGkFWIKHQxQ7IPPda04b4qDO3Q9FuAdNGcz3rlAR6nA9DPL5rGECvHwHk+RVC0n22
9XAz+sIjDZsAi8f+TWYKyo6zIsYxF0Q5nPJpPLChoRZ8WFJEscsPiAhVXYgaPGaUy14VyQLMuhun
ajl0SzrzxUqneu2Yb7Oh0IrKJONmdBm8+ltusgkB0s4SwkFJmqFQ4tpMEWi/h4hpgFseY7ecpLmD
WrxEIwyxJhEEuxwGohDADcx5EQ/28900jFBL65C25CvgFG1wnhRrwSCw8rwR5WY4fm50vnQmQi41
UquBQE8ilwGF2ZAzyYHtBDjgiOMkYCBwRta60efL0LhcW9YxEAZSgQ6updNUoMOc/qZH5ZLAN7O9
bcSDGT89JC9Z82vIbgF50Y8nt3FKInEY2hgvwcTgc24ivernYWhlVp9VydBB9TaUQ9WjrtYWwK8s
ylRiTzMAedNeEfFk57FUoXVctfLyNwaKEWhfR7lltRNOK1t03pESMCi3bIJ9E+ZJj1BQkIpc3nhy
tOlq1fS2bPNfDjlcBe3r6Ol15Rb8l2+p3TSA4DFUm2PKPYJQtiijABkIGS+1KUpc9ncFg0u7ta/R
c3jQNaCG5V2Ca/NwZNPCTzhjo5BMbj/LEx3rn+dCyc9cja1vz3p/pbUHns23la4XpPb0DglrY76P
Vy9pkPQATa3z29dwQfe35kQYWyyP/EsSv6QXyw76hsz666Ea7PScOjGZYBMUIFr7XSFyW6/0arKh
Hcdzm2PqqLIHsIpS3lTilSKyZzNmSuZLsoZhafYhqm5cWJBUdllem05oaVFm+WlkA140j2CTDsME
xPQpbseJNfXq1napNdJG9XQsxkD3xTmagRmKyjHjrOUAOLPu7n3jd5AU85FlI2qwa6SbFJ7VsGkX
wRT45RhHngSR0eMqGciyLi9ljDMMqUCZKgyHet8P0YQiTOAYIpu7xewyaJjxxk/5DdOjc+8lLOfk
rRRIL4mzSWPajrgz20lADfObeFa9hDwDf4185vVwTVoHICwTZccBM1anFV1BlOCjjT3cvmQ+OVZc
xDx/xaSp2XtRaoMq1tP2BEyTypaDjYvPFgUFHCJ5Dr/YthoEAFhOumjMscY8jwZhEy2387a+OZS5
E2dXc7uinfNldWLgjCfJAi/znh0SxY9u0Jkm3dcqdtPvqB2Z5DGe1q443/LMSUBVaEDB2H6wf6rg
LMD7G1opLQqBQnkUFdF32gTuewx3u+ULamd2AJOlPMZTUE15e2FtsdenNikqCIpgDrcTfmX+9p5n
snUOIumxXPLLlVZhlyO41GzF09IhcvXZSypRHzwQCshLwq6bU4BUAioZLIi5GJuHvAIli8xP6efR
eSNwu+Eg29a1OBgkX54FdgSeFbfp9FdtUHPSwdaoU+0vqMpeAoqfwovNTM70WPkA2+8mZBp5LwfI
8Cz60pHg/Ui2SafxPhyQ/d0H9P0gN+uyaOX5iu44oIyhat3aB7nJmZ7f2NIsObliMXVNn5eVI3lU
IRJzfpm7oryWWTdsX18rrtcsmzTAZj0vTYKXesXxE3vgopxJVYm7Ggm8gtHt1HvVjEzudllbg0w/
Di+Fesr9NvuX/b+85FDey1uFRDYt85nuEdsDhxxaQy/1RZFsNtV8zXNfXwnEcW1a3bmVzcId33Tu
Z9oG7dduWnMg+ysi1HwqWPoWqRGpRsgqIFWTeSJoQ4lPQNKb6TUdsal1DiqWKxuKrdfXhhYZNkmI
0iLhUzluU12qaQuLcL8ie0PIYC5h6yBcfjw+PkYEjpe/aKrEFjOJSynZdoXoSEFHERdMZROecIPC
UwsrYV/ko0h/EJdKQtfWriIGsrLkS76jKpvL97xSYQbStlktRnSQfQOuJlir+ZYH2M63adFEW2g1
hDaX9knYbe7B2lYM31F1GIfv5BKj/ppFXaefcqgdbMMBlRX91UAtBDeDmH0G4C1SYY9awYhjFeub
441E83irN/SyW+RauV7M69rwuy588ukTCqKTDYyra4Ogi7MdXzUAugS7/GfzSEkvbHCRqhmtotzs
QPClxdAtLoG0J2MgN+pyyRfTEPXhrfHxh6MCF17No3qNYbxxEe2JbJiAVLs5SH84BegOx5ae24Nk
eddhRccDC1/OodH1wbfsypd0vneR4qFHtSobvmKxkYtKx+Ol2Le8EsGGgMPP1pZnm04se1PYPVAI
qEJP4eyNoVWfhPqMpjtbx7uuZWM3Xw7bjuddjWTUCHIPvm1odGE7QF9MQpE2KLQofxr1PpRLwsZc
XqeWNIFLzMKdamXzNKgwxDHorLhoAX2/9AAqt6ZjgpktRbTTLbw/CbZOSBOgpbOai8hMk/txA2sK
y8YXbXir8hYtQSA45Fjv00CMExCvn2eqW7c/m6czE2Yk71TSrl+TIO3EePDpiNtFS9eRtZ6Z7XHb
pNx2mZJscYjMKNlr2SB0ulrgVOvbUxOBodVwaoJiY+KoHK9iMTAaENbeqljKsT4ssQ98jR8Y622+
em0DFEVoMw0aEAXBoX/t5dGHJXMwRtkg8losYmo0UFJUqH1uGuLQHEFFzLtpYQObaQ3Xk+r8KSJN
XteEcNIDdbLdIbTjOD9yr7VkQmHA+JszWqMR1Pxi0vZ/ddRwTTTzOoll4IrSCI+ur2rbd0id0Cb4
VY4M4RP0a/sFXGhJCZCrfKqgKq0vHbW8mJR/zbo37W1p6Pd93/Iydcm9xIKyZeaha7PzcVxZvL9g
LMQbkIXPsNwNQsbIkomsCt5OkhOPmpoMbKCD4cZ3UUNX5jDyJqJPhUASEJQlm+7DduupZrNOgEXW
432l+yHEZ0ttn2esV8LvMbIUN97ggt0NQlpVO49GVnCW0YtZdiS8SP/4aQ5Q/M/Ds3+5eIFEo4cN
OPghNDZ+n4aIFSB5jKL2sUiA4N4X2BsolMTzxT/JbTHe04ZN0XI3tVve/JgnQhwC9JH8/uer+Dmj
+30yhdqpxwwtYlbEvP/NZYBZdx2CEzYh8EovFyLZ/ThDMNtRIXXANoHhKXEoSSPb6zI3Or1i6pr2
tMZh/pyqzkHWtexpyjd/wwm8He7xdKULvoqro4nv+2+mi1kcMIGJ0RLMPAm3vB1mmGWYV+txL1TW
VntHmtUHDZDV465IMjuvkDJPj6UOSvU+CBpII2htru1j2WALd7e4kSzumJVVw+WfV/HntbxZRUag
QawAfakQ1ODvD3Ps13JVDG2O7aCqD0aNKjusZU85lAkmDpeVEOM+iXDPHbGanuUO4LNIz70WPa+P
avUrwwnoVzTbqnk+QizMjmoW43KAFAk9hsE9Gj+LdoYLk2zqmZFJvlwu8HgeZgVk+QArCIOClOrp
Ms9rEzRnSHw7+gaPeiSbz/ol7R6Vjy40JUTAJyj4gPEBWezNPP95Kex+ebMSkZSK//iDl9LOjH+Z
dKagiPo2IktaxLbm9+4A2pPGWt/JdzBtu+4i32R+rVyn+vD/8MERB6j0w4h2ggXY/PLBJmrwy5iQ
k0fgBCXeGK4vuTFmIke3gqF9GeRuUgKTE8bc/fmT/+VNRsOPrapiCeIhtBv5l09WtQc9eGPOWoGj
XR4rLdVHJkcVVu4w0z6rVaXYmmDRin8lw/1th59hWfzldfmXdQc0JLh5H5wKcMbfL6KhEMUxfjZH
ktMOGeRxEUA+pEC7qZXIh99jJxztC79AN+HPt/9vnwzGA6KE77us/ZshvOiW9r/ZO7PluJEs2/5K
W70jDbMDZl39gEAMpEhxlkS+wCSKwjzD4QC+vheovF1kSE22+u2atVWWVWUqSURgcBw/Z++1Ff69
YWdQeru7dozK6EfPM71Je8U4Lxg84t63jed37024fxG/uDwyjGNsh5m6zsGPvnSeA+ad/X4Hpb2E
D+r206pCNHz2vxIQPtsrQMsm851dTOcC/xACHiArfQ6evtbRv/8vzgVdIvJQbdtFWHZ0FbKeKLMq
UT3rAOE4Z7nnN0+FV/pnralpzdPYTS6RbVMi37n6x0oMz2Wc7uvoINCnCJag1ydiaSq96RAh7Ry7
UB4e08q77Rqzv1VNi0oqp5/IKDA2gdSTHUP+w9u3wPFonzexrxsWSgMeAAQ/5tFTnwJ56syl6Xf5
PBS+xBvcko6Ui1SENvOADaAUwuKDzAQQvWk9R7uopx5VuxoWdWqxDl2MQ+NTaeVt1wcMgkZ39/ZH
/PUuXU+PzV8o8/mfo08oO082GukRuzxN5ymk/vLmL6AetBOfYLH+i0YqaBp63ti9c2l+d24QzBo6
S6KPUsU9uiew5Qjpz2CzG0u1txKM/sz21SRl2zUAXISwIqbPeGCsHu82JFtMThWxtLF5hfd6gcQ4
G7WTnIGyTr6acoy8d15ev9GJ+KtIhE+GOAOV6NHLq0lGoDcqanHsL/njaCWYlBw4SCQAmaXublLH
zO5TLvy1RUzQSUFvEaoLM/72nVP160Lqr+omYeBp4+Mcv0XNIR+bpsEKFftuonEvl16K+bI2tRPM
LUYazsrRgaW0GZPp09iMsKzZemxdv32rrFH2R+8wKkpkKqhB17vleFnxV+QyhOF2J11s4PQrJNit
bCxorqNfgWki+mj8VreqFADox+iejDEUiTMSivN8Eku2556v7hTWUPnekrdejNfvV1/YLvBbBwma
QHv1+klP6lK25GG2O6oRlzS50SvOmDx0H1tdxzWnnPJODhnBSLU3N6ED6xJIFCPAvVGr8qlL2zn9
ueb9kbUAbzx//fv6M48IAJjXJMN//Purv9s/1R+/lk/9m//SefpIrVj/GI7/rVe/uf+P5z+On+rw
6/D11d9sq4EEnyv51M3XT70sfn6Kv//N/+kf/tvT82+5nZunf/7jsZbVsP62mDyzly4CpNUv7qv1
k/z9c+vX/Oc/7jAkf6d4+vm7Tr7/8x/PP/DTd2BBkNS51XWkx2hJPYdH4aftwPRXa4HNimrzMPJg
/pfpwP7LRJ0sfPSHgph2rv1/mQ40XAyeaSGzdBA2COwCxp9gJ62jNYvFCv4AlgMkh9z+iOvWF++L
kkYhhmOI5F+3rYDVRqCop0GTY3jHVHnSzue4u2kx8UJQqYsIrlzjmOdOba2z0KJO7jUluikoXUWX
ozNc+Gp4+wtnAxIPA52GOAqRQWYoBNZkKLiB5nBTAMtb1Be9qJ35RNH/FwGbVN0DCZ9GtwyT8O0h
as28wCAI5OvslojE49iGWdvaeptEeyvRB0VPFrhBdEUsHoHhsGtV1Rs7y0zoP29yFDD2PomaxjRg
+dLFuiG6KCk+xE4Pbmt0S5tGs5r5qMCnaBCitE5vOoRh3V4HkJlvRjWOrAI9yXvbKV+mmFyOoU02
+ggpI0hLo/yiJMp1PKyVLkH2GUgjGHSizJam/aVlbv4xJ3PG4o8iNO9jGlfwP3ppQqlaUOuCq627
dqfb5sR4qHNdaEauYJhlAoCokHqSqefPJVFakZvlj5mYyMjoyO7BuRwNBSMapVsPVma2dw1ePza6
MfpIqIit2NYxBQT4hSbbQ9jlfLRev7oPUnR70JnQsNxLM8ofnYg2JuCmduk/I7VV/r2pa819NhV5
HmKXNs1wTkYc2HR61XYaSudzRR7qV5yZ3Ce0CWZozmVqzMzEQX6D2SmaHMdqFuKsHFbldEU8YV5a
+VmHVgzfWN2BXmsFG9GNZ7Y1G5rFJwKanT8WCe56crg0xk1BCUDsTHiDaYesvgDILWuyJ0Zy5F4H
xORMVeD2kM9pf3iRRgydNTGYMioPl2C2GHKX40FxNkzfXdC7EPlIpXTsBeRji/M8gM3R62B6cVQg
PakVW6TKijAqE/n1ZJSVpgVdvOAotwxUBCDsRyjpntKwWfoxs+WAPar3sTPNtOBNofldOBnZkJxX
VpZ/M5rKuKT0K8p9MWnpd6/HKxiMfgVNdQRIcJuWwrxmhhQpGDl52ZnNNk95AvoNpGYrZ9JW5G10
P+ckH/6IS2BCiMoVJcIJ3W7uDqyeU14jjXNcD28sxslzrci9RzB8SgQS33e/T7jdyPXFN3lRWIsF
tnJBQ3dOZoStbxI6KF863ofnECtkcZ1CV/GufYE6C5O9Q9yKyvPqESGI0e06O5rKs1hgtWf42iQF
7kr2JyfL3M970o+Gb9GQiNtkYeaGsRRHq8VvUgEKelh7tadR/+FFkCmmZ4KZzcYkELmTPo1/dlEf
vSl1c7Jxm+xgF3mn9qUXL7dK9baAvGD6P5Bk5h/9qF3mc/KiWsIILdO9GcxU3etjgpWOfbGkQWcm
ySekEyIKE1OUECTtdiv7tu5WtjWhZEwTG9Ljsra9Bj1WQ1Z1M6TxmVc1945DyRz07WjdJ0ycwBGy
A9qUxQQYjQpS1IEX6e6lck1uNqftCCmDfBSHeDZygI+RHX1EzkF6Y+d3xWlXk1W0X2bu2R343I4Y
AA3148ZgcL4iDIf5R4OyYerPHCkkFTCRMjWcqKhSJQ1fkUJyb3L1NZJFfSFASVVhLBJG6MMCbCv0
8PScg0bD2T4xjrT3VtXOFzF2nzIAg6TanYMNyt44zD0htDhepvOrU3rflZ1k/ZWtJ6627VIbtv3i
RUj0MoOdW6ipvswOBkP2VcttZnfEOvjlPWipkeY/oxL1zfcye9i5QzI9tqztXyzaXd/0qjSuXRIf
d1Zf6MWWLfHSX9ZOYzN7xPkRH2oNqSEs0xTqva4qoGoC7dCpN6ha4gPooTbQEwd+aEVjA12yJSLW
8Alp3jqwBWiMT4A1g7wbXXeb5XJ5GPBkZAEaWvKjZAyoLDTdpafPTR9EAk61tHhnEmwWkzskaREr
B/brpjK04QNhK2AGmGirTw15FwTJcb+zNeEMBA4DBpK9YWoZwXNJ8Ee1039b87wqny6ap+pmwM04
nH9t/n+ojlan2X/vy7x5mh+Tp6J46l9VSOsP/ayQHPcv06f6oMGLZnz1Uv6/CsnmT3Q6kD5uTeZj
7OX+q0TSrL9Wkw57YQamzABwmb2okXR+DqcCnQpiEQQ//Sc10uvupEeekEO0FK5vgRtDZ8vyukKq
ZtmZEXPUQCIG382gCBjqsnAP8+T/LLC5vNSllz+L+3+rZHlZ05rr//kPvumLkv/vQzFZJEyNv9zn
Yu1FMVbZqixtExGsR8UQgpCFKYwi+uet+AdHwe1K85PSjy0YJeDrL9TWmLHTtoA165EI53a9va20
2Nu/uMr/o++CZ5ZfzjvbgYcn1i3gi+8idb5DBI1mw3laDvQ8eeaGPn1ns3/kMVtPmRCrSUd3sJg5
hnX0ZTBFOoh1q4QR3vy9lWdt1QUTJFeZgWww7QDhEQ5EYjpn5rgyCtfukRPXMGcRHYFfIlLZbPRz
sSQ3b3//122I9YOBM8UaAZzJxJ+xkuNffv8h6Z2STnyMEJmE2pYsO0zqeGO9BEl2scad92n6zpU9
ruafD2pCsYchj6PYPGbIj0mF0wDJMQltmXdCqBhIPh12ycyodu+sDEvUlmrrkaJ3MvqkOFGzf6yS
lRdoVclJ4qLXj53Ye6drZP76DOG5xiLtmzh1eV6PrlIHSNAfeviNBbnfOC/9eWczUNNCkcnaDeRz
0K2Pxu+6KiNSnQDjwJFyPwOAXUtLS515qFz2i0hAzHgiftLSOOYdzLiGnKCmjh+IR9M+0A5arkdA
LVWo8SKBb5jaxNcwq9t0VkqC5tuX+NfHlW/F5pxlgS4OfcnXl1i5EDx7wEqbWSzTxrLSYt/Gtnqn
V7KuL//qAzzfSHQA1qYN7mILQ+3royy5NbsOJC56vJAJi9ol5xLnXEgF0W7MPBPvLEK/u1briIjH
d92urovuyxvXthH8CkhgKzpXbBSy/EAvZ+b9s2r+FycQjhWdbJZ9Fgvr9aG6gvTBZo1zEu5CHq0O
CJBJUPXe3fe62/R8Bl2bgEmXbTiXyj46g4ZshiTTOYOL7RPQpfTpgp0Fbr4U/+nQCH2nG6mFl5Rk
9IJ67SLKDJNRo4ITej5GtF6EOmnymyGhhErIaLlMSp9c1V5zDq2ZPWA4TnETa3KHOhN4pGf2Hxzk
6FuE5FADY5IUTDZ8K3++eGf94615fHO4AItYzunp6Xy312cQqywIR8hMMBatHDMSWwhzyYuQIDx8
UvQeQs2W5zlCknfukt/c+67r++xKdQZ29nF3yuwsl5hUeMTJbBFN3ypiiSVBbm8/Yb9ZRHntOli3
mbZAQFn//MVLROEH6iq6f5uRpgjvq3naQw2Kwmr0yQtTcwLBx32vOfm7cyooOhgzOKvv6OigjTPo
I6/HhCxguwTAk0Ec9b38phjN9tClRvpZIlDfefBoT97+ur85qbyXKTHojPI4OOsne/F1c56RRc1p
upnlzEyn0iZIUK1853n4zQNOh9zxnl8SFFFHD7g32IUP8oLF2NEFgl1zOgjQlGGTUTS//YWei6OX
ixf12+qh9ml0cY/8Mq7ANUUBMjQ2tbvx0KQEPqCPdXGj7eEysIWv+5tYDP1O85r0cu6q26Qs2NMz
99tXqVfsm9aSJ8RFEEhIYtMfnu6fHw50Aw51AzDA0YVm19Z66EhscGNOckVMdXnOZkh/50l5tuz+
eg7+dZijq1rjVXZRntu0Lfx5a8zS2CRjQ29imZdvxA0QgeBE/Zlej/NtCyoVuqBThqlM5FU6zSud
MnqcfB/pTWpbJ51Pc0Oby3teGd5WeCq+Gv1MBaYAyUwSXLorsxK9ifSf3r6Wa0X9aq2hpqYOphGN
5Mb13WMdAwszg24C5xnzeRCd0/b75Bb+Jx7cVA9TIb8NbDKpd0zAymBKM1prULD0gFzfEQNJUtw3
RGIZG5uHFwAwDcJtnpeAMNvaMm6Kqoc9RwovgXXSH+xpk9ORkhvDpnNGky0tbKSPONMcTDrxhgzb
7J230dE0gPPFa9w3dbpsz5AIsT44Lx6/dolKJfrZCVppkIMMy/mer1VspzQh4wBY7Zo7Thg2MrIt
3Rp1nYLlTElB3EYEwpQ9JLq3T/lvzrhYh2w+I0aT6uno/diT90xyPP3RyKunT4Vj/dBaWkEz3bOt
ayN1f/twR4iB5xPAHB9cA5lGlstb+fUJKIfc7ise5kAB3J1G4yx3XVRxE7BkiUZ1j0KsDpY+cje4
FHJi0pGW4jl457E8AgqsH4NHgkWf+pXVl+b5648xEyG27ii8gEjCZktLJ74dpItgllv/TCbVQrNt
QcqN1fqDttDZIaWDGKKy9rbNhD48bjLja2OWLB9NSWxMR3psodn+7ZiPq3TEfsKq+I5D/XhRZRuq
+wBpeERc1hX/6CE36Ik3SwT8we1md4cs/LGIQYvmFXavt6/Sb4/kPBvydSYK/lE1M7Rt040tPjRN
q37kczbus4agZj/RtXeOtJ7nVwuX4dA3Zf7A68IWjHuPrkNjzwgNyR3Fn+scHk4m33WApCvyglOj
eufp++VeBzuEMIHb73nC7x8dDMerbFFRU8n0i7m3EyTdfmETG7/1CrBfb5/DX78ZKA3B1IN9veGC
FHj9zXxs6V6uWKwi8LsYWse62xpooeG/ON1V7hXLByPJs3feBEfzV25sVhgaE+yHBegXRnuvDzvZ
iz4MWpVvyFQIPV3eYhA5r0ebhJC1Oa9OIfHukY2fUde981D9ctfwOCHbcNki0tAQx7PpYnbk7Ksl
2VjJaEE7a6INYLacypt0gz88uRwK5f2qkOELG8+rzItlNIuaoRUmVUwRV2Y4dj5RoVMjtlXTa2Ge
OVOAVmHYvX3QI3nbem6hDaGMYMdPccNI9PW5Hcm2IEyRNOqUTdm+lQX5jkYVn7ZKxXviRTdrwIDI
rOYC1I19Rgb8cIE3HIB/nN+981leq1X+/ixwj1DbgYZCK/H6s5Dd0C7Qb7jOw6SFpuinPgCXqQeu
JCygiESzRxCsXxAvzaiBmRLsuEGX5+98jPUufvX8wsXyWY5sYuW4zY/lSrpi7tgXJKZhhHIvWUoa
AIRNvevYboWWH3/PnS7aJ90aMZ1NxoUbNf1+UAZeU+LXH6fS2j9/ov9rgv6DV8+Li/PLiPiyPibT
Pf/Azwaoaf9lrMQuz2VtYC+8KlZ+jogN/oTNHfoIJDesVyuK5m8wnWP/xbzW4/VI/8viz3gN9LUc
ErqKPiNnc+2osiGkO+H9UfvzaNESvIEddqw6FvufLdqjtVIXi9HpWEOoV5tl2WLkJkJbH3jFBVKh
3iCMu++Y7DW2h+9pcRksmM60N6XZvUeUer2IPX8Ui3ceMjBEZc4vnJPRblXbQ2HbyILUm7gQ0VZ2
3fW8apxfXB6uxhzX1ctO7HtHOipBRN2as2xMHUN66Wy7mNjrPO+yC5cx3fbtQ/3uBKOCoXQ0EKHQ
9j1aLQphzCAkDH2DGMbfY4AGlWzYTehjc91WyShDeE6Y0E0q02hRE5slP7p/+0P87vu+/AxHq+di
yz5zdT5DIpL0wrJaPyxjiRPfGqZ3Tu3rF/3Pi2jY7rqfX9++x00f3OulivBKAPOY5VktrBq9tpdr
Jvoo39CCuJxYwN/+eq/f9z+PufYfeRyQ6tGPfb0gO4SN2E7C18u4igm5gpraotMjTanutY9arptI
/9Pl8PZRjwrZn4cFN0nXCQkFD9JRqTajka1ymRqb0hzrz54h5VmcyCXb9iMp95ibwdFtOmSlYAy8
jhAgGkT6STd33vgwL4jCDk5sO8YWbRbJfXVVsfla2Kbf9MOiXVauHvM263LCwzL02e21ZXdp/k7R
8rs7g7Q4AW3Ro7hd17mXm6KCCnZkt4Dh1M5NCH55lB+yKXGxHU9R/uXtM4au6dU76/mUwQ1iasC9
rhPIenSlZlp0SBo9f5MsQ0V8qRSoI+Ioqa6gLokVoJ80UThCFafsj024305rAsHG9klQzhK5AkdD
HakNO4EkD4xkaM6wu7siVAIzUCCdyhoOIxwuEplXFjoUg2G6nZOVg8B5J7l7AlJ2t6Q2oXB+LEvw
vGQsw7CI7ZEY7Khpf5hNRdCDY3jVZcVEF3ahUY1MNRmRz+FseVoTiMbxzIM2YsQgxqwlL1WXaZVe
koBqq0PTeirZENSGboV6cCG+COsyO3eK8HMEjB0t0SHWbjqgiN9k6SQk2lvV4mDKikCtWxQ1oc5k
dLXOad6jEeskrmDbZRjee613bUweBkYhoXoMRk/4Cv8dJI2XZJBbcwW9EKdl5F8GRueX0iojBhOd
3dw5dFDFOcqX+srJW/LN51oSklMSF3LnD008kQVYmBei69t7ThPZRB5Ooe90dgUBYVjru7BcogK0
iYjX8OQEKahaI942Y1H0jy572c8pBpcvdI0Itq6bzD2l37Y89ma2zEFh1NYX7HjLxy5T8ZMxm+qK
0lysFvcof8gJtPYAaS7Lc6LLcAX1xUzCsm6cT3PvR2jha3e+ybqqlptmqfWbRdPieOtF9XhDYIt3
DRGPE0UjD1nSlNEJC3oI1ofGqZlAQzGX5H7pHiqRGc2Ghw9ctH6g+Wz9A06KeIQ2EWX7JdfSHwOp
VSnyTi0/s6OW5ErSuP0xXGZdjBdO3JunLRU9njlKtmvemaRguWbKdJrWiG+DqCJPdtxDXLDd06TC
v3+aeqMZkWVZ4qNhHuMxf486cBNebEMqrrDAEK9di+4OwRa6I5FjtjvQ7badE1uCGt2JsXeTwPYS
YkCiNHMkvIu6TcifyWzifz6qqkS/YhuEuQKacRAV4lqfrmJdr8xNz5umDRoWM2tjRBZTBkyAxaNF
Quu0xQlYI/BKdFJy/HkccMWlst1pmrYQuzoKANVzj9x/k9kiI3l1EMOdxZts3vhQN8GND8AdCGNb
clD1riCJs41iAzmXY7MZyJnXjUtGpNzor7F1hAE7BzNp2Zl0buyq83xpOjesUI6oPVqEZdoxyhrc
sMU2h2zMmxmdkDEg/OqDo8DX3tWtwJc0YNS3w8pdWn8/Y52fzyMxK+3c7CTxwxONkJFNCSilHZEu
0/QU9bA+TmKV8J9ACEXvYzbFVHwzecjsja+K/iNo2VJ+6t0oARc9wMq40DvFlobarP5gxxAVQugw
Ur9Cjm19dvQh8oLFnetuHylS1vWBu5OCXzZlie24JwmLhhRcKG4B/7PekCZ8krUKYIAAYZFtTCPy
l5MJOlWKmi7jDnajqQgtkdg3lWECBZWisgeWm866HM2eyPkk19GhDOkMzwvvhyYPblw483Y0oJvT
k4tpsX12NCu5FICPvhmOXMYvMNxT0ovzKoraBzqW4GI2tcKoqp8n5tiapIgYnVN+AHzYikPtpu5I
pOUIfqUOGhgPjRHo0Jnsi5JkKXqWpOkVcUHhlCI6PAFWo49hGqfubSEdiS15WgRvwcpB9GLxLlHn
pszLco9ijZtQmo6GmTCLpbdR2HJvW9v1EjglxtQQx+SNAwg4fnNgiyn/jEkRjZkxN2TMavSJ3B3e
ELZ8hHyW55BacpMgiKGvb6Qzl+RjZRXxH9Idb12Su840IrKIY0ZbBcLeQP6E9Tb+UHdy2iUwkkI3
Zq4y6UQyQrls7vraim7sZBqJsmtHh2hqw0Wvgs7vawRGZDep1ghmVc3XfdL0dwnJNmejP+OlV974
KdJo63vkn4WRoE42+2ELEu+8SNrpY5YVX2s7KoqgjdwOXg0xiz3YnmDoi3TbJz75nSbqLi3CY5KA
PiftoiuL2z7FFUlT1NA/IKQh0NTLtwzVgkVl9+RLxyGJJTC2ZDI4ByTF6U5DZvcllyg4F0HvuLHN
9FBa3lmOPP5c7wbUg4kWpn4CQkNWFuYjUj2V727BuXd3nt4Q4gW/6OBp2fjVwS2dspiMvHHt0eEu
8GK41cnY71ISwHaD3hxIsvrcLoTGBZiDva8QCrydqMkeQY4rT/IuKu79iSGEqu1xXw4sUdPkwAqI
Qa1uBOaibWNPj5Vff87zqDh0CDLnlQo2mkTKwjoeG1whU3aeYcMNUmH1H3JcvDrb/+jBVraxJ8O7
9gPpEaph+OqksrTokFfmo6caJ99opfEA+gs35pzy3u6zfE+vE/JEnSk9aKL6czQp93PUL82txfq2
oZr0rrSZeIJyrHuiCuWPLGnc7erY7/v2kYi8DqEiWcKVc+LHdbbXSD2kUXCp/GwiD5r3cb6eq7wo
hi3xAWa4dLMkilPvOsKCqvEkSgiVTZ3ktE+NW5P4oE0Fe4ypftvuyIURsLwi53Re2ZIVnJdNqo0x
6CiEWAEzQv1LlFpDF8IDmvfwp6yPaNxwirXQFcPOxIYfdKNZBGPePthVm9xUJrAJcpyH1gm7aPLM
rYiby8Klkzng8jmhZr21QIZ/VBDdhsBsqwtItUTt+QfM5M3G6+tviTI/4ow9BfCPETszevy69XJa
x+IiJYwHpHK/xtDQcgMwtXGI/mO4jLE2Cyl0zxricX9QE3rfxLIQa+QvUI9dhqy6Zi8fssXFyelL
EzHA6JEDIxAX2xXBMjPGEgAbo3mWzORczIUdbe0yP5kMCgFHWRcyE0+65GcGtKoHhyyRsdZ/qMrd
UY4NF42mD5ux8vajafWbRisfIy/rQnvx8Glb9kWi4vELWlHtxF6Sq3xpqSnxJQJoXvkGGKPHkgSv
AuGb6OjlCMDtdsVNhPLQnZygkgtJVMBHUo3cqa6NTlJHmWFdeESuVPNVjcNyl4jyIe5H78aqDIJ1
G7XRdLnHTLLyk7zzyFlt6s1X2yfPEn/xjTZmhE3Mmz4maNCKbiGzktzWdh+aWjfDJokhPPMCo+Fg
BEMbfSzxu7pp026rvk0+NAb7n4iyRg7GY9+S7Neq2tuI1tD3SU49bIESZjsyZZsC4vzWZwrhM8S2
IxiUgNE45an7pZ7FEII9+aGTqR2iAw57WS6btPvWlJaDhtSswt4lh6chLCIV8wOaQ7lNXLldNH84
szxiEpK5PrepeBWR9jGxy0us7hCDpu52wFpIsK01TqS8KLVRZBqO1COdBu02RrS3cfyBfAawBd0X
9CoEvSd2Mn8zZbs0wTTM8RXnGsQnkwQWN6ktVyncxZs5narPiULEGQgHg8SGIOESF7qVAHoZlak/
iSEh/jdzJVH2BrdauylSVyN3cCnhR/Gu5NRXBekzFCBudWIkPXQ7R3MW+cVHQZ/udVz9/kmzkPqT
jXNk74zIri9zvaPh2ka+dSj1Pjk1ecWylYtQRAZdZ04nRL34B20SSb5ZFplx5xCiKQLbT6xvsUFS
O1Snok+xn1vdD05jIXgHVHrYJ7P/vZuR+QZdJG0GDq1AIL4gQ0l2PRLjB19OEF77anbGE9S0xsee
Zg6nkWTx20wvxzgsEtTI3gxUdWNpRvZRH+Y+BxZjeV8NVRnLTUSzCaxu76AisI010YxvmUXbpkOm
TyMRMX6IjpTS1nQW9JMwylCTjn6jf2Jve9OUTextfLo0ZKqrtiDHq0qykWDnhv8/Mg40gmbUkh9N
ZBC+KkF0TSG94mbYQxPQwbxILT0xrLF+iAFxbZUTmZ8G3xnMXSa1/rPyRYf+mphqTAAmdFsU2Tnm
y8aL3TM4I4OOM3Ds+MdJ1XGnj0SbsHmT5SdXzOmnFDFNuoG8IG4Nb+LtBfeQlNLEjcciXKKoe+ib
PuNczQTap5EmCUGZRXWZzK1vbwnJSnglxBAANkIMxYPIiAUKRtJ2D4ZZzPIECXv7FJkifShVNV75
rq4evNpuTwrZzBb3NsiyrSh85zODXsq8omqXfd4bNQxLexHTplH0xAgH8hmBwa8yvo1J6n+2I59l
qHAAwwZDrsV0dDER3PWNBl0FBB8o/cIq1LUNTet7PpYly1LcRgXjvHY+AwdMG80GdsV+RNpOuyW5
yK72Wm3UT5032w96GTm38MYbaDd4IOsNLLUGLT/mTgLJpKZYuKa5aHgUK/XdpVIAyV71CVBhdzSu
MWYPV3HklOlpz0GuC0VNEND5geppO0POW1K5Kz26lypILW/5FpVOfTVrcVNuWicuPkW12T6OhK9c
YNInOpinrHG4F+L2tswAUHOcxFFhO/h+hv1JFWYYS1C9AcjPqUcqvcTEIUWO/eBWEcG7hHilj1oP
2YUXbcTkki/Uo7lOhvRHhRn/SlqAL2Gcip7QrcZZvnhL3fa8XUTFBhoCQ7XvzQbmF1W7gOtYVt81
Cd6Ihbhrr0eyjmugg3BCAo+VNt5iEtO/t1FjL5to1rG092D77K2CPbogUZ4pORfkHmjmnXk+g4Os
qbBxJu2+GL0OKOOiNfWmK+ipBqOHiXLHHBZPXPmckTUMM7smFN5avk2UnJh/Fp61Y2vL6yIh8VFs
rJU9a8GS8AKNEv4O47rNr+09yVZsaBIjQHhbDofEBce01cyuORnlOMe7eVhHl9lAyFfpzGQn5ejn
JwRRMINgl5r+fO7Ank/wq5jZJ632cceJzE6uBHUpqWaOgmDkLIpE9ZY8wDyoYathnIDBiYqty5cn
z+plsvcRhVPEj6N27SX6qsTuRQEtO+pEvnOaTt25hGrXG+HzNamggUYZSxpDJVV0TA/ED4hyjyuw
uOqGybeR6vRQ6Ek4HlNuLJMW8ZgPAzJx1bOckzPfsh8jKhvxFuFejet9hlBbE01a84Yi6Cwy5Y7s
nvzr202to9EUPS2fNA745T6am+cm7+sWmlvbboPnH6MNorBrgKfZSUnXp+TRqdWWKI/sgEGpyrbs
jOuP2PnjnRxN7TZj33jexzCPd29/ol9asHwgBNUm0yF/NZIf9SVTLPN5nsfkslvz/ZhmZD/VsHlr
Gadb6i/98o8PxyiQdq/JKIoe4lGDO4/bzpWTC84M1H+IG8oIR9oKB3IOfqBA/HvK9N/qmxmKvBh7
PZ9u2ssIg7HJIxI/RujbZhWTg+ikIW6JqP8K46rzPpVxRYJdkmjzgwkulHGNW5TbBYDon3fSablQ
DdM/YWi++v1e9ksrvazpHzI5IDkRYxvvDyJpXX2vVdWfKUOfe6WIQxCGMkom18g5GlJgScoXuR5q
6uZlh2UlD61MWqExuOrQVkW8ffs6/qYVvH4p5BkYExFdH11HIXF3OGvn3oTjGSBcmj7wwLMEa9r0
TsP+l0MhC6Vr+ByQsuoPjg5lWUp0SVJwqBinnNCpZiqH7QCoT+dn5ML/DSX/8bZtdfO1/FZ/T1nM
/mVcXX/i51ASF/tfaI6Y4iM/Ar6yjh7/Hkrq5l8W9CxMx9Yqk1z1g38PJZlXomXjz7jtPQaQLnfk
30NJQ/8Lk6u+gjMMxGNY5P/Ek3GkqUNzvc7KWFMt5CkIUI9nZqaAz51NI+TLLotP6KYQi0rGwkaU
BNy1zaguK+XEJ4JsvMPg8M9EVhNDNWTeDR1cWh9SFZetFptbJDb9o4be89AKEnLzoY8pSIoejKbf
OVdoPvMwnsbbRdj2TnZ2cfL2Q/WsZvrXlP75q6zqXSRDaDJxSxw9xbD2mTG0SX9oycr6bnW9u4MD
QOSHktlWFWoABggdr9Zn54PFt/5SE8+91QtXXDkWO45p1gHkWoQhe6V1AEvdkpjaN/e8s40t9eqy
R/ueHuyuqjagubt71etEaE5Ouic0uT7xp2S60mWdvqOIOpLT/fxiLPtcJm4hRBDrqOeFDkR2FO/U
Id2hQ5pIyvxUftVpw6LRMurDPEFFjEwdu21UoqJTfbLLRjc/bdjunLquSvdEC8rmjyRN62diBsj9
giSCIfIvE+QCiJ85JUZ/QPeS7umEZWGM6uFc+WpVfEtA9mmVvLOYrVfw9RXG9ADABGkvdz/Drdcn
Ake0xP/YDIeSC32frvERjKoMoJ0GUPPLfK7kQVOO957R53fHZakGOYU7wYOf9fq4UcaAplo4bku3
LcjZm50qrb7Lpo67A4obyOPi6u272aB9++rbejYDSSoehDgWknsGvPbro7oNkbn+UqiDqKbT2iZL
dG156qdzmgzfIRZYj6KLjHsV1TUEHx0BCo28266zkzPdZxoSloM+47tVttwr2bt39N5XNaaM5mDJ
Ur9D1cclDhdtSb27Makztl/pdJN6entaDv0jQ5DpA6YWK1RJl4fO4naHlqZcset7vf8sYcoPamxP
JvwHeyDN1W1kewgbskE9UCPX+9yNxdeC7XfXMFpF5AjD0qJ4/zQICvsAQqZzBuXUu6VhRrgwaeFY
t2u09wESiWaLLcA6TZ45oZoV11NgQWhIwzgjRbb6T+bOY0luJduyX4QyaDGFCJkZEamTnMCSSSa0
dOivfwtVZd1kkI/Zd9ZmNSkjLz0AOBzu5+y99oA0Yo1hP8JWyt946/RAw4ZIL7Iduj1Hmlna5cQ2
fJVUSO+IxPSWoPbCau5LbMlvSixRA+cGTkB3SF7C2FROydkZaNNTs+7OHAq7R6nWNNdkIh/JWGk2
IqU8P0cIZsNiUoO0CK3DnIb5UY6XfvYKXCe4GTpT/V5ZjbwJy7zdAYMf0oDiHh3PsH2hgPGqNxj4
EFcCVKe9VBd3jT3HLyHQjMdcFTZFc63alamWT64teHO1uDWpgKnx3QBPQMDcnS3hydwFoeAYH5ts
KMkpLn/Qg6tv9bjJt/No0Szqef4WHNsDwJTuLBJyP93CBoHrdhXxQ5yXyESjWm8cojgNvzd1qj/S
YjCOTmGovpim2bfi1Recm9lNaukRmOEoT6mBK9ljFaX9is42B0+F0xXTaNG+Kl2i3owUYgHZqAHR
dRYtL+kymHK366R+uU3w/5f0uS6l0XXYaAei1lGjuFElDtIUf4NpeLPkzXeHFuuGyjUSChbeJbWy
YCBMFqXMUN3LRlVsMIG9i2rRuWpg2706PmjwRaNNbecu3UZAYgCby0dbdaKHlD+6KJpodhOt6duy
r6fYrRPSuJ0F6CmPGXpYoVedO8dhH7oN+t1Nm4XznY737RSm/XSpNOT1PKPuEa2OhWKch0ETr6jw
y0c17yAd9zVO2JnDPcSgLpDixfYaUUOyarM08gy10Xck3UsP1iJrhOY60k6ycuUSCWk8tyRz3Dr1
RE2g1qjkRTWecLqF5tahlnQpw9raUA1KzuaIURnI83fCaDh4ZHEYZKwQ5xly+lcK0NJmyJaBjI8h
2bW1LAsqOvMP5Nip1/XZ18Rp6B+Uly7s9jrmXfag+gvFobNopGeV3p4/OShlIBfHjwUy9QP54t2D
00JqZ9D3Zs6cnVzwQdq1OchjWhhO/GPIo+aM7Ycak6HF6m05Oa3pKVZb77TeSjBNV5ATOD/DuDzM
dGNdbNmbvC4vKbK/vWJLGodRInAezJqi+dQI3h4xYLqB4LpR1TR/bQbQ157Juyncmnw7yxWTUjrQ
F20cGGrUSf6ggTakLk8mCH5uhcjkXlReMZfxDvXwdB+HIOHU3nYwMVotm+E+93u9DG/SBBW+2+pA
sAh5A82o6csLHALTE3rybZha+TJg+jN3A6Ip/tXOOHRjfFQ59QFqamwKweAEXLHkzmkAX3Ankrz0
MW5G57LvBEVf0HOl8bQmWFy0RbpRpVbfCF2az6PcTAfdKr91w6suhYSCKPoxmxOJdHq9Sj6iTHoU
haZB5lLNrZ0aS8BZyfAKPrY+hqhzPVL3IfGJGlM9UbPvaUGrNP5tcjI8xaZ1pA5KsVX4ar3PVVWc
Ta0vXTyXeIFI46DRQe72TJFWNsr0kYlrbUI2fzu7pSIWzErTnTJ7iXzI+kSb18icDwkwFtoG7MIK
WPcNpyWsvR0ByGZ6P60hHTLNnhv41tlOlxCL5gpdTzu2jqxrpot8g5ZQDBDBpd9cY2gBH9tyqqeJ
TqhoAx7gjnBDPBhGsQRLqdJOtQFD3OutbPlGZvT7eOCl78PATqf6MFazuFEGam7dUugnYh5nykvK
oeqWl2LuH51u0HbaDPM4W/gKLUVfY+MEBkxfa9lraNw3hLZQERaJ7Jn4PnkcErHd5A5/4VtCvQRA
394Z+HZ2SjnfksCaBVqrXmpkoKEAh9vHdwV9xC6w2yI+2VkZbQtFNXZxX8JLdpT7VMiUTaCfb3Bw
8InI+XqWAmEK1WOe0kqDo5AqEfIdSaHyngO/JwE+Efc20L97NqxP1GUMH/QBvYMlMu6Itck2igUx
dehaOyjtBhlLO9T7Sq2dmxTe/jYmAcYlc0gOjBjGe8jFQYxceZXqc1SUe6QrQDq+4HiZAPSybGrN
Byh+w0fIHVGh1w26jN2RRJSPPkzuQN/f9o1FS9LKdU7jZHkbmtR/K8gEp2Jmdltq59llWZejuf82
1qG0Nx1pABxx0J1u9Jrc/qZWVMk1NPd7TUpQa5iNcWS5HY91D0+26XeN8RESgXWpzGZ4pP8x+Wnn
RChfovAmIs+BX1ombkPnLbCFdiePkvmaToA0AZJyPokJ8ozqLj1B/SCLO7PdAa+nRyQOYYrkJhJu
H0nb0lbKHU4UKDOSc6lt6bUivpQYnzc7H9Jjg2MmQRe1FblVYjO27LsE9MEmmhzLiymY+qZTKZqX
WvH4tetHNajDmrq9Zj0lWfvYVZ2v1u2bpQ7sSJblez22D+ViR3c0dD0Hm8otKRMiGAwyb+hF+o1d
NbdFiy5jKHB5o2TiH6BB5uGQc3ZLZBFBFJpU95BeR4ZS7OK6s/YonOI3OQ+7TShTpA0dO/eb0XzW
lOwLN9fDNmQ+57LWA+cwjq0d0tEosDJaDcHZIQ2NWzAUbxG7Kw+It+FFiXyfmcaTWmC3DJVcnE20
A5tZnl46E5BKqMZnAejZG1vIPolZfwzUM50aJEfbxQcprI/AAT2kjuBK2GQRt8Fz2gsT8L9sHFI7
eUUdc9fq0xjUC21EZCGYykmf2ZBw96VDl6lIsc09iAxA6ZWfABomEWUTm9a0IZJgbcK82MN8i6//
oPOmb8njsm7CPDJ3amF2NNrni9V12Y2TaSjGzcr5mgrnQTiieSUnBZuv9YVIlZdUlNYuboVzpzr1
Fl2MRPFfeSbXuKZtY3jtkOhPlTwhDhi6ZbM48cgrFHPmy2QYOqJofUI4hz2KuviYh4A0IARPz2GT
H5HuRp5ipI+LErrL0CpMbKR2udKRUVQ733skIOii2hUr9E11JPkoaU52Cu1SBQhD8wpgy23aKjnx
FvU0k+kzRQcoQ8POnLNzxXH8OMyTfmd0ypm4qnQLxOSBpCzq3/C372se/r5PpGardsveLMZLEn6z
cH/5vAEbuNShHykxDS85jHwbrIBr2CVTbEnmOxCkiKL0LPZloCjuRNl75MQMD/JQ9lq3V+Vyw4f1
Np/QEkiKdujtxN4q9bueq9pjFLIhGklwumS0obxaVBdY36iL2RTjVn9ruDF+pPMWNrPzQBsxCcqB
jmJlpMlXSIC8v3SecN+IEjGfEm6b+WNCBdDGz93KvTfibS5NnfAQ5TnBYA4nXC62V6PZDFAtoPH4
UZYXZVxuKZkkGzoc7aEnNcaryKFzh2kybyrzZqoycwt6SHpQpQEzhVD6U9Y6YFamiHY/DOcOKWu8
pZmneKhco03l5OMb6XbIBtpO85jZ0ik2C9mVZmVvTnMg2K+45Vg6D+woxkBA5O6VNrkvnVZCAldn
1Reo7sUWRB88qrmA7rXQtVjjooWLsekhw7YX9xpgcjjdz1QfvAkbtTp2RWAI+b0ftQOMqPxVaYtj
4ozmLtF43QV7mJKMxO+t0+8teNblk4KwJwq/4U7xYd/SkpJK3ZeV+YTYsFg39HjNNLoh5azvSTeQ
C2mbVnSd4rS+aDMiEMesD+1yJFPkaWqr7WhyHpSGp9kJj8qiHgbD5BtpxY9S2tmbuui3RNP44Ivs
bSjrAHTGhVaHFkvA8xq6j1k+Sht4MjaOylF1gghXq5embcU5oSnOQ6HnxOYMJ5HehyPLXjRSy558
opRd1dnNTv4OWMYfB4MzkvaAMe150VYw6iHNy/R2jJJz3N2rae3301utcyEwtiZPnaIlsJUHAknZ
rc006SEgVPHsKnXqhew5jUh+Zu1s0UMdspQO32LsOqfYc5j1Df2psYpi7Viy9UWEnzwNGU71ZdD3
Zt/eazUrT9HuJWfYKukjL5nqN8XL0lrVPpm1t0iPT6Z+QPKeB3b91ZxkZWdrX+rUMNyhzbamfpnk
aqcyO7+LXoiXAW7WKYzCvQ43iEZb5ttjWj/Qgntg+cMTSSCMvrfCaJUiOfSjwsSeOWx0fQeU1CpU
11YzFgaHmhUEt3NPEvlHQhOpT+fw1nIEBx/0L7AXpicCC/2FGD5ftlJfnkbHQMgDjUhSmwURRsz5
m3imG/A+1p3E0uYOshk7HqnsnF+Uqr5ZsW/fEWXkfjrDAI3DLrqZy9Jf06YPCHgmyRMmNPx4Qldl
kZsQ5Cp736mYUMAVie2mlnyH0WI8l7psn6MG5HASi+/GKCleSJCoqy3luE0tbOld/yQWYe7CAoWB
TmvuqHPa+DLKEUrdYbbpDI7K8JrnmrRTQsl5KKbXhujbL3IVj4+NyU4h7BVqUHrb3dXaQIYduq0N
GQjIlESHySIFbe1ZGT5gAr3l4whOw0uJwdDIGklcBR33fRsXxr6oxI3K0fCOV7/1NTVD5QAj15uN
uNuPlRTdopRAtmLFX1O1WB4KZ0z3MwLNu8LmxE7ejqG+GeFs0yocVtGLXo5zQOqA+p5QgDDMjppZ
l2yluZH8MHYiMkYMKOeuWpfjvgib8kGWe/OgSnMVRGY288mgBSisMdrx+kSeFYrbYpojNDRKe7EW
EzpWhgRHUTVWDFtOT1GiO0eEJNkOrfAeaqlygym03hG7XN8lEj9Sl4YxwThl4g+0kml46wAdbskx
43RjpgYH5KbM9g3n700mmq/KlOluNcQNKsY5utGMyAwSo+5/IPZ13tV6mLxxJkoUWIue616slNjE
bOJ4XGVAit6S6X2RIyV9QlCBCFtVZrYC0Ert16TCacbvN7JLqk2ty9GlfgHBKz/OhTLFftrG+Ukj
QO+SqGbx5iDk9+VkcNxFk/QL0Vf5IarY7BmFZYWnDIGatnGWIuFrHI5iVyXSQw2l9WgJB6Z/W03O
LpxpxGyqxggzwhR4P5IKGgIZTyTXhaHtQ+X7ZiHm85mPwynV1BdLa623gnO+a2uZ/oPIrHpyzTgf
TpRNQzw10lDu2XUow1oDHfnu4YX0Rlkv3nIKS4J8hI01dL1bAytTEWbN41e1kFSs+Zqyau85JhT1
+NBW46tRwPbt4OnHWkkEid23vbcoWVMg+Z5eEruMbtE3axupVx9jCBIbAt3zl1DrDjl1yYDb/4yo
pw2KyXStUEePHQ79sZCXdEdkJfvpLDb2+MpD0IRD12zQ1KdbIx/EzlSXO9r/yPecQrlbUvHcq45z
Ykc737UKsQABSbf3A+e/zWDxVJZUc7aNE1u3eTQfs7JFiqyPkDDZNfgGdoQzk3RGuZQAY4jh/12c
OHNOCt9nebZmryYW9BtPsfIGK/vKCTxWvKbNh4EwDys7Sa2qbZU2Sk8W4R8BlU5MPMoYk4oWxSuI
cs5u464TOy3py0s75NK9JOX6C9+B5mEEfYFeN6FIPQstirZIlCqCceUUkmIlpfH3GZ0tmEyhjzc1
FMAzZ/fM45Cj/5hGeXzQW00cIl0hUMCRQD00YeWBd7F3ktTKNzI5qfekRVo3SpZpG5kiNgflEP4r
qyypFFT7NrnIbouFnC1XntivlTYqIJ+vTd5shUjnPQqV6fuCoIPIH0q9AGjH4msSstMfykg5SEuc
PWdD1D39u6I/IB1/apZR2o+x0750UUwciy4obChVfzImuY/9soEiQk3AOEoEFmzQmA1fkPImRxLu
lg3npdsO7dWXfumUk1kP2DPIRgu9fIFNaVc52r1Rki7hGmSD0Kn+Ylpo6DhQ16mvtEjPFDLIQL+U
baW6NWrT91bPqMfT+5+phEz2ccxs49JMMyplJIJBo9TUfrpQuW0geB5jQGHUm1L9q3Dm/HaIQXXK
QkN55UTl+F5kabhRik55MvOx/pLNkX0XSva8yxQiVBZ8vzHp8d1wchaLegKxcZRmFzVEB9YtVYfJ
IgMaaRBNh4ZShoVY6gU7+j52fkgSRwg2Xzk7z7g+zai93ucIzclozuXCO2bdI6ekbSKZ9WW2cRI3
pfRtSto8cqVKM47UX7VTM0N0jKAfItJD1U8HPLY+lCyfglSpRzwxqVxdikLJbuuZrTB7hezb1PIm
J6Kw72qhqPtRmOo3pZGjvTQqRjADXdpMRqmcjJKP8OxM9Rep4P+ShqXT3en609zZuh8VdffU9Ul4
IyrjnKKVetLyorsp0JtZSHLkKsedk9t3OdlR+7Dpy60BYgWFK0lX+8x0ikAPy2KT1COy93xG/Ltw
1H9CLZevLC98J27S69HtqIFtaQtJfygEn9tthyoITvnAU7Zxe2yBKfU7R+RrSNZovXcz6wIy+q7+
QtxWVF3IvugMV7IKayMPpXWHYLVDrNuBiSRiwg6mFmUcDC4VLiFHhi3mJCiiRgHHEdKvcSrRNT+R
tUtwRSQUjQDsTtmTXI48XdWNINaVeWeaVEf4rrOd15xxds0olf9j//1HfW1QzfzvGiKIkuL/spv/
36CE2/+F6bz+mv/zb/3/QWtem87/O44w4BF1P7e817/+X1Sz+S/slyDrIEYZQI1knK7/RTXT1wYm
CMJFo+NMSRE5wn9b3pryrxUkYNDulhVcfgb/0X9b3qryLzrhOHeRdqNHwaT7T1reV6oWpCwmFCTa
a9iAaaZaa7Pvp26qzUZKaXUT4ZJNIWtCSFrlh5r+U9rA5iQQoEkef7oxl989sGuj7qe25X9GBCSn
MCpCDHNt9P00Yl3EdtziEfAyyz5qcrUtws8oUlfBPgAV16sCG0H+C7IAlB6/jsHXuoPyaUde7af7
pfcQ8Zkf4SHZJe55cn9wpW5vvrfuAfH7J433a9/tOjaroMUzM2wMxddG1Jl4TOhSwPLC9j0W5xwQ
RGzWx9qsoU1Lvi6fCnWtw3/8/bb+Pi7GImaZIQMlM+GtXF1z0vczHh3GLTvNz8JqK5EoWUX2EUOW
oUXBlNZ3SPe2tvn17yNf9YMJRFijKjRYTPjDoF5cDQzau4rmWc28isQcdxraEvMC551heKxQ3PiW
EhqfuEd/m7Vr2xkPOrcYJQDyr1+fLxJLGx8xQwrqYnTmhgMmpo7SAc012XpqiXy6BzqbfeIx/sOw
DmM6iKJgfCjXVHN5GhpEfWnsVUuUAsJW1G+EL4mAjcSeJClfcw76aEnvf7+/v70wts6oiL9Qu+Hh
u36wDf2ghi8+wnlJhzLeK13+MhMKMv0z+d76HJlAKvsv7d+ElqulADsX0M6mpDIgcAtVZD1TuKjk
8shZ95MbeaXDYijgp8gkZMtG+oXK7NfnhwYaVzWMO6+knZEsp0llsVk+GeT3+7YOsioGUH2ty8Cv
g9RLnlcKTDDsA8kmAYvtiXEagr8/nD9eiWHS3AJbpxna1SD4+NO2J0nPa3EibaSBU+y01G9aKsf+
Px8JdRJfElAvOoiGXy8nIuMVxQd9yzzG5M4BvasQOtvSJxf0p7tGy4xP1QqfNNYPz8/Ls1Wl6CJQ
LMOXjx8to31o8vqTIa54oizPPH6dt0jlo4jI8Pqmsb/ra5l4KW8QCjGyoaZe8rCpdoSUPSwy+5sS
qb0/K/3ga5KT7Vpnbmnj9fK92g6KCv+Ek8EUUgP4x7cYVjATZvWlI566WlYKKrmRiOwUKUDiqiDT
BJs7HffU34f5/fNkG3z5SGiwHfKHwJL9eo9xrykwa5EcaNP4raXWvYm69JGAG8OXM0MKVLn64dCx
/GIUEdR2fJEc/ht6R4khZzdN1KC7QoWzb3RSz61e++h6rcUprMW4nnr5+99/7jqxfvlg82tVrBgw
O9H38rr++msJD4DshwHXW+aHfPpOKYFM47tZe/r7MNfCrnVWgHxEx6crFnK/a12R4iyUoSd8kQYp
ZH09jJuRxNCTXaGso+IsBppAQqGDMKs451wqIjuyvvugxYy9naWsWuVrzSeL4u9LPns2dt3rbmwN
urt6VPgUVHIryPKkuOXZ7RxdEAS8Zd2uN/ZdMUq7sqGy9vc7YfzhhqN2ZA5iMF5lklc3nGMOyz1B
go2Oa3JEwREn5SGsuk+Ce/7wqvNNYTWxuTT6ClcrCkcJschyg9txWcspXRGOG2hn4f3fL+d6GJNN
EP8+unCE4SSSXM2fVJFUXDHMn5p+4xnrEbjkUf0sQu9KfK5ej7L+ip+2lUtWoYUvMTplVJz9WKNl
k1eLeVQHrQnyou0/mRjXD+l6vPXPfxovlp0kGgauymhvdeW4NM/KZzfuj0MgRUXfx27fvAbMmpWM
kMBhCCe/MTmLk2ZEU+oz3PAVns9a7xzmTZxhioNKge/Lr1dCzbzP0lLmvTOi8UZokrnNw3r6QiFr
OMlyK94ECrdNsnAwLaaLUFgcl6pfxCfL4vU68+/fAe7YWl83tJRX037KZ6UUNhqSSMRbuBcoIsKe
5U82gk6VhyB1qk9egH/P8J+Xtv8MqbFJX9WkoFR+vXTbGDVDLumP6lY/bfW6CO+KngwQZC85XIEh
fQiJYiDaNKTXqQ2+qUkqfpn4kilR7VFNXspmp1l3YLKax9UU+fc35w8TgBg44HUsr4rxm1zdWHTO
RvrIz6NeS2yGltGDQ/ioEgRvfnL3Pxtrfb9+ms8gSytiulh95wZQrKx9N2dnMyXVJ5e0PsTf7vhP
l3R1x2X6sPFI9YcCpGPfRGV9yBKqkaZ+np3kflZjdCVV/2a1Ve7//Wb+YRmCWrGenNmrsXe/GnlJ
sg48Qcs0N2lGTq2ZHVvV/mxN/f1t4uuFswAUEefANczz1/vIN1juwIezrSHgGRVXsZs59rkG2jID
MBu68qeKboUTlgckc9vciT9ZmH47CHIK4502UUejlKXIfrUSRlLRTotNU2+Kou9Wp58w7D3IlZy4
fRGflbZ7lHv0jIAO1Dbc//0m/zaLrsZe//ynWdRVgyNnYmjprr6PQ+6q2Pgn2/5krl5bn1YQyS+X
eHWTKSkSnkYZwWtoH1mEpFlS8tZRYnFNtT6YBQjYYd43eb/XLInSe1nGviKG7d8vdp0xv8zl9Veg
RQYqivr7twTezEKYlwgedZellyYeDokkBcgTH7Q8DMKKZsU/H29dB2A/sXDBrv715gIamDNtonsS
oyNhydhONBMAU7TwM1d0xN9H++NNtqD9Gkxn+LzOFYc+loZBiIhn2YwOMpvkEBvDnXAS9LM45lLn
tjZpByuLdVMnIVXvGTfv3H62Rl9vwNZHbelAs1XMHWR1XH2dssQa+7GD3rvEpd4/dkJljVokYZ2l
rNHb51IDfviQY0FoNlM+1Mb932/D9YxGBrYyCHi6dEzZLV2N38XDrFUjd6EsztJ8xM7qYRD95F6v
8/XnmbQOwiPFpcGKsZY0fn2yg06glZGsh5xkX2SJb8iBQ+POwi3/96v500AOD5QnCukOJO+vA9W5
SuF//YToU7PK67ZpmbUnUlCb+yT8DIT9h8FwAYJnkQE8r6yyXwdLp7W1kHcMRk+RGhiSu40gNwkB
5yf377dVlxuIF4KPJSXMlcl/dQPp4tMSUeTWG16dcxluzPYpLIIaSXLZHvMp2djG3lQ+S2v97ZMC
/I0QRT4mlPp44a52tqWY4AR3nEuyZbzhDYzcwYz/YXWN+b/aoYhEpthFqfhq/lVpUlTqxJXVU/7F
MIiEq+OL3Tn3ply9duH8yQT54yX9NJz66zMbs1hb4ihtPQAsCKmy5jAN/cM/m4TXl3R12yYbgJet
LMwLq8d6Pbb+WFrBELJS87345IL+MAnh2zMN2UhTc76ehAmg4UgOKTPkIi79WDTyyxSqo1dmOTCg
KpU++QJe30BmIqd6SunkvlGYvIbxxtqoYgDhVXYyQvfsRRZuryvB3+/gnwcxIXhyXAblffVmGXJh
iTEZUW0rGGy7JjOwRejzJ2/VH24d1jo2EpxEzXVf/utc6HlGYkRH4ZX2uRju8ePr8X2bP//9Wq6y
diyVO7Y6+HTYY9iHaWX9OoxshmtK20TqSE5aRpo9i2R8w+fPrjA/aGl6Ycu40ch1dHPMCFZr75Aq
IUPpQWfZT9hyU1cSOkywyrlYGEI++XmKc30fiAXg8050CROXiv71DwwNicySAiRpaza4YsW8ghUR
1LQfPQKTHLaOZEtwSaQsDJwurB4qyloGIIHe0Fzw3fW8kBueojmz7bQ+21HYxy9xZBv5ifC7kiSh
eUhT5FyzsTyosBlO+ahIr3MpW0dtkZfsqxBNCDSKXPYz8tSFE2GcDh/tqLQfq/Eeu2LTXmyMhij/
7EQ9hzIKqydHWSKFDUm/3IyTc2+lqR0IS7KeyD0q7kY1Hu2bRBWjvZsJG/yiOAltRzGK6q6VK3Bt
CjwyMDTD9CyP6sBhZ7Hnsy4XxX7C2xPIjRp+JGzZX6M8qm+RrFin1DIQUeFd2ulZ9mEYAsWWyCZn
dOtBwZ0TxUvUwAE2AXK3upwRch9F5naGXJKsOWpqs8W8T4kHvDNeKbvdJHREDyVdlzEYDDmmrSLi
4VWuHbVzRVjeNJjt4GzIKOD3Q5dol6xLN2it4iNAj/DQKNmwyTGwUEBrzRdZypZ2Z8wKOgWEOHcO
NGJ/TpcHM6u6ExYkZEwL9BU/a+0NMIFN2KRluFcEaucQlUQwjmXc7UBBVuM3YYCywUZSjZuh1zu/
0BLrjN9KxU6S1X1QGAUTmufpK7O09A9RWKpPRjeJkWJ3Uhv+hE292A92CRc8q2UoK2rBjSuCriLX
0JXaBpcXopPLWMyHUU9hOqAYamy52RZ1Zr2aVS4+WrnTgnlobwHwoWiG7xXLc3MpprpwmZe5O+XT
h23ihqxi0itdOS4l1MioMI35oCIad5dcN7/XxRynKP7Jw0uXHHX9aGLat2qSX/SIBn+hZhfFkuQ7
nld3hqcjK7dOs3wDk7Zg2i6B5SRRzn3WS7NyM87qmlN+aMMEXCm1L+Q1ztTQ0H+kceHC5FK9spH1
l0ws3ywtMb+kuVbeKGKsg7Bcf2CSwY2ozHqfEOoHyjWS9oD6PmoNxCB55MCu2CgFyDnpsQNTzDMM
iFBWzLra24O0ykj1+zD+4czCLmHCzBK8peo8V6vNbFnDQmftcdHayhuXuT5YdTF4/CVpR3LEeGjX
o4S0hPax5q8SFtir58QROAUrTE1LH1cBzAVlkyrD2WQP7QlzVnbEOSNvHtlvNMGSy4+51gzC5a3D
7RStBXXkOw2Bol9LwbFIGEXvTWHzrskIJpoEs5qjKAukqzA7I9TRvo9TLy+eZsb6AVzMkqdHSv4K
zKuujJxXC0n0GBbnvFueCuO1DrHiKCOMQhtlOQaTqQrssS83ZZ70uxiJV8mLWWYPo0Qr2JWVRn3o
5Q99UXO8OUA8Y8fHH/OFtPu3SGKaTWynXAuyic+j7x4zqohHkYr8SYR64qMkNQO6b3F26FjYmgFF
Rb8mXkum+i4SydwkjXD2RcSqEKC5deVMuW1ryDb5aivD5BI5xg9rSI4iNw5lHG3GuQ6WTvACZXoQ
2+ZUBENu4AqRVQxcmlIVHuiv52jIax8evQqbD5X8mLZBUoiCGhkay2VcttAYdrotgnJx9nGBgFB2
vhq9upnT3O/YXuRLssEfg0qjf5mszJfThOFSP8dq8L0vIkxSs7wTCrwovQ7Mqd/V/Q79HZgmRDEy
Ga1D6PMZgAoKJWw31Kb20sAT9MtSvLKO+Y6Zy8NBnqMDZbSW+tXyYdodCqma3L3ceu7qCekcQn4/
Mg2Uzks21Ru+Sso3RSZ+eDDVs8S8OOitvtzKmWY2myRlW8FmgpLMEPV4UdPm3cb5ssh5vrPB8RVu
FxbNuda7EGdgqrSBWUL+injSwtDjc9ovZGzYhNFgNg+b+ynrFp63BkarmlX5oipQjvRZz74ti8VC
OoffbaGkbhEN5rNcRvlu0eLb1R3WxdIzgMXXFMJJTcqyG9n2hZi3KbCEtovmpbkY5GHcNxIwUceZ
WF5LaUy8qJka5hNofGVvNAi4D+0q3i8cOhzKFIJPjp1Gd2doQv6Shy9diRowtPs0D4qyGadDSMlk
6wzRFhHWDDlL6j/0ou7lIJ2TOX4sIbFdNDmbtpJUSDeRiRlhS2ysdezKDPLgbOM/RG2k3+a6euCV
i25suwK2hsukFisyKCVBABGYi4X6XfTTizxMiMBpVepBP4zhu2PNE9aPScaBaRiXXCtqaoGgRxCH
38pjpuw4MPvSNPlUInw7mw+cwdy8rYMOj7yakB07zLHX12LaJZYqr3Dc0KB/0YOYBJAhvyDmrvSD
nCMXvBeRpv1olYYNcj1C17WsQG7NW02Obym+bkUogsUaPbCGYXNKhlMi6EnU5FcRvVzt81xvhTeu
+bNgx5r7dm77Qw6T3wDglmBUG+301Y7iOT8IeEsKMltUwrikgDwhtcp5oXlFjbBR231r7Mlsbp+d
KTMOay6m20N2bfBUlrlznCIDcxG1T5fJjOelE3KGrJ4aMY0e043jZQftbnm0h77iAoloeMq1YTDY
CzX2ANMoTnC2WssOvCnRe6PyHslauXpZB+HhCHplpXqji1bTn+h04TuTM99FqjTuUFo3pxxsneUL
bD+JJ0KUaBLqr8pVomkmUNMB1OC3AA1XLC8EpRkMDwUpqbqdrFn2K0NLnySUr6NbDOm0y3GxeBUl
ysydZANHhtpYvfDayIlO6dLYX5u2HreTYywOnxRjinwMyv/D3Xktx41l2/ZX+geggDcRJ/oBJj2T
TBpR1AuClCh4t+Hx9WeAVd0lsaqlW/e+nHsexJAoMjPhtllrzjFHWE5KqfT+gJnUIP2qenTKCXG/
+am1atPX8hWqqQ7TqVOlvVE3d5OtVJ8Ty+i2ub5AiTUlxeLsjfiJySY6F2Yx38SlRRy47DziH2+u
akvaTWU1xv4Ug0+2oI96/FR0rUwQdvBuClfSMEnCRIYmhkS43gBtfGiNlD5qM9ayD1Usverw+blp
FEWfIrVigbIK6PFAQ3boQKetmLUnfZ7PJAjbKXhXbRfbtWcmM86gYoZsLZesuKk+TxeSibfWUB0V
o2tuqzhK/Jm6n9/FegYYL45POB32XSxrCl2LKCAD60mk/X7EAx4DE70UoX1f1mV7jcD+scAvipJO
2yxGjRF+mgy0M/Q5JB3A2Kdo4TQc83bItjUTAvlsS3huM93a6ctw7RQxDGaj8tFisiAkige4ZmkW
t5oyDLjseXjcijWv5BL7cptiRsCRJckHHXbu0Vbj9lM+T7dRrly0cHqUZm07WnkX7fKcMQaOpqGV
7LDqMjKfs3HRhiAUGrTCTMaFrCXMLl24F4s+IO+rSJFKDSl0oJmV4gUsXPMIp1fcYguTr5u2ZEez
0j77pT7OEvY2vxrr2yTBa6F23VbLkFVXVZ19W2J524di+lTXSGLRoNP3adAux0YKE1xWn60+eS3w
B0O+nKI6cBIjPAirv0pSSMYKMcXbqlQpuWTJR01DxC2yvvDHaQUO4k3GNb4G1qOWxL2uboEJxOg/
zcJtex7LTmDlHyU2lIwDdwBWGz9Npilzpdry0yp5NqGIm0NtfSPvg6Ij+O7rorcPJj7Q2jY3FDI8
E02M3lfStsPQHOSNVp1GRSt3QwVuFpkpemog58y6tvBREKd4GnnoMZ4v69OHTcm8IQUXkKjaXFk5
PLdlznCuGFPRbR2YAd5YE9LkqUhIhqNmDMT7TESOmJNJbrzSfZvSisaRPIsGytwkF9tMA94Ioo+R
vY8skH3GqHp6g2VR4DLwjSR6MVUcon0YgT6I21vHqT6Tfh0HgxwtBbEuAnTzLENVU8M42wscmldN
zZIKlfV07YgSC5lRT9UGnB7y956UFh8BfkQ/n74DwM14CGrF3GCnFDs9YfS0JiEab1rC8hugSGkv
phovV9qkOpMkxDOYjIyhBVbzwGqSKlAzjFbT0qWBkrQvJXpbrwuTx8wJBzeFeLqZk4YhG0pZvclF
r+9UK8p8GqIJTrZs+kgKAnaLCg72lH2r1F5cUhPm5Oo3zK+ThElx1zFoxl7Sj6w6lY5yLnC0pop8
npryeRkdpzmwQw6j47DgxzhNpTovFct4rSx2mZE4t064Sr3YUEJa7BV7yD0020W2c8ZeAFmymrKx
XIcZsrvKCoB4iMonIBVOnfHZZsXJzFtBFRjeHKO/4iez7OwNAM5erI5Lg3kTUHjjj6hwnC01U/gY
IsXpHlumEuCu0+bHRFCUwRg68gFSyQGwEdHZrjscxShtHZahZVYtjyytpnSrsZebyIXXpm/48uvn
xgRt65LlULIWMuT8YW4H+OojxIAH2oSZtm3q2XmN1Gzo/EG36tOAxevGanOQAGbUP0GYDssgWuZ4
OtXpMB74SUX6PEZ2VBDABC8Mh+kwe3NFAvxLktTODXsMOAtFDYHzmtWHNX6Me6JKQ+T5YFkTabY/
DlJUhtdxPaDJj+rJSk5p35rRudJm2fAZmnCN47pwmX+6U13FCliH8XYsMdZJZWNwLOJVwLT3YoP4
aNTp7KqgmRpCOxRZ2TiPVTn0/ZGuVl56wB+cbZYZzjZh8dXtpiXpfGqBcOwJps8CZmowQRh/zrPe
jVdIeZ5HJT2WktL5YbkSvRWp7AT5dUP2ZcQl/5DgSzjVYs7ZXyklQ2CPP86oiOJ7SAbNGAdCi+4x
LSWJOCRYXFs4Gh0jQW2GFJ7GDbNcPcTnCk9Wqr8mUXMn0o0WHqjaqCf24dGBqXPAV8KWVd4qMhED
7IGnSEZ8XgjNwiK8+DAComRkd4ZrB2ORKphvezinamKfwhks76YEazTYmK58TvQ5T8KjlhhBLc9H
TTzqFsEZjrcIJSExYa5wEYmVDyhUM9ylhUeg4LJw250xXVeXes1sWG54w+rTqCr1BubJZ7KR4Xos
CvuqqyV8JMQGQT1l+OPckh8dpwbF3FQ0mzjVX6huSN44zDqeN1Ge6jY5xY3cXcGKlUzbrbEit+aI
Z0YJBQD3qcPOnMjbYVrk15bmY+8mxhKCatRscZ+z8Degzjgzfe1BHCnFabeaqjQfR7V5qI/U/sTJ
6nE/UqTh1UXqpWyuJdKsVK2rgaVVxIpFhRxkKt6IJo1KRnPc7Js6HGEI5nIWXiemObsq3n+f7TlI
FBoXsfSikhtAtgEhM93iyYyxJXDKtIQ4kIGSV5RgHEqTwR2/YgJcUR7LwOEMWVoOuhWlw95wliYP
EmHiz9TrhNiHLEoaCpJmfJnlQpM2usDUelUY0iFW1c/OMk9frCjHvKRKdeZGo2bDhiyx1RRWaT6X
5MEU4C+owAjaeuXJzpJObKQpjwOVZw66rErIpJzP7TnC10L1RgvRDcYyH5hVWh7g+tfvyR4/Zn0U
k96Ben/K5D3onJH1mt5j6K7AXMZnPLFEUPbxfYNWlbhBCzSLrm0p3D5CZVRlqE1dbFGfik3fQvVw
VkqolSXzcpDxnNyzAI1uO6feGLmpR0FIeMEebxjJsaOsXdtz24pNLkUNcYZNMUz3OjxIlzpX4yUK
/na/tVqcKt39ZJa1+dIrMmCPzMbHvCSGpzExk+hrqJruFi3jXQkuugRS0BvSGuurrM4pWBLDeRD4
V8LSOfRSXZ97mVD3SlZAXNjAfInYGOrI7yVDAZ9ZjRr9lkIyshMl36XziRrhllpK46pucGrFrBqe
lXBMJ5KtEbNZZaFSPMgQ7lI5wDAZAzu9HsqMUdFOFjZdVvUtz+M8vZTU0e+ckPayp2CFhBKYS49V
lsanSbLk8ppAgZkVXjeF+95uBDZJofaNhMlL9Atm3VY+aSg17SAMK0zVk4BSauXAbbMhm9JNRqmi
IvMEQA4urHG/xGb8WMVaWp7aWK0kgM95o2I4VLPxGs9YRFiHOlvzQamje30wZylwpHHBDzVN+jc5
m4vV/MxmcADRTix7VO+dUu2+hLo53rfM+V9zWWTSNq+ghxpOQ6mPTESfUa+7ztO03JdyDehZ6nAY
8ilPYSPZdASVNNqFy0BlPMw6aE9ujmJvT/dDCWaIWYa9geE+NeWGAnVdGLd1Z8UhCNdxde03cDhJ
nuqexhVYUn6R9Kmt2Si11oral/sItaKyicOFl0D4kUlSvyUVAllMXNfs/w08MzcsnvQHCt83WruU
u4xG3nGWW+N6Ktj/KL0m+cyeY3qIujy/TwfuKcoPSgWkSR5sgn7cIjUCtcFGZO6mXK5Hjp9UzqWR
nscRlZ8kE1VQYFEfDRjOPPvz7ufV/PelfG68N+WliQAVfaf1rqetqPDW44rGSQvIPqHKNTN6m859
ON3+/I3et63XN0IVYNKekUGG6usH+U4IoU4AhPWBHhetg86zUnD2hZI+ZrH5yN4UQEbMdsAYMPj9
/H3/ojNE7wnDCa0nAJ7vs55jHCXRakWDQU5QqUwK4bmYq/oXwqn3yof16EDPkXFpWSRuvT+N4IU6
MJqcxlgnNqhUvKhQm81i2ZuyMId9N8i/Sn/8iwtHzxrxKX1QCz3huzZo3BVt0/NMszME+lGXVM+G
ucZQiRTH0xAT/eJGWTtoP3bkSXxE9UnCIap4Wmw/Xj9lJEBMrdlq2G26daLZy237nArH1fp5B115
M8fipcvyTz+/fH8+TNzeKINXTwPN8feY14QntMksQY+8hkFs2P7UxZ7RmrdhZ/+ih/iXb6XjvtRp
jjr4C348wqlsMnVYtxHgjWgMuDKiEkWwCP7FvfLnJwHtBPJPbkbHIPXvXRexpPLstDWSA60BqE26
cAdyCP57MIrYn7HAMX/9onH5JymxxcMNvXsV5hjoc97H5tqjqQnJ4umDH6W586RsAfCDUkh6ulby
QwsWpq3aXUSJEXbXRsvYT2vdbZrSVvj5Bf3T0cMMthCUo3IHd/onwcUgKS1wSu4jI+FotUs1yh5V
e1cTLKLyXfkrZ8yf7tv1/QyatXhF3tJgf7yqBiVnGQ8qBbwgv+mOi9v4SPoeu+3PD+tPAwBvsza5
VxH7CqB89ziWJst7k1ndozIFAd5oLKz3821tSPdMFIlnq4P///aO6o8H5pSaDf6gFp6ZfxU51oFc
opRJPVDqNmnxS0HJ+nx/9/yjEQQ0iW4AK5e9ttnX6/rd+I0eqekiG7FKXfUHxQzPGsSImhUkm5cq
2oGc2kS1tIlr/bcb5m/5K/+TLfJ7V+Q//9qE+T/ROck9+hPnZNM/d5VInvN/bDE+vz7/4KLkV38H
BysfcFytIjsuh20xmPzLRWl8oFiEuMjhGSPJUV21Qf9yUX54+2n+i80r5O7V0PG7i1Li9UybDFR6
alxMzFz237FRaqtI4fv7RUYojHNKpfTg8AnfD9wkzlNQLWeaxHETBhI9Fm0bCWt6XeSYtWUuKUCX
NGVW7ms2LpY79U1J7aFUOnGV15E1+vAyLdzTxrhQ57HwTwch4NpPTkJsgTfJY026BrFbX5JKlp6N
hvrEkfSTFiALJsrWX1RDWr0Qun0vlzNZ6gS2ld0mmW2TOJeeniz2PACYIXuwQMKkSG+bxKk9oB+1
PPWWpBHT1lB13H93NW9+OwXfR56+GwA11llcNgyu6+yNfu/dRBrh5CdgAd5JlNDDVhPpo4IbYD/l
S3zKU0nZ4msycK8XVfT483d+txR6e2eiBkwbpjhDofJuCRYrvU5Zh1x7OtZeb7KiZiKof5GGbL+/
8ApOJvB13Jko523slz8OFPPY0FoBpELZQonWGhfbfALpjIssKcg19waEreFodQZVb2mQh0sq0fJQ
gD70fRa0IxjZhNRE2Ehk4NBeqMAFROKkS21CITmdUZFKeUTJuc9VSnsFZZc1JcLqdRf6qU5fkcH3
QXGGqnc70TXo1imw6VQWDIJG+m7sjE0XaYA0qSfcZWyrv851DqxIjmHkj7fZYuW3Pf3LJ9FY8TmL
Y/WbqFasfh3J83LAmyg/g8uuMqpwyAxcNqGh31R0fwDINfWLs7T5a10OlGxksuyB5WqRnvrSjMEr
EPkip1c0s53F18l4rzxiO8ooaHS5eaIkotMpb23xapsDtdUpW+BdZkuYNMRkkdpAKRSom1fNvSnv
9IbkrkvI3X4DCjVmSQZBLw30WlU+qTRlQ6CCPTFE+DKq16JXl2k3jM10t5SdrCOYcKi6trg3Jd9I
lcTxI8CM2TELzQRCy5IPFftwwaa91gGSuYtMYFhoNC86qSGzpzpwwH+xAnu3TLFlRiUEfWwRLMY1
GQvGj/eOtFSkmbVfKzuuDkYjpMtAWa52gUFM/pgPbIBqYus44KcxziaXJI5zUeayD+OWxDoljnZv
T8zfmnv+z4z71wiJ7jrx+tpdPdfvQQD/A+egVZr5kzmoi5Oq/pFZv/7Gb1OPbn1gB7AO7GgIsWSt
4tLfDPyaihXfhkqN7vQNWc/g8PvUA7MeMjczAdJlmSAbhdHp96lH+8CCabUiWPzHKpDV/s7Mgwj0
3dSD9nwl3yPrhV7P7pYP/v1SJaWBJXcmCN8oUyrrQGPJuKFY2yCnjNVIHKiRR71r01umx5PJGBQs
Hyiu9NQKIVrqfboqPjWxwDFQUsZWCYkdelUcE2j4T7QHhvgQT1qc+LQsEtOXcwGASyGazt53TZon
B9FX4do8ThV9myIfeEIEFt7QwSWLBHcRVEfJAPUJkEQpvnYghz7TNVcIrslaUJNprix3SUNVwE8E
I4iHSKXGamPXFDryaUwuWqN1NyGPPDYKk7YrGyMRVRgsMiaOhfZmBhizFkfV6SLgijMjGg0tWRig
SoxaeeChH+t9Q52DLFhYag2HX0bRXlSds4b+iijaEEcYZQdNbhz5utTXoLDCsOAnZ1ByQYJGqt16
piVKhyarJAoy08ZJ05zrFLAqg/MIdhc+btjMY+2akNRGtASdaIPaZAFQ+6VlxWlgVKI2aSSVij75
zZTyrPdzn0XLHTkCUXs/0FY0FhRPRtzCB5Xpu/XHcpI6ub8QL0USJH15KU6dMz0asx1vYT+VsDGL
Nq7WOXUgUg41FriSolnI9EzVrPcGDgqZR9aWYvCGQUtGh8mKIiW9ELynkBCLtg8QR1MjLsxGA1Vg
pEV3TPoc8pDUVClaICtu7JtxjhWmlymee1em5zXcRTnPS6CnlI/pzqlKeVs1EHCvtLZrs62VD+Po
aXm6xuxQwsODwR4efq1wQHgq0VLRZSS7Vt0vHV0QApSysaYBPzZOspsNtd+3JYBjJjHSSqkbV8ng
i9RQx4A4gsnamHOkc1dFg6wd1Bn0/FU1j+S8IU4r752yAJA9KVl3g0+P31Q07jmkX5buY+u12m0X
LfYNo/qk+O3IFg6pYzScuELpdUJacL1zensltGjJ9Mmy0hFdQwVojfvWDIdkY8pTOu2HtgpVLzF7
xDK23TYj4MdhVreT0RkRZybRgAHmlJppW4lJ/axKqHV9O8HpRn7R0DdHQiqHlGTgQjUjCvpRLS6K
I6xbB5dLspsG6mtohMClz2DzZKE8SCKlpanGyWhgyrPymiKhVPV7pspY3YdOPuRU2cnNTa8M0Ohj
6iYJlUeEFKTXs0Qx45QWb8f68BPtcqu7ngHW5vRqu1z/TE6mXBNCnRuShGme7iyhRxPmyutlGkbt
yuDhH85xU0QhfYHOqL4oablMEAtp2soN2aeeFi8hxds19A8smTgD6GrOUgN531MGxb40tPLyXT7V
g0RDspWOsWOh8BorjYDrJOtr3WumBLG+YWTyRY2MXAlkKSb+FWraRFFXzjD40Iey73p7NnYoQkTv
9koyLshJjfgSYSIG8Yx52G3pJyBMIzl0DbIuWloRvT7EG5nI0r2lN2vNPLPN0k/HHlWNaZr1C1q9
2SHiYpwWVgFOCiSPVuLB7nGH+yX3yMWcQ6hIaRKbAaNpQi4badjI2SvyN93IMhCwkTrWFa4FDPUB
pdT83FKsA9NbFNHijkmrTLSCQ54FkSX5K82+AkA7zb6XaVEa3a+oUnw2O4lKe6OE9l5nrcYiBaLp
IQxlO/EwHduaO8zIE5ANT02/ymJZO1VOCFQ1z4YRGYgZywfWkjU3Dolc39ip50eB7PZhKPMm3stL
EcaknzrNeGca6zhCC3Z4NaksGFCtKZLA3Qrr+ySe9XOtyM0UmGAQNcptSIp9iODz2cTclQVqTzwR
t7/Z2tuYga4lBM0UFzBURejacWcKkNaixYWhOfFyyhjzbsghzAyQwMT7vikjSx+XufJkSh1kO0Xv
54sw6kgKgBSHhKFFtdrb18gmkqFx8zxENabKMvmOi9k6XeXVjjwBSLag3dIVLiCRYgYvdGY62xyd
xzqNIDOEHYOXa6kSFk+lY9UF81lE07A6nBBa6LGIESdKpnlJUifptI1u5sQSZrKxgMhqU/lRSLnU
Hcw5RUhjqp1KkrBjFxYRqrryldgRqQwMK27LQ51PKYGGqsbsh56LLhbrdienCaIpX8tWXsRWBVdK
W3qqu54wJ2yQ3UabckjxpHiFCE/xlroj3MTELwGpXdGEjzOaMSxPh0CiV625DV3I/mF09P4uXAzL
dNs8b254BDhWLGRoewCvDnuIfxw2SJ7qEbUncd/RFONVUdqCHUiqRk5/NPslQ81gsNnMvrE/sWzC
YqsazzGgiMzFezKsH3IWGZkUToyeDThR/tHK2hmgO+j/6F6KDak+y0mnNy9pK6ecXRXCegWLBmGY
HozY+FXhNzPIv81Ss173VXMYUw+aomxuuBOkj63StsgKZbW9HejdQR7E4Ejrt0M6jtZxvsk4c5lb
VKtiSAo7JaSGDjkvyKSMnOO4mz/CEnRu51TCrazm03w/yoN1Hts1rJjQiuaToYzq4pbTZGmHZVRX
EqUYnW9Sm4J1xwpdnh15TO4c9lk3qhOuQNvIWR7R9euf66kYnlJJENyQQVbEi5DUl9yMxT1QTZR4
kTZl/abQmRsJHyV/e72/QLiWajLwqePKMXFDJiNEIAcjndtqYOG9DH/ZGj1K6MMa+awjMi8mmj7t
CCuUPMBox3QKM3wxh2xjJg1agtjUu0PJoRBNlGXiVjImWtBR36QnEMpmhbTGqD6iTRPnIQppyqM5
Sm8xH7Rfx7Y1bkk8LnRfkWslonWUhoRhIvVDkx9jCcuJYVrTa8dyS2j8aO3Z/BqkUY8IWNxkMopy
I2t5hSQiqQ8SLX6BDG6sv5KLht+BlBTxieVZj8Abr/8XRteJeZi4BILykJ3OLjRBcR1bNal9IB+a
CR7qGiSjOKEEziLux11XhglNdaXNTrNWq6w27Vr+YgIMlVA5jFThheGQSW7PMwjhojHLe7ZrWnmc
iii13LSwWfCUZdUhVTSF2W6d2KY/GIvBfJKVrK1cPH1meYp5OhEFOiJlpJd6NKgg9hD9LoiVS7/X
67IILKWRuC56OyDv0NNPqaY0vGwBeA1BrpllnszqBUQheUtoACUlIkbcWqSvAia0jGShSOjxgWwC
65/MIS6Bso10OuKz/bC+P53CiYzvhFjNppM9KOtgDsmHpsfDdNH0sLIjCfRszdZa2VXROBUbBA7m
9RRqseoj0cwxYc65htK4WrH0ViWULSAagphMWOmoX7DN0cCPexkNIf09v4K5F8A0DO1NUUhIRUK9
haBhsFKUGK51zpjbqYuWe2XaG68VhyTfjVPb+xQOpvJjpStkO5DHqifocADgtC6heYt8q6i03O5F
qzuJT95BewqrfJC8ouvqC81Mp+DwRvHoNHmZa9sEQFe7mRdJMBwnViUZDmawOpmumpFATMTWZcjq
b8545JHI9AnhFxnE64tYHIi5ouQeSeJ+ug3NtZNZabUyuSU9K9mVWUOC0VarAh8/wBdSWhEisVRo
SNnx9aJ1+g0Ux/kjFPqkPiILUOKgiJEnumZhovNPqzp6xg0yc3vMOcrRxA7zLdyRzPQzxJ6pD8M6
6v4var//O/ffhmXhV4ZnbNCOhnmnrT68/7whfyiT7vXrP+665+61/cdVwqb6H9d9l89JGf1j3xKj
+LX9vk78ly//2+5dsowPYFQcqvkmtgAqUP/evium+YEmMDt7+jIQedQ/tu+q/QEXLsY6SGqUadS1
NPOvyrH8AaMahT7KxpjCaJxBlvrnf1Gbj16r3wuiIAt/+Pf3BdK1EvBd6ZjqIdJ+VNOKSaMYz77+
rrOh9i0q+8SMnpqBGu8gYuNWadMzcJaj1DSvDaLHJgPQir2l2yiIjhlTgg6Zg4t7bAxEqX397lz/
Rcn2x4LC7x9odSEDvOGRXTP6vi8ojKLTJfio0RO+vGYjIaV3375kCkUACWwfD6P8i2LtO2oB59DB
+UclBa0eEXyK8a4W1lKFlmYp0e5nUzoaGBiKYhQfo5mOXAfnOMALBXe+QQzYlPFHs1W8nx80998P
V8GhkYV4nVaPaVBRWeMHvz/oIi5X5chk3xKb6zqIJuNGmzc6cnFT2svYAt0y0c4Id5ZfFMj//MYg
0NheslNekY7vuRSCvHUgQJp2q6ID9zWL9RlZvjD0wuHOaUeCccw7g9hn9ipPPz9khRv1+4PmFuYC
UzHiOlOSgrmy/v93Xa500I2ygOx9QYbhavy5uvq83xceS/Lt4IYn4+wEiNp2tm/uzT0Tyl4czb11
loLYt33HcwLJW7+//ly9E7ty17k3YtfxVydQ9xjhXHZc/OCXwftyY/rlTn4SRyfQfYv/Tl/Gp/km
Py7b6TLdGlfRvg6U83KOTs7DdBlviE2eb9Q9GRpe51oe661ABF9ueNEvXzr+Onm9z3nyEv9i+L1n
B9KGGrA38jfwqDszEL68lbdVgDRuIzbFt3TfBJ2PgWrn7Aw/3Va7NqIa4y5f5bOyn2+n6+laOhZH
nG8n9UrayVtaFnRSe6/i1ZS9eHt9OzD20gZzy2650c9U+Hml3g29b7tj5VJo8yx//RiO3+yaY7vL
vbvCTT3b0/bxlvXq3jyTUXzf7ka3/MU9/BaV+kcX6vfrqa5dLY0Bjfvpx+uZOJRKGoP4vY1/fY8D
49h41Ta6DC+UuDX4iLbr1AGeqOm47FDlu0lAcrObb5ZdElRbfjRovHTzuj0fMNC5wrvDYrZj0+vN
Lt8I0gAqG58aXS/f48/VrHijeyHxKaXe5ZYPzg3x0VjBJH/cSX60IcCC3939Vqf+j0Pmm+n93XGi
P7FkU2FgX1VqPx5nrRdjFw5acZlyh4qGMdrY1Jt071TldgSj71fz6kyK7JdO7prTb18K6pis2/Zv
/2rn8amMhnbbFEnn1lbVB0k5Iy+bKD/YCNUp4ymNvA/x2wl1qg5vX0iz+hKrNVLynidUBofpCouh
gcdIP3bKeB2WqXwIuVAHJ2p//0LdlSZdGFn+H997+7lmIrXj54/0W5/x3ZlB0kHHk4ltTUp9d2bC
pZzwQ4n0Qkn6IOnSSS/j27SLT3bxKnXdHQJt30qysyYpV/g97trE3izNfogcGjFYsJdDKn+FIX4q
9fHeSsvnqnIujZUclMw59kX32FcTtQaU5uULaKKntit2FTt2Y8aqK/qzQ0RbonzEOm4HwBlvEJVt
m5pKSrjEW1NLfBRlp6nLNqmeBKMeBlV8bWR9wBIR0bMeVOSod+awy0OSSGTZ1/XumBrJtUaCt9Lk
t1pZ3o0diZMs7H5+6t7NQG8PD7V8AID0ianda+80DcgDexB4RXzBRKZ7XWoNJEHoWP6+yZ3VHpNu
qxg3c2dupsgZ/uabc8m4YkyBwBFZjJDO8eMdPQmrNWr2sxTWkQWHDSJNumsktzFrrAvhB2W6xGXe
3wpd8h0+3C9unB9nobf1Ex2JdXEs05GCNfrj+xujsFtUd8t12qqvGbYDNyY3a0Ph+zqMqECmnWa4
i0Np0ElbZfuLU//ju9syhE4HbBIiRfimLBLfNVFrHeNF2RvyPXZtdTfr0S17uOyo9C1r+VDCpaBx
yqk2XlX4e5Ml6a/w/GwGpaB4aGpXpl4+6zra7ahbcJZO9Zeave59YYn0F2qmv/6kpgpkRFVoC71b
G5XU+aucdcQ99cYnAH5kz8mI3RLNOpLm99RTH6mSpvTzJf8VJOaNM/DHs41Z0OLUYFdd84lV4lfX
VvR3s7UyFsJWsZtf8rLHKTeGQT0s+42f4F7exgJ7aq9GOgCZpT0XSVyvmueHmZvmGJVoTMemd05W
xchPmes46Money7HSzeqYitE1npv/zSruAkMfZy9craSLaGpD31UkDNhyNd2o6cXq6vDB707UxuY
T2l0cMDE3VUK9c94dWOnOsa6eDJSfCDlcCCiTPaXsu1urSg8y+Zg+NH8Ozryb/Ut/1oOw5Tyb474
P/9/a1qupN//vEfaxs/lD2KZ9cd/F8t8oCdpsqBEbgE8zpAZTX7rWEraB7RMDHNoFXQ2Nzzsf7Qs
lQ/KqnZiY8PEum5u/r3n0T/QsLTZvSu0GeGjcuu92+H8bMejq+to8sedTCUS/zx/2PYYfFIAlD/e
yTg0hjx2nuO6IvssrmXQJWaFeStVtER6EI0qnQibgkcwmNGoeNRLB+LqHJQwbMerel/EzPmYOhRS
4wcQXM+d0hXqtpQI5DnklGXFvmlEEmPfK5LhGmu0MRxa6W38mmQ0CYxuOcyecGls6aCRiLfmAWTZ
cAwHNUf6YPZEqMXMfV7v1GXlamWaynvq4+1wgCsx0JuojO6eAbu7ELFI4JomT68pabIOMTOTVPtO
pfXpxrKT4skgC1wmK0OxuqNKVTXbLYxOxnM+L7N8XpqFOFzbGSgzmVFd1FTWtb7yUlUZvtlCtpoA
wsUg70EB4bDuQ6q7vlWxq3XTfrBZ54aZsSX1KB98yxE6YRvD0Af2YnUVtkHAqbsU9E0UGHleg+lS
etQVKr7u00QlsnWNITReS6Vk12WUporaRJsR9TppQ6dSXowHG9M0eohWqQ8V9g/HtevBqXZG1qzR
I33cfF7MhBDuVMXwhavX3EaEEPWuEc3FrYMln40qmDuEOLhDH7RUSV/1CDAA6VZ1clXLdnGxrLqv
XXmRdcIWZCMWp2mJoAlEKJle+wb9O/geU3qg5Es2cUIxtwX+IgvuGDW3jG0M1sHwZCcUW8lUMmVT
4hZvArPTuxc91YmhgWhs3WHaXLPNEjUkXSia8J44lToUGKkLK9wNMzpWVyvszjf0lnWsHulofAuN
Ns3CdcH750jZE5634jOyx3iFOXRUzBrSrrwB0Q0Lejmmg1AwwFbUHzE74osa9+GUjrOv4ZrvMQWW
0rVqiEXyaFPGMlKeNCUcBNdODpojifdZrYPmM4eej5pKLWePdGZyxJq+Aqhn0liVPJwKJJREdh/f
LIuTvmhDkrR7Ilms1wGY5EIgk9q9mOFcfhLa6saUHCnGAirHYRZMcUPGZLtULwW0Zw13elJd5MRm
TSHh237tzdo84xyK8iBTwIh4aqFPiz8PtqB2JqLiq4SxYMbMblFZTvJiAmSsjWBlQn1VqZCXE9PK
BdZwpAmmPDJd5udK1xbMojS+S/zUZU8vNeyzu1q0xsCGwfxv9s5kOXIj3dKv0tZ7LwPcMW6BmDgl
ySSTZHIDYzJJzLPDMTx9f6Grvlcp3ZasrHdtXQtZmTLFCEYAjn845zttd1RTQt6aO/5Qc1tmcVo6
yQtJ77O3C7QHQgeAfU5OgR7Up2WNBbGtVuZPUbk5OR0N8ogCu28BU3G28uHn2YDGuwsHwxZwrRIU
8aXWdJHJiGHO9qYUcgoRLXFqZIEDZav5QnNr7K+TxN2sY4pkKbuYCRlF29UDl+XmDM26C0sZcrsN
ZngABoLnGDurDA6JcQAs9trT5d5BwbSCQMl/VgVW5IgomLk9DLoLqrgcHEY2fUtu7wzx6tImFegT
5xFHCnQO+TPxVVE+5Jk/f/p+Pn/i+xr9iMF3y3kXklIZTyR2vgT4n1/cifjneCjt4GnIB+PuZ8uv
Xh23aO+8dmDls2HN+8xZ9+Ja22T4xjlF5q8PJpeoZnB3N16apB9qdDqGqJ3kc/G4JKtYKJcQsx6y
y35K2bgmgq/lAjEBzteafaLGQBuK10244r4DHL2SoeoEL3j8LLMj6ZEVFjpZKgC8gjFuVlY5sdZh
loO7XBYMWHXnDV81Rc76vTIJkDEqKf+CUyNh9dz6xovdtlVsyLfWf/YTKHJflD9Z/kFUSfBZjuwI
I7KEmdR0yC9u7DIX5oiXK/xhyzloDimB52y8hnm4tbswJc04LJpDknXo3Hl/Ci0kw3PyU3kx1Hot
ot51FfouoE1Tse9uI7tPVyNJK6dlxfiOS2k5IV0j2nRcfO/RbRdCj8iISm9zk2CKVyAsvjY4L5AY
DD25xEUvIJbAoHfuu4IEaBYXrpRxpnnkYBMndnNHHpnfxczC2bwks2S0VRCs+FgEfhnGLFNLcBij
nX6p3ASABt97ez15AWvUQdf9Tx4GfrPLbTet+bQKVoNueq7iJAfNdnBtZ51Qn3Co4ab0GVW364DV
LARdxB2tclKISSIu/BdJvACnpO8IfbPWkHUuUq7P+YKZ+sbt1taFIuKJ/cVubHrnqU+E7PZTMcvy
anZW8+zLRWHuMlYVHErbztDeWF3x7s057BcCkLjdrg2DfPsJWEYBvL1uc+BYFaC5+25ICjAMPGD6
XZUb/bwV60I8UdhucxohsyUdyxdz0kWK1KVrLHkcywrD+mtRZ2hOkLHK+1TP5GMGZc0GPmMZlERm
6+vXtKjkybaHfPoCWMouXxbelnqsbLGVXBWWq3aNu0wrfr1AfdCjupE/u3Sv3lLce5u/kRIyu9MI
ycO5rp9J1XC6s3Rnehz9lUNFcUnk1wNnLg979um4K3WA+b+1t+UzqRRv3SmASfFhJwsZRBRY4QVu
kqRiqZfgL7PS6scIdsFC2PSKBZCgLj34DPqKanhIsr4T16Kzz0cekagvREIuuK0ZyzLO3tnJOM2f
hdzILFa9+7NO6/Poo3e86xRZpxXVTYhnd2Lz8fug9N8qtv/fXFLgufm7gvtbObDy+fjj3uG3/+J3
laD1Lwkoj+7MooIGhkQ1/h81t5T/YsfgUYeH5/4NFNl/ltyu/Bd/clag+x5/yPT/v0puhzUD2mWM
HIohF/rif6vk/qXgpswGnMoUmW9ewXn3/HNb+4fWkZulJz1imPHnyfAy9QvnskzHfwo2+LWs//1V
HCxTFoap0P5zG+/nXVDn3TbvRJKzb7UKOPmLrtcff/jY/5v9xLk7+K/u4fwyTAvO+5zzzITQmz/9
MtqtO4WKCY0gY7uoR/gVJ3UqTqim8kt/asZvomF50pY20rW/f2n73GP/+bXpnZgTWSyBAHL++kGS
rQt5WDbEo2atnbwipA62M4ERGHG0osQfrusVWl1USLdCjhKE6ZO2B5vc27rH5o0CCbPnpKolToUv
UxzqVtt8YZ9iL/k/vNe/fhtsNmnXeBF5vuf/NC5wAoNHBxLFzs7wNo1BXpAe6mhkPH//mZyHyr9+
JLSEDmsTvnH/7PL69SNhYBTMs7eBPapK+AKZkot7K3lEzTdBO3sD0Y6T2YoX4jxz/U/Y8r/8koRG
4P7wzwENHlkJf1obTRonc6+KYOePwsNVuYJM7LF0//2v+JdvnZgaHCJ87Tb3JL31r78im6AiSW1W
yoVfjN+NF/SRcVX35Obby9+/0vkn/fJhBr/N4nBK4LGUv60k/3ijurB2athQwC96+1zkeAnqP5P4
u2BZxFXF1OufKJ//zSeIsxK+ssWyDzvnn3cG0+RM0isUI1wnOGHSnuPFa8X13/9ef7lIOBBxNuIW
PadjeX8mHLs0P4NT8CoK1f1XiGXlofJza1csubrA9Pik2rW6+797zT9dmDWRratDEudOBuCpZJ1s
O1SB713tec86KFUUpL7/D/PBv/6eHEn8rhBNWU9gP/n1SvHTZdBjYSSvKZJLU2z6zlbbckkBT2/r
FnOpI1PlzO7+/nf963Xj4bRxmVzbXKAgaH99XRJzRFD0mgjmhSm5cYfsraL6hvNR0yMZry5v//4F
/3JLcALyPxt/jWIsfh4W/fFCbcuAmKjedXcI6bpbO+x6wqetuvB2ffCPUF1w2+fp+x9uDCT0ZFPx
QmdBPXqjP6vcSVbtVr8vDZzVpDJHwhcLVHZ45LfnQg9VdmSiUSeHtN5kc5QaalAkIXtQjZLAc2Kh
3NtvkDDZ66OTL81wOXZVkF6ug79Cshi2HuGxWmFmLgvKpAiLodPu7cGFdtIYCClHjjV7hk83EpI3
obKxYzOckSIShR4m2gH46u0w1ptztRrfbi4p/ZR6DrbF7yEhVDRD6oKZVmjvVW0nPLeadJOnIgsX
qu+8p0Rcg3WGlMSQhbRuawrty8JLxDusvNna5bnoXsA6+SwQCwNrIMQi5jO9mUwTQ0Zomzi1Whc0
gwFcgYyAWO68GuibE0YXbHerbipvCiucgOJgEpfHVLjFHVrrGQ01s3lzJyj+1aGXfvfSrQAADsWG
RP2w6N4Jrh1fSERKgwUSzB6s7JY5vq2ghFnjUwLX148DIBBIqEBirOk7p6OzOHuaSpTZcZKMPR9t
R9Mw4zjYfOebthangfKBWj+Suim2qNWJlHvkCDIFsdnop3Wpm/QYVnBHogU+SRul0q+Gq82SwUku
0yRotclhxQHnJPdhp+G/WMzoXpPA18yT2tX03hVMxcEfyDJcApvVUWHb906PKwuk2crMcOsdDfkE
L06bMiYp9QzzJtzkIVuMEddztpDFDVLQyEe/rVEq0RUxNeMxkYL60NoTe2UXKK5R83rlnbTHZrsw
ZD3XQGkr/n8yeNihpjn1l31QNPZzUYig3CVzCU9z5HvPIrWJDrFUkYeP6arpmtDdTiqqOtM/IZaT
jCsbnYfxopiwfHHZbayHgLbiInF4AEYhXvxq1+rOexjgWS1ExJd9e8W5TrGB7yldd0wBJaCDoXHf
BqapbdwHASzYslNd8NJr7Xzgc8hXYgkBLx0sQc4zYx8LhAYi9/7JaCUepUS/xyZGNCDVqsRGGnXG
G0XgMBjt1CngB8AuQnxy5QOlY6SDwFuNSfJUTqYHOeRNKCKlR+7Qbuskt0XO4OOy3dwZfpdBI9ZM
dtrsxUQY2E5wEyluq3BSR7/BHNgyyuSHlPgfonSUhHqLae1/qNTYIRxlrGAREnoyX2kFaf6ZjbLo
3jYmKTGrEvsn3smhjp0uWBcuL5w+Ma+j390a5Voc+BUPo9GZuRkmMazw5GZFujrfXbme8oy91WFU
jegOqwq6MIb9vU23HYUV+YZZBdfUWrlvHpHTpelXHoJFfpg8k0F4zVX/ZU1w0UR2ruvvUzpbL4Jl
9e0Z2eHgiV2Isk+LscwvBquaF/S1QgbfpFJskuvO+q4hAaX7oRPyAengFr6Wcg3SQ585rsjiMrCH
8JWWuM7uYAWjtUWN3mz8nBoiX23OUsI+O/bwsljQW8jvbKcexjvmKQNLzcqeHoxKXeTg7SCrOUJB
kJHBY5U8lA/BWsn0QsnKWrDlTFlx3VVUeYdBrqO869PcH7/OfisdaJAaqfGp3nrFCKfJy+EnKBB7
eRR9XjQABtHWse8dneAj9bY8gcnsTUUMtZkZ6LSKBUzPPDMVrWCK4lwvp+mLrE1WHQyOyiaus80c
Uyajr/7AYyYGvLGhFymcEqMlD90dc+btXq1GvSyBVhkzcwM5KMGpsesGob/nVV5e6a6eP5gPb59Z
cfYHadEVt1gVtuFuTivxhgg2eGVt4j/6wVLaMYBETQbyko0fIVCdO8uZ4JIlnjt8ICgHMwNk1IVV
BE8H/IXbhMMF6LISTxOWrF1gQhsEYcVOO3J1YB0J9Enrkz03zRcMO9tOMHkwbJrJsjwYCbdpl2lv
9qLZaVtYX5aGuGZ3BSxuP+jbx9zm+IRUuSIpXvLK24+6nEkybYoWy9VWcLMXaspONQ0IHifweH0U
2Eq8j8Ka3Hiu/Po5hHv4uCkPUwDGJqvYjYOSH0tZuM1B9q3S+KekOYEGnQAFMsE5q+aD6tSiTx8u
xkl7byRZiyyS2TK9jHZFRmTtiELvOkY3X9DMbvcV/F/QC1mKUix1PSb/XaqsbV9bCcZXm3lXi3ek
wKRZucWbwuSaM6iFLbzrs84fd5XrVHMMZG6wjpU1qfRAKnlwr+yqHx5nPpU0tidl3qCvWO8V9QmF
lZ49K1JiRlVte/mcI2ctp5vZt5Yg1hWJ0bVplN7jKk35FmseOkWzZi+ry++/A8s+NnuevhbTmoX1
0y4rBzXHALvLuw0p+bDTI4LdkyGY3oqS0Ol5cvvdWuz0losfxL3OXTyLNrR3JpuxhZTgMl+19BM4
aUtVTjuEp0vzaK3GEUD9THXTzBMArKyBWtxYhUpO/tjkH1nldaRiCn9E1oJ57d1rwnA8lGeY3XHk
E/0sgrOdKllXLgXYTiTa92owe9fTaXJcqpaf18n1NmF2tRx7P9w8yF9rxlq69qpnubBEOm9HXDrY
hDl7FJRNvsXYgVaa1s12s4Ptzl0ds7hICnS9bX63DJ3KYpW39tsIVo2FhJVbC1CxEjOb3ETwVlVN
8tJaOpARo25YN4mzqG+MnyH15iFujmhjb/0mRMMYkXWlwwU8SLNGOl8kg75hXF4J0U7SwxDmw1dE
3JjF6Fk6VF2gxOdjMwcjSxyAmBAwXYT9+zJwrIMYpZ7AEENL9kZVr/uB+WMbOZQ6P3IOw6/syzH3
1E4ybJEBCzIeBmjAyJupuvRebwHHpc2ejxVVMJzjSZzN0heGBUcdTwz+vleBGYnTnbaENUIqi2kP
ZTZE/Ayelgd3B6E78ks5npC2D49rwLlykbByD8gJ4NTchfnWWV/mlND0Xd6VfKtsIbKvPvUoGikw
8WW8yGE1u27Ku70aEEYekA6YH0WAGzBK2xw9ucBRiDZah2zVk9wTDYPODTX1Wk8Axtndg6dVQYBw
HmUyc1r0tyoixdy+yBuIMucXzvI4S5rlewWxp8WrybbjNHu+/oroptGXBMS5PHlmJ3vqSDM9n3lO
l0RCZuq2B2xA4vrspd7JV3Wh94rdIHNze8yfgbGat0HOsLUaOw/8nWNy/zOpiw43ikqyjM3YLD8N
Z+ODV03hpTVjsNvBnhqe0JuXT1qmquM0wfsXZVsNqSUcXZhzoQ8lJW0xZMWYgYanuW+A8y7+1P1Y
2qx9aHJjvo1DB9XZDF138lH7q2jocmjksMqHkmluGha7FbzPbqsdnJBL6TX3zWKKMcbmyKKur+3+
GVAXa1F3sZrLVnibt8uApcHTBXH6JDI21ZEiW2bYY1MN5z3PJN4RDxxqUpexhhV7o+y7vcOejY3D
GtrYyBtvnqKUqJ8rWdMYkf9sq5utFGBqmWsNrAgW22WB5tMCs5rIsiTS2hoRLrqmCy/XZDVmbyee
9wDnyIF7a7vNjRskG9s8QKh7WGaUh9YYUsjJvHCsWG39fOHrrHlO1gQxXt3W9Re+zl5GhmRkN5Z+
Ju9ZHq6v2QZTcNeYqn7QprAepFybb2Mx1zpWqOo+TA67KoLWMN2FybLVUR+Ug+BaW4MvQaLHJQ6H
JX2CzJf3UL0rduSU1su7yermi6PQdjGht1CxuluOZd4sIqPwTRcsJDXIPE4tbTUXXZBjc5Buy9au
887widVf5LNwJhfLuzvgT1JsyQ1vv22AKHjcOgmF6v3GCcmgfzJtcQjDPHlYnYmHSLUAtl1XR/b7
nHTZT5t/ncdtumDg9yTgfS9Tw+1cJLQCix/WQdSPG9ZI1lLdgy1Beftt4lhEjGzC2+fLqIZdlmor
j/PFm7+nqYsZKgSnCfLyjEI249w+FFMqOJy73KG/SMU8RH3CE/4yUZL1xcJR9M10RfYjCJsOunSd
OLeN2arsiiOy/j6uqm6Pel6ChyrhMRaJpZ1e9QB5B731DIl4xGwDNqFNngIuhPLCwdDwHFr4MMG9
FzaV/+T614wTGEEOgc7BQIyu4JJQDmQ3UYRTXGwNBztJTJYf+V2/FTAguSYpvBznsx4N2obJHtJL
nQXUKlmHJzpu+Ge6V2MXcouQ4tbiY6Nj3ZvQChHT4v3AA1vXQHeq2grm3SwGgRJA0MRGxs9rALhj
jZvMzrEIsVy3/KODjw6c98jKBFgmFrnjkAqT4Iyy1aPttBzPiDjd7zVZYHJnu8SktIkNPp04DVw8
DKwbEnmpBa4QyYOnLcaEBXCORSi5n2BU4hbypvm7IXPikQzZpOJsLZov00Aw4xcGgsg5qSaoPvrN
Phe59qC2HaPcxWGPWCK7l/naE+1aFPqQinDmo6g1uyFTzORXWdUo37EXBN9nloVPDQkZ1n7l0U9Y
YSW6j8wvvT5ywmp7q2HtLVGAeo3VfiXcLRrEjEhgSmTx6S1u9pXW6pwrYtLytXdz84GxcWkOC4QC
XJLVINzjgmEdz6bruEnUuiXGqVlb3qdXWGt726wKtUxvyAJgizlViI1pS0Ezy1XWB9rt4iMToPfi
rMgqFIttm10mTWrtR2ZEChlFupVx7qzFRy5mholsalNwnzarJFa1TsnCdqR6j+S8VteKxJmXaarU
NWpWHycPXEI+msCTb3j5xbUZFv3dpFaOK3fg4MCEU+ivvQ5clmedlRWUtTYbvtLFUIxdCwPywUM/
9oNCYEJB7Fsr3arweB8Y4FfCSQjznVHe4vrz/dJ/EG4jvk1+1b8lSbXxDFd5+khIA/1KkbTTHEPa
8R4WyiXMZHXeJzcAMkJ1DE3Iz6EMYC6x0nb8lKOTvXSu1X1LfJkzsYfwqk9pKfEF6nGzu3OHNKqD
DLxNX9CGUkgOcmAFG5TUF8du1vVjyRfNkrZ23RP+P6e/NE6YtbGlU301bCnlu7U0V6wd3G4vVyuf
T5ydGwpy4B8Cl2unvs5e2dv7XFeG5W7j9ljx5rrBX6YQevQuIlQgsRtkSgAvZ/07Yc/yJPD43WPd
CoEjSC4CSnJO3L0I2hyRnzBuepzcsbt10Il8D7Um3kp23JQ7TmBM5cE0MUDqmJJcT8AAxTHxfboP
XNFYfDenOXOmB98ZTohm8uCtYZMldwgiVkBEJLU8E8uNA8qD/T5hyrNgZxKbWtyiXnbRxpMyVO17
2JvZDndGeJGvOvR2A2JqmDPVYp60XzCMcbSx3yYqUWia47phyu64Ni8burH0ZMIc86M0ojxMCxde
DKqBKAOY17q7Qmc48DdcetCA/cPLvHSpC0+tMWjvB9hj+0aJ7I0cDV6mARkfXg3wPMUJjA1ZM5gu
ubAc4geQXKwdPNisyTz3pBB/ydO0AgqI1BDq/CDLbrzJLTurL+ZwVFs0InguI4zx3XmJnq0CJUg/
b4cB2DsmhtQFkV2HuMJTvj6DpLkX1Q4z2qz3iOgCsgsYRxUH9BZ+Ey9weoNoqd0OdRWrxCn2e3s8
2sXoeRG6KrYzQ4fUYSfrefnGHYzdDeNnd0+r6BangWbJA6+Y/OZ+7Cxk6a63fID8UC+0FevKUaG3
d0d77qW0PTyX/Zh6L66z+s9DIYd3JBphGRuy1xAaLbP7wXy4ovBwYBnvmLX468Gf5fRz9hdkdpTk
/few8ezbAML7wjMlDb7xfEIv4ZRcp0djTHvPFsPyb4LB6b5pVScA+AFo3OFhLF+YXCTlDpmUpmTu
R8yDmHsx8/T++QkvlmBAVUcOCEyPLoclFNBHvJOVxdAFUjYyi66AqJEsLb5/qa20O5ggdX6owkoe
iLwCQo9my3JvtmBsq0OR2OurDxCb5bqumCeJwaj5VA5lld8RtT51u2HLhhZ/zejLU657WAMex+xO
z+rMa4bDDlyfoWRzJ0FpkZVaet0npODJnJSHKAz7laryGNZ8nsWFtZma5Iii/bb2bGvQkOjlscM4
Rb6H8qkPtEu7eTK+9ntuIqD4uwX90jW6H45zZzYhp4Jhh8BkD7wqNOoe375hvnk9ORWqJDllXQIz
IuevCAzX98EElxVAo1fDeSLG4g0aiGRswE24HkTugsZdQLI8W3W4pDEaDR7eUD4ML9wWqFKIPvFu
14242FPldJDRBzdLn8HW+m08rS3YY6Z2DNXG3Hd+sk0Y7F3FaVBFxdA5w65pgcHkfYbMTo5FgEUf
/38RtXIrgxNHs3kJ6sZLD9bqNlTaFsOlKK3dBHfJ0hDbhk+1e277tv1AjWc/FE1AUo03ZTNfJgOq
eJJj/40T03yRxnc1PXvVEF3CAf2pqrH8IXHs8sCvFoFTtabB2aM9sV8SNwU1PU2o12MzIwt3+8BK
4xyogbefy2Vz9qJ1c34ea8mV9+UkCUh5ii7wMUS6n/K17LJ4FSp9Uarp78KK+NyY5j+5B1KtcL3Y
S3EXLgU73TBs5ClVpQkPjm3qLwLQ73iAYYbqY3WS4BuQkJW7eFR9ACTk3GdaukIc1nrQGfYM54GE
w0pZgwP9U3KdWc2EdidN9XhZ1F37kjBI7WEUy+zTClNZHRopMox/YdU9OmxV+dIImHhNNJj5eOND
aA9wfjJgGHMFf0S1YXNHiRe8z6EydpyBnX+2PAGvqzN2CW69Heq9LYGHReNiwBbonDQ4s5T9WaaF
yu9QgZh4Z52MvY4dCvYPBCSoZavxTPVh9jdy7lqq/2E6B8iH7n2GyJyRYXrXGoh0F+0s5g/lTvon
GIulRICSETyTazYu0ShmEQKWruxbR/mEbpf2PFp7d2pLaDh96NLMMJm4IcnCFZyIgFZ9Z1L62uHJ
/GzZZL7EDoXKhZonozk2Bue9UmnQx32fMJMVXtA8FwgZk11ircFt4XXuVzIg5Ls18f1i7fHFj2xs
6YaQ2ufBEX2RZoyBgOezR6cneESu4mbhUaEid1TyxMK66i5l7wVX6ToRJlF3HXUoUUvdRxhuhGTI
SdTXgmiMBAgP0S806Vv5I50HINcjLj4m91PLsuasT/UjFeZAdmaSHehVYLMAPdG6CiJ6s4Dij1gY
fYLr7F8Kr+p/FsTdAV0S7AU4L+ccqEjA93Nw1tLFV3WmSlDUJnZ+tTIjkzuz+fl3O+i5TOjKQK3h
ZOb+9ZNR3zquXF8XzyEBoUfaS4OY46cmlE+M/RHGCxWqTV7GY9ZJ50M2RJ/vkCgTRNiTo4IFQ8H6
lXmrwqjHK/0V0Dd1ReKgkwP0lhnGGimXBayfJDd7w6oSwxjNdHHBBs29nZWGqR/OyjDRmJke7r0h
YAqgGMvIPVVD50YGY0zAWyEsKLamLXycYaUkxG0wlI88qkXvCtFgjtEvJNXwQo+B+2VuO+vOPl/V
FFc8ane97mxU0OcQbnZFdULQXtW51/NSadZB6OLErRK1zPboR5ImmsuVe7kaWmntAapwv6pBJDBM
MlaQh3BKEg6mZinnfQdZozyECAXZU4EFLY4JmUjdtcfNSgEpeTDelMw+xa5lwrYBczTN9zrwhMC4
X9rYnmgo76lERLun0KTuQkNWfat6OgICrFw42LwlHz8edwohjKRwVXez7PN5zwTEY3ibrfYGLCQl
FqLrEcjsSZlL6h3YjrwgTMTd2l3jz96HTU9GS03OkR2LmiVWNIEJ3GK42uFnGK5ecNQ+fxAN7YDk
EgVzc2FoP29IEpVylyAf4tjqVuKjamlUdWzYbgyA8RNzRafkTcT6SHHLeARkTU5wWhoPlkIMCcY8
+3Bgvoy7nG1fdQgGWufDmI1eEFtQIezYbn+LuRyG9ZHbthZ7GygKNdjGoXDofIscgUo5XwifbH+Y
PBBbvDCW8WOnKDs7GpKlZJ27UQPFdlV47c7llmMG37NuOoDqECuH25p8BYIbDscQXMT5+GZ8DkZQ
0ZtaNLAnymDQUXTCDGoMGGYBRyP37WNjcit7tJhZ6/fcog47dIp0u50gqkgwwuFVy9uWaKHhSJXP
xrBlsFlfzZnFYvMcEH7GfFTwhLqVfuygaCCuwCM6zzwstTyprudB2+SeNR5Y1FfFSbXVdGt7LosO
2x6X4SsQ5pkqjmPLw7romxe2/QyKNzZcE81vFcAmRBwMR7ji8ewccrf2gz1hYAQn5VCsYg/iDVdH
I/RXBEn569jmOZPXiols1PfjfM0QnzJ1InTyodZheIOaZU1vkLl33bmOzcRhZPCfHWq7gWgp+gYV
P3AhmnPlblO5W+jddDwWIfnmNZ8d9UhlzHJSWZ1gi1OkPNkc8rQWON1xZmzG+z50ZqpYDuQWTBGJ
rzK2oIsNF7xy9R3Tg3Vl+pFxQ1daxSfbCXSaOZI5cgOq6T10p274SfuCzuoAacl1vrccVjWecIet
zmvA0LX+LCuOp2dSLEW686rF7uKwaIf1kukXts7Bm1gNJn5T4a8I0QpE/tJxPqiKPSFcojwwn32d
ZRxtI/weBrRNmjyybMg0vdQ8vM0OlqdIZODgIlkknnMkbsdi2GfCQMR9CHonrpALnFIxpTaz4jAP
yGpDlrQveE4+NMEZK81cabpYQr/BcWEV1dPGqdnvC/bv3VWlPc71cLN7yE48HraHNbfVQpQhuQdR
0Vslu6Kgslam8l6XXbYDW8adpvjJmM56GRlngr8EBwwE/0WHOPsuoMgDXkLcCQJ0iF+Je2LuYvo0
liml1VsY6ml76lI7Hy5IY+2g6tDM80H1vuxo25Ogvs37YoIL7nNrnAfRFTpqEuuYqRq8XzyvxkZJ
btupxVmsPB4qbtOK7QCIa8piRhnefDnP04J+oi7DQ4JnImET5BDp2JcezQJsc5wClQjbVrL926YL
/tGwKQ6qBdRe5DIM4YNbscNEY+a050PabNtl4GZdgfaXlIEIyQMLE/Y0AXde540/NQ+pB7GdNcON
YB8Y2/hlnLhaHffCSWbt7yGwTUwQgYvUO5tpLjlxsOBdVtWEHoEDY1Qf1+3CdtRthmC+EjhkiAkN
dbcdMc8U4aXN+vpmW7WM/MKvcJsQhkkoVln34VEWtSVjp59SyfFYrTjgGSpdOtMg8yPaRo8f7pBB
9K1Ly7w4Za2nst1k9+HAWJnrcrnoy8p7b/02fLd7PYMLQ40wox/3Revd0DOge9aoEnq83JZff3OZ
4md3kNGq7jNonOFYgnyrv8wVQ/4LmK/4SvKFqf9eO352y2hp1HvmJ+BzbME8Lo2QykzN00rbeob4
baN/Qa5Ibt0nlLDuRWUb7eCq2WA05eCv6v1iB4z19eSys4UAY8lrO1WU8LgyCS5T7AyzW0iRTrjP
HL/vyMRciuZOiRAXj7sg6gBwZZjyqdzr/0Px9f+1yf8zQPD1f/YCPmYf/+P4Vv/4FWF6/m9+h6DY
6l/wS3+zFsMc8xCJ/W91MifGv1Aa4BbkvObPqLL+U57Mf8UpDgbFQk2CIcRDlPU7BYU/+i0aPPSR
DEovcP8tRyA5G7/Iu1xC7i0HsyIcEBv5HPkHv8rJqDVtFqXVvcSUxmG7FsErZAr3XtUoMxiMFUnD
fAsFRfjom3BMWK/14SM7/Pnn1hHXw7Y8KC43BMgEtFZB9cwsIFiIlCvCC7Li1LNJcsnV2VvODiPK
9rX1znhSq3Pm7BL0ri+uaWasgmyHKf82aat/Hew5MMdNLrM+uAMKpptcZBaFZV2lPdOXIDgLKqAB
lskkd0tPPiQnP12qydOZGB4fWQCzt9bYEYItcu2cfK6hiNZqZW1qZtgTZZY4ew+lvo6DQQwqXifD
AGQNzk9YknMGfeBHQhbreoXLeOg55YLWSt7HrfKJK5UlLsCtcGgB08Zukx37/5AtFFKsKFwcEp+8
lXSgw+hpbAdJOlNIuOVoegYEM94TbUyB4KZczGNnaeeLhlzlUCsAk4vaielmvDHhhFJIWBiNnt0v
K3q/XhQXysnWvbDO+ZFKh/VzWWhWszNGjmd4rBXp4dzu+d5blgag21Dk9p5Ds2p2SvEQiiAt+19y
AWMKlV4X4P2bE2s5rT76dAa2JB3ibhvK5SSqFqtZQi4To6tN/nTtzEkPIY6lasfgivEx6YIw+sgK
Kqx47WYxYnQs5cwM3vLTuC+nvEI8KzZSm4rVsp9GyJkAvLoSRY7ZmAWcbELjGPbh3QGpSKj5/2Lv
TJYjV9Ir/Sqy2nsZRgew0EKBmBhkcEyOGxjJzMQ8OgZ3PH1/cavUulVSq0177crqJhnBGHz4zznf
OVV0FI17BEhEp7KLaPOBC8C5NCzVqeZUVm0rC2wgRLcIzAE3SgI83HbVuMlF8u8+7v9d1P4S4p79
fy9qh8+vtvlz2uLyz/8ecPb+6jvRherE5Ax2zcX2/bewRfjXgNQztndHsjTBnf+PfDNZC5uQBeFm
i+kriYr/u5iRio58uA+UCwSYyXGU2/+TsMU/WWNdy5PBJZggAydwsKr+U0bAq8KgVzD+s6GHw9EC
5+9yeJQa09rtn16Q+7/ZX//MjvrHRyIehpLKq0DSAhoB8Chehj+bcAl2mYRmVlw+HS2wfZNsNLaZ
XZclw+6/f6R/XJ///kgXSBB/Glmw6J/8xWEO8lX7LkI9MQan8FgT2Mq3//2D/Bd/Du5w3jOuB5Le
nX/CQDBPH/qBFY0LWX9Moza9U4YlkJpWpJD/z0OF/+kv8qC5YuqH9gSGnW3sH1+7BAfAlPrlzuWu
x3rQUmFMoT20vh2ezLDb4qSLYGqvSu4qSqCna9AVCaOVnBZY5DxZM4KD1+5cGhhprQ1T2Pso6IMe
NrhI2/UpmhiV7egkploeEdtxbtNMlXfl4gJcGC03/YbtGpHL9ifNlseJ7zXyE8MsY9GNDTF34T86
aS9/5w1GXGbrGUu5y6DtN4KvCGJ+BTwGU/c8sJ0L+6cndA502HXw9eCm831WryoKT0kRYFqYHHdY
bmmyk+xv6GM7PFlw5LnFIo8Pwxh8B1ETVNzSEoaJuowq5KYyMO+a+P1bpryg4GJ1aeoeqrlga2su
1X4jlpDTnPn9sk8CS/1q0LOSHdYX8wXiU79q5ji/6yr3z31boqsKZkePWocrtWspMXT+cA9NKFK5
zwi59bp45RbxpSZaDRKvLp+Zdg5MGryELnMHgyj56qguprewIOBnEW6px7c6XKa7NWx5pRv0ug8w
K82jQ4KZG9u4FDe1sMMy5iKHUD7Ci30b2CO+AHbkX3xrps/MYK3B/sRhPE4Q5xl5uY76DCibo3zW
5p3BZEhsvkoZSm1D92K+csZ+ecexbvtUiBqj4jVww3colO4t5tTogWLxGYABHYo8iX4uX7UTmp7Y
oL5buwXZcJ3G8qnhXtDHTVl7LzZWCcZwF1NrzvXsVSfV8sK4DYNzLk3+DYhVMS2XzIUdQ/fmUC7a
YFenbp4QdKpvwkjLlCtNVZPC6bT1C+tz8T2njO5jklQ+3d/zkEJUdvoJ9a9Rgo0dm9EB7cM+UTJL
ASE6mLipsGJZcYl5yI4paE1aNna/eRgxj09xtQ5usp0G/K4bu00bOrypd14fNJHN+6a2549yCbIv
CN1p8MgMKH2bZB5kZKMv2FiOMChwRkwL3oLJWpCpmJ6tu5krYbqZxyHBn1HY3TeakUtRbx5MbzaV
pdPGCRZoou3YoJxw5V1Bluo+4/PXBmQoC1HeitVCVQUkDuCzwrny2ND+eJMAonbiCCghghMsg2ZT
cPH/mIsceHjV23z5teszWeqSim9ZxSNWmG+G7qedKdhOgkLLS9pYLN42A5z+PHCaey5Z9qPtYMns
J4IN1zOussF77fbywRlc24vbKsA/x5Mpoc0O0fBgTYnvXJsEtvtmLO2yY4JHqJVZm4y8izoLPyDy
av9dKZF/h0rW96abinYL8ILPTaRSoeO8sIJLZaBbOzEjTEJna6vnN+7jXMIXvn/fmg/Qo1s4b6Cg
ebfKcVpuFZ3Qv8KZRtcNMIVyiZMMPYcoexLuELKhySDWw74sYb2LbZ9o72VgyaQcWeDX8Sd3wast
gqG+ihibfuY0j4uNki7ZJCs11LGCrgXI7yYu0/GMy3m9SZggepypXHNu637kz/TEcsfP1c8UlfMP
bKvQVE4zGKy3aZq5v1eirm860m6xASKl+q3OE0EjJugItcsrw91gBWGxc7x2eUz5A8o9Drk1DjtJ
EnDAiLr1wEIHHHa9JdlQ3lQwhvNzn7YxE5bhYaYOXcdz4bgMlAFUX7vSXt5tXJY6tuuc58SRfqlw
GSKg75OqLe/RrwRNylZbUrINqQJGtU6xw/hDfUKhstoNpsihI5xBol5f8LYx5fb+7wC48ez2V2YK
B3c32wGWeXC+FgMz0/v3w0wGGgvhkF/0WuosA4eh0bbKwqomoYm3FefSwuwlm6LsnXogqnN046e/
ctv4Hrf3Yr73qrqg9baA6RGH1qifJunh1PFDrzc7bATSO5Z4R8kp6zbCxeQamuRKe1bfyZwwn8kw
09SU03csvkqM9jFqUifCUtPk/bYLBu+18Zq02qggmLdZLqxfU9L2mBZsz6KhMZBHNzQZynVATmDj
raN7FKvTX5Ue/oG4t2WGOwTb6URmAYHCr35YZRV9id4fPuxQM4yj4iZV22UY07Nfh+p2JBqGcwNK
/bxrw7x3Yz/L8nxbD1X+LILO+lraXD969sK8n8uqKA8tccr7GlpwG3sGjbsrF/s1zWauBeOCcMLF
AWF90xfzUFIBFPRfFmvbDnsmEu3kJO1Xs1TLQ8sEe4sr3r5nWwhu8SYirwvt7B0RBN/QtyiOQLye
HVxG4zQcy3CBRb7Iy+c8HdhkeuzTHd+/Rv1IVJ09RjWDDlzybvATioUjY7urpL0NqLpk2w1Yvzae
3Q0neJfUpacyQLPEfczuMzhjqOMRnNLVyIfvq+fVGGMIom21md1gPeJekfg1UlqDGtxed9oG37HL
JmVR0QndbTNnUf+E7ht85gx9gxin6nLuPAkDV3jOCHMdw/kVey8JGO7hTWzlxfrKZ9P+bOHjios5
kQ2kmExJKb0983GymhrIcNgV4ztN7NSKG5OzAsCcUGaTFJO+4+Ln1Ddo9St7imMKL+76qH/3+fCV
+2BtqwcDGPY3ukp3i9Cg4DO6ERp+NKf5h5yDVV956WQ+mqmwpg2/zfoEyuK+V1GU3AYOPU6HJBmr
61G0+bTlpkyZgM4vmGfrj+ajJYzkc/pHHxKCweTR84G0gK1FTzj7zOSAYPyjS2nhMImZ41KxZAaX
/vpaYGxmIYKnx0s6jmzKu3nExUUKB3b4Q4OqVz6gZlbztbL7nkqnPvW9Bye4ND1ZjuKtg2qP09H/
oyiIBR55tGSsJlZhb6i4Z2yv/6gX4sZ5qRoivVReY15Z5BVgU/zzSPA2GJYln++L1HHaA+W6rrjW
BrI55oFAMB3o03XZ2EEw/OiY4YPZ4kdC7vLdeD9iIMpgRYcDvZiOBvCC8KcQGGmS3QwXBAAftlJ/
NRhx5daAeToVgGUhNqI45HGJ4abc012BO6RvRse8rrjcHxys1RjvZwjmiMUUmN6PjuRgpHpz0bVX
J6QqwwpmSiJwJ2+L1JLebYZGbLZGE87DyGPL6hYeg/4cihYjqs/mWG1L4QbZtsDe/HNwPKbAyCM6
xB7kMk7NPEpk2Okvz3zCddtvgOgwWk3XcT55ulU/J/rTmWHItqEwIRU2KavBY9dJ1YB/ljbQuYsF
jhoV65GF2GqNdbVUlRgI9ARIrVDqu/5h1Vqp84jTGcqgStxoX/oW0MG5zsJsk4luLrfVLPGD2kzO
voLFVgBLV+xgu6SKHIWrz1eFe4ePy9nTyuasVzW5O74dmWQbojO9OSGzajHsyska6z1BFCYg1eTM
3jGR6Zh0W5VGOCUCN13rbcvBQn5iRA/wdiXcRNicrbSRX6oL6ATYZMElKIJlMPLOzIAEzyupujcb
EZLuX0sV1gtmft195oyn+/tLDXRwj5QLhsjqUjZiDney/PXHFep/5xJ/ocrvT7fJ7ef4+S+/CNiN
5vaz/vWvf/m3Zvwcvsf8+/PP04k/fujv44mQm+vf5hFcLPjffy+FEtL6K1d1HOc+Kza5h8vj/DtW
OoRT7QNpwHvgXAYX/Lf/AWPNZrBxmTP8R2RWksYnliYhXoMrlCyvl+v2n6APFA2WaDmYjzlHmEoN
Tn0iksVA0a5PqTskjq1DhWzCDa2ex99Eb/LRuk883xYPUvRFiXeprYd64MDYc0OhXqQk+yjObpZ2
+lKJG01FfwpMsXqw/XLtcR/00yTzWTIMfvwDF8XV008KLEYhdqvoJz2fGlc2dXabhpbBo+k1gwk3
gzf1aEYLrfN37ahtfe4wOJPfi7AbEpIdzPDTUiOsLoONzXyP3hyuqKSjqRHZ1gEiDVuic2AsuNa4
CjlUFIw3EyVQ1hkwhhaFQphH9MWoE5VFTAhh6btYk+CztrOpbZyHkb/ecNXvy9tunFR+Urg/Qnrf
6Vxov4n91vBp4P488uZF23appstCZi9Odk5UGy2vpfJRoEOkOS9bcNnNKci6XRaIrnuIZr975hEu
ylvf3WKKvzg+CpTTWDqJBKeWBOakbNRe1jzpgAoexvknXtZ+vDZ1Ju+BKflsVIbCoeLGW0V+KBn0
z28j8JkrUtMMWDn5fqKIQozJjYRvZJBYMAFYbXTQqbBg2dn2C8a9wexweVlkJblDpubIiwXpSI8u
R2UiiJwTZ3x5yYLvBmP40L4u1B3Q22sEudW1Dq51NGk/FkBy1H5RNf6iEmcv3eoJGl3KEOMI4WiE
68xi7zlPQ8bn5wVTgyh+qwmJWcdCCGa/mgThnagyoOa9JQKm6m7gOFcY86aCd9pNsXKGTl9+WVRa
HcLRdrZWXtdHan7SaxwjBBC0jJ7myaKPoMgMbR5ZkwfbXpbibsI9twVOUcfK4KKjAYJbWrSQ6DLL
wNZdZvVH2FMGpAkh0E2UIgqvdP+hUAusN0xAHMJorkb+rhKR7BmFuPRWTsMrXjXi1qtkOLVJeit7
5vi63ENkxKlDTiD/sSKlTrHohlH/bmwuFDvfbRcOE35QxqvTLuquNy5v5044BrjYzm2WJNs1mTJH
ZVJMoCMZj7iy3dG+If8Nb3uth/w81xU6AvuttCgt4Fdc52Sb5Y6MHbfDTZKpiD0OqhmmzR0WH57l
gOvrRbZ1M3/WduXurcxaj8li/Ow0icxe48ZZEucX3+AaDUEnJyralbjJktZTR8+sM9R1S3Fz1E4x
vNRBLbN7TRvhth8Sd6cCV+1VNa7dDq/D/GvxkVqiNa+Pjj+Kt5mOy4uHZ21JpM9tdaZWonqKMI8x
ZpkaopQRXvh2tQh3TRMDmy2BNXVXZkx4r4cMBvElIUpOPJ06rFqiD/xiuyyA5HfRtEz9ljrTdI3X
lPgvfHbl7qZpDY/rsnQET3IarclRl+GZKFRqPVjWxABq9Ksg/ZauO7xWLten67DtQ414P6tybxCC
yt2EQpBtszVbj7BeSPproFfJjfby6jyHYf5oL7p97ZmsPI/GWV5NaaJtWeOA27JIcB4cHHz0Tdri
PolN64X1rmn9AXOPlZw4vXmHlTzL/VwFjn1IJzzacREyptkI9IuYrF9403a6OKPNSVwTRTSc1RzN
r7iEJ/cl8BTmCsxNbkD2mJMKEzh35VNhgtvASxOGeYnUe/Sb4Iz7Juy52oRNe2AU1dOTZfCqzROQ
MrSpIYybpEpvQyq1OJq1nrMfO9E4H4O3zqDfDTbZnd2ygMSzEt3dDHjAi2GXrTtBR43kCHYBWvjs
jSTd5iI4L/3svyS0uekNNrJZbQtjLvH93lFnYIhQfLVOtP/uDG1xv3a0pmyTUlLv47dkojBljHNy
g4hSP7XSqJsC089TG0TQQpTQLuWDvv2YEX2+w1aXYLTLuLZu1hqcx1YD2qa+iWoy2bDqmnWXOYD/
yDmWiUPLufHxC7R1rieI5jM//qJqlwyTZyKrv8fk5+BOLgbV7peFqeEDNfSFPDrNMh8YFPofsOiy
LuYxqPC20oulQdZFfyRG223tJuVNdBub2KI/gyGNS48bziZ3cFUQtcVv+ChHCC4rbuPynflLfhJJ
PWCbStpAx5il2wfpd0x/QbuP29ky1kML4DuMq4nbRoSR2uEGZlKSvs3yTLmYa/3ACTNQ0tJX6y+l
bP8tY4nqN8rRAO+dqjpYl+8Vh8aw3iu+qZQ9hTgNCcteDMEFnJK7zq86awegMjun8AKYxsp5iXaz
g+UF9/HauHSmVK11VG0woqnlA1cSfnJsv3qJJ+7A4ZaN2CkLOrHLobOParZQwICf4jsgZrVi3BKN
D3m+JwnCTk84UVUooqnO6+hH1HNXo8h0TplAB5cBhjNKeijV5WLKUxuS+rBQgLqeEHuWuzBvw2ab
VKIBSyF9xTOaWO5l040MYExjof4mmZthT86o70I8WfdgAukikJG9D1Ana47cFpcnmh3s+RQqpR1e
KyHTq3SyOC6PzlhfBg22VfbbpmavxjmXJWbPdm/f6xo0Alswfc13HJ8MK2FRHZZ15NWiSYbjT+G7
/udcdx4uwnYygN/tGubeRjNiPbrNkDfxDEKSWRt7IgkY2h2r5whvnt71pLRVPBJcwvCGf3uPas5Q
c6krzM2MACV/FJp4PCRARK/sjCsXVyVehAO773IlEEK5DQnPw2/f8jZFVZpeem/8kI4pJ1PDCTZe
NF51/mpjCPO1993Y65AeIcoNHcBZM86PEya06mxZEQ1tdLURcXUu2bXGclsixGHFxTDrOuIX0wUz
ajde8UqH1mjHymPTfU5KY/2w6MIi1F940bM1rHyEAxxHj8xywg/SZOK9cPOoOyfz7NMDxYIVV97I
XbqruRVyNV/LfOc4znxP1KJmX0YwAS5CGih/LdMs/aLOzCMZME7NAG+C/OrNJJypuSZBQCRuHgb/
UhRiSRiXqXB/8pvQyH2dN49h6/f6oCFRm6MTet5bu9A4OlPwRpHplkwFjALfsUBZhaNrrujf85td
rph5xBlEGtqvooUYoIiAChFe6LyPbuJmHA8q1WK/WELXjzPz/kuLUKiXJxLs2BPy3LwZu2GdbNCL
JiCJPYo+l9HAIvERyYcZqccn3W13+tkU3A13yl8jPr7dWuCbcilg2Re0Xt3wFo9MR0QpjzjV/Aew
Ic6nll2X7HKCVozsp3agETose56fmErC1ksTMpKZPKxlZDVYyHPPm+UupC3Q5chLiv00SEAru7IO
o/Z6sHpX9Ad3XSmm3kzRkrQHRoyL2gaFXH6YySt/qoARNZ7TSmyVUhQ8VQ1GtTj0SDXiaBvDp9kZ
hX1qyK7m2xI+Oqj2piDqbDuORYkKwZNLn14GlDyi/fncVtgdL1f9hEs5acDPaSglxxH+fLQC20kZ
qNC2dO83RGVPVCRTzFGNyePApwcWKz7I7rMf65wGt3oKMTQAZuof4Y2s/UO1wnLMGWrhW0aNoT9K
bpLS9Z/7FQdG7EBKulY+ts94lpWpD26E53STDITJLtfu5StphG+fdARXk6FWw/QBS0f0PGZwOiDQ
N87NxUxF3rpIibHIVbTFzl7mTG1F0csei/eShn/4MMo9MVKv3NHXS7/pDAv1VOXTckhcvws8jNp1
2cQ9Cu7jqJUu8K+t4VXf2GTtOd9jg/Elwft977Hi83bM/g2Khe3zsXCWct/Pefc7r0qBw9xI/0d7
2VfJLHSEw6fJzd+lWG0EXI8Z0S70u8y5p0cs8PZpuPTZKWic8Kseq5a8ip8kp4D5MnODgfTPjr1Z
5jGUh+yD/oVFXDf8wR2b/xCo+xCV8xdKdwkah3z8ucfWN1wF/RhM19Yq0k/ddtk11FX5UBdC5PsG
wQ/RKFzyMzfQHjQzvtINMjnD0Y1puRNcVWseeTcOKFf72hCNcLeTasXPzskmlyLO1Cq/vIoC2p9W
mpCHKbrBJU7UwrN+jRZZfxmCGIesn6trYK/5SVZZxpktTb/onASKMaraf3XhhHi7gmbRFxGscua3
tPWDJL7+wt9MAlx2rAebvIt6MLNEZUl41mWAYJW04/NsjU5yrvwxCpBQspz2PWqB3bMd0XW8D3Jd
9S+Ly2z/x2Wcn20l5Qflo7ZMPZxqS+Yt6dOU61/crGFZXWlmjdYZn3oOtFWrlKx0QljmklrO3twC
eeXgSc/88JqVwt0Oly29OkNYEJfRMvmYaCjhxDtnzoi1f1pNeiCcSh8mqnKhf8HM6PxnLeEUHGrG
u9Ql+9ChCBc+TsRzX2yYS88E26er2oJX8OL1eHgH+i3fXfan8KEYmhWIWAhzXRQytLZTUWIYRZHt
KbYZ23w4tIudhldp4IIMgmnhxZHj1XfokeURK2d4yH0x7xIvCw7DWCZnW0MyJiBmvwjrEiR2VOJf
6KpYcDfTBWpQzJzjtn5QY0Em2evfk8y3m92A+s7IkOjLeujzvFx3pQTojqGUOexOFkF05sQ7vXMY
BRQ+yao9Wr0xNyMZlRAkd03NInuXE+zbtsUh34eDZEQ+jVlPrL3jG92QQ6leIdPXzbnzKSnGacbt
9xjViGybUPrFjzqpldlji3e4Ey9yjl3PIxDQKH1Vg3b6BqTDPTlJ6yfc64l1W2ipdkEe0dm32P3Z
s8eGu4QmfyPIWAKWDqw6+QztikuMg5ngrpVA7zP6A5uT33r6drFbPb2DJ0tPfhH2JwerUnbNyBZL
fqXWn9iogmA3Gru+rVJvPugoxRRbFRfSQdgwAtquQbk+NvggkPqzPDKxBIDxVBJJi/A0dwWYgGbF
hTtmmfq5AmB/TojoyJMa2oxZfmn1DFfzIHqWiZM+TZlb45PmIrOZie6Ty/JmqkuQlM2nL4z9hFZq
v4AATeN0gJ+yw8Q1HtrQwUg8BlXypqhz+Y3VioOZU6y3ShOW26zhaGLllCrhhCk9zmzI7bwrF5gC
6KliPogmQ0MEz0m+d8gjimxGsedBFU3kVJTvIrL1+mZyJj+Jc8bClDH5DihxrhN27HOBXjgfqWpr
dUpZWIoTUb75heDNg2o2hNsy5xLArJ+T7D137DD51cxF+pYuPldQzSf1FEmvfQyoTvhh29aKwKfS
sbmjIdEAa6eMyNmRVaR1l9M5KHpdd9+29EB1j2KWDMknZLkbkVYA/JPGOZfcYfUjm5r/AcPSugrB
F+WMwvP6rYna0JwGNAlyN370gE9zaOKJQONTiMx2Iczo1j+mhKoCnLfLdO2bJOP1XlrpXeF2b99W
j2zsphvy5D5dJ00EkPA3ohF7CYdkNv3jGs2EOiO+Xzu1eKa6JuA8zlcUf4hLoFzMnz6en7MraQW1
2969xcE4f6+e11WHlgnTLoXFcwjyOX1NuwRZcHIWgzBtY0YAy+UfR5LDK3gI4z/VC+WvOXxEBbUg
79Qtp+Jgz5Yf2YdWpuuGtTW9DMprKit739Mo5l2O8LxOg8ifyKLx4bFHsfhA+PpsYXvuCU9cUbY7
3hGyqs6TLN3sKbeJGNh6ydzPNBtpsSdIgvZQ4CM72QjBT67F8YcvTHFw/BSmQhokD74Iw3vLBVRO
WnKq5VFYZUmG045OGEOQ9nB4tntNOuFZrFl9rOupA6+ecvvdTwu5U7bmoP8gKlLZL6MkR3vdKYbC
rBceSm8KWONqYrWisJLaCVhB2FJDHooi9APbZfSUFdRg4mIgt7Upp2p9oOig+BCJz5J7GT6cByI6
6IBeSwegGKOCfyzhbVF7W/BykamilyBp6ispo+Znx35G6/BEsHR2Bq7tQgynjAQhOB7DTJLDQ9Qm
p76h+hCwR2afrYHqit2MrSCjMNMmW/YcjBAD78pV6PV3S0PtfcjGZG4LOiuyjWwY1i2129yuichm
mHZEhuIuwyNhAkv0Oww2eVkAXpHLsCMDWKnboHDHatszVT13Iy2yz26WezTPunpCwGGdkoZTsTJh
3OVCMgF25PCLClbrI4uGMNujyhKsyTxlq0vFNSDjB0opMFkIgEzBfdt5I+2qVKzu05J7Lpp05r+Y
XAa3gFaxrg3+bF1CvwIbSmhUcyPrSxrcXqaECrHE/CyYudDNHnAF3i/TSoyqLaLohnN+d5QOXRR7
iO2G6JM0z3WSLI9jkjIRYFnJsOV26OREiEy1t7vWO5iGJlUGc2WOSCzmdFc0rvemA1nelDkuX+BN
asJ4YPiA7BaUvvDYdQvQLc1USl/BKFj4fdlSQf52SFnOIhzvybCOz1m1WCXVuaFXXmFFIvlIlXj+
A6IPmVuNgxhfyoqbejsMtZxvctiBm262rA9ytIQIx4ZW16NRZl6ejR1OHzOm6bcFehOQNRdTsldR
OSUH15yERa4slv0yPWdmZMmcrN4yOxcPzzGHjNds20RF5sBq2rQPSSmIFdPYGJQPdHkzjBNpxNqt
oz78LMCFpZs2HfOUVaDq7gjbA3qXXfOxQsK8EbI22yIT046cBcB5mUUMmma5YMklU3xB8BFrBgqA
Xjp0Qflz6mtnz2gtO1Sg9g+hO4obKgH0caZI6koCUrqjxc36KIdlpugXOgIJYHG8xOqvL2684NBk
tqDy3QjqT0LogptqHs1xMrI7GJdehFyF3nPZr012bjQuGxwcJnkt6qp5SBtRHJORnmJgYIM62XiV
SjKIggiFFa0e1AG1QJppBCUyDLUcuMgUMoTfbrV6X3i61BVsJHXVQ7DuN7nJi71bmuIl7ymxwqy0
zGOxh3DXfjiM5vkaoRA/DFiH8hMDztajnj3EsAaSD6hk1OR2uK3HQh3HcLb7bRTSmRujc6/ufnRw
XVPpPEM/SEYHllUlMo/9v23hwvS2l0XXWBTlK6RhgaburQszQKcQN1Ph9tSJRDOe9USHeEhgnyXz
vsZRfWb7xdeUtUt0oJCYLULo7hYYkE9rCkesZd/TNcFIQYC2JCcqSd8Z8mQ3ktzow1xMUJ9YQ+Zl
t64ddoYyHYlRriDA7lszTW+JcdIfpM1lzrKVIUv4wxLKrW8bZ7r3Mup3w5lzHyDHzquZslX4RO5n
ewke/Iz94pbsUw07RpnM+s26l7yt/iTbkwyK8DwXvXPPvJ23wK2BRFxAHlsHzm1GJYnnnPwcvuY7
UMfwE1BNdcYIFOxgnfVvUdfRr0D5MIfUVczh0XbrpdgOnD3r/bxc5peWAlZ4ZKERN6a8eM1sGJOU
to9ZeSfXsHqodGaak+jDmp5E2YWfLl9vlGHfJbCUdBDDcrKbe/iS4RbZaWUDV8KjtiRvbAVFDTmd
iFJJBHXTeG0Yt2ahq0Lxz/XTGKTlocbxejJ9pT7X1fDl9UrSU6kjBX2dmXCPFHdE85Zkan5d0WFR
b1E01Ec2hlvA5js4Eul+Vg7p/9Ibi6swWo2zYQ03+y50xa/JNUxU5oaFdKV8PuAcaU2o9PVYtxuO
/OYr5JBzk1sK7wM1SPoOO6L3nTpTe1x7MT2yrhATwLyUgMARNIw6oqh2AVJOdlAFLgtKOZgV7Hys
b3FZGWrL16UpAvamRTn7fsByQKSR0L8Orep5mBK1rZUb/baK0XpMW799rdI12xfFHHWv+WjPF/Kd
qMudpWv/QYWUQrOA2NbvwZPmPJaj255cgokQohozalbDymuPfZReSC+S+WUcGYZvD0xHcPZiBUzv
gy4r1XVlIqWvMzVn2RVnmfHOvXA7fzSAO/t73+5GPGj8X/KeutvowMSDeLPB2MztvvWX65FI9oxL
LQnSQ5jC8KUQkSOAnnxoFAMiDOg73JDpYQz5srAIJ4hfBLL8vQXzwX3PIt0Hu8qpwTYVqzN329YW
rgdu0i7sLUPPcXIxvuXyemBMvMYM+RSoWWaZEHw80/neeeGI/J2sYZ/fVsO8tFcebgOQ3BZgGSBm
fBBZ8srsFdyhQo4R8/TkdgVxlqaCtc6dkotX7gngPWwmXiznsnjKymwhhy1KmzMvJo+tvNAJuRaO
xC18xnLrFpcvgDdGc4XvbBQQVi8nWWoolvIv5KU5Nvg1mlhSU3QASOc+reDLiRjy+PPGzM0wxMEI
usFnjvoVuTlm5SHrgzd+diJE63ZXOmT8itI0fa7O6LxakTI/CGEiWnkQPsdN6aZgA53Ohce5mYmo
AFru1+oFH+cibsKgyfoH30vRQJ18ciSynWx/CMLPD3Jo5+ZUFl7dbFeicjcghj3u/kHSgq8lDxoc
YbgoEDt1B95qyYlHvicqcdoPL1Vr/WtVejUsRAETAOJMtNL0MACrBzdawiVewUPn7PoAKn4OTdTN
8ZpMXrhb9FTIWKPnoW36NUE6iLLJN6MqJmYcWJbPbsS8fwRXUm1sL1jOCcGW7BaPmogXthoGU1M2
scO7qrF3JIn96h2Ppfx0RsP9LNJ2eWxFMny1Bi2F4pKpU91mbEsi/BQMzekVV3H3NFEikce+dBA7
GmeA41eOwbmSDVHAGpMfYD26U++QHCz74II7zH6w0QQDgx6Js5wnmXNEYbAxgSrLk/VkzW198KlT
kbfp2F3KaSlOsAHyrGM3nx28btGVzZCR0HSpLuN1Rh/PORCkbbESi/6tO2gtpwvGLDvxpnrX6A0A
C/p6EABnynEl7VX5tf1Dy7nVp6Xtqc2maLp9T9DpGZX+MXO/PNMVS4AzjXu9LNPy1LS1s8PBYd66
uuRiZHJXZSf6Ddz5SpPKt/8PR+ex5DayBdEvQgRMwW1J0LO9TEsbhEYGtmDKwH39O3ybiRhpRmKT
BHArb+bJCwT48hKNDl1pdYJUEZA8a/5DX3dAIg0+5MceA84pgm7xtIVBtXA4oj2osXRQ8SlwnIda
mN+cNvXe16iFitSUXNVJHE5nvx3FwbpkQSumzh7/FUeEfBhj/SWM8zU52LarnCcFo7O9eBG+4HCZ
vAMQEPfGfnb4vpom5updaP8hsAVx6gnTpPfekPCbAEWnNXPwuoZR5pSLzlwlZoi/S9d+NYvrQLRk
Xxtm0D5qENFNiC23b8YbozgLtEUoAL2Mu1H7FUP79su1JaWxEf6Fbzz3cnLRLClkdV964W4egJXK
nd1dJJCjP4tWltVRtsEYvWycrh6ubt2vR+LatvrgpEoB2xAz+p2pZyPNvotSOW0/Nez0cMUQLIfq
XljohwfmiDqFgJuXnOLu0tJBUR+EGgBaHDevU1F6qvsohVoST3OXhQ7pLPHfonosxQwsyDAGwXN6
c0ueE1tWWErYL33epdL+x49FC6lQntDc/QsR2ht1gSbpqQryhN9dSq7M+bMJq8J/7fsprj6jKl9b
LAGaI6jcc2VE3b7ffNd59n1O1kDrx8mc1p5OPNAbdeOeNs8d0bxZ1aQ/fG1TuHvYHjjy7lffHWYo
2KnGz1Jp8jAqR5s+zsLCksTVrPTHyA4GpAqXZll/8YKmyHMO0DCrtmtfDgT69n0YCrNmE6ne4hHF
bwkvZr5i3htBI0Q453k13nwOV4cJ77mrgxg3LN+aB46ZpqFDxYhgGIrpd0oZ1shPz/eWJiOLhsK+
jCMCMvb4SiqoXF6npqzlA8QCwzUrZ0w6cIeEC0plF+i2wIO7DChtZ4ezK2hCOE22OUFX8RiSF/R5
b5/I1Vji0Dmv3YqpqW6N34/lC3cOwzzNipeNIKgZsgGge3Q/h3veRpppMQGOAA78eW71cEw7A9X2
mrfL0Dv7qjJT/LcXsYq/ekkVFHcOsqM8zF1UFllTx7HYV6jY223Mbcvj0YV/Ybj+kJi/AR2W5oAV
s+0OrP65uXUwW+LLMBZe84yWFizH1Kh5vmwlNKMTTPQ0/auw8IDAwM8E3uycplGPtRjYSxruaUV9
mIP6ouRYf2B/NcfXaGkkBOl8dpAFWRcXKYNEuSSc1Je1pTDjXMZVqW/YyYz/0KR9TqI73CTVH1Wz
HnsM650m8LAlufTDE5mCMpzfdUO0f/tIXRWEQFUeS3kmJSPcU4kaEzCNYzgh+J6OQdjt4g3vy76P
uxoadSKMvS3OWNaHMsfMFV9YYJj+HKfFsp5M1BNqAqsFv2dUNCl8sP1r1+TkqgqL8Yl7w+zqs3KX
3mTaGdkIt80KFIgtTKuKY5BYpzjy84XqAonU1W/zXC0uWOPcQd7mqhjwPDvsVv6F1WhYAouuE+yx
GJa3dF8EUGiwXeMGL3gSuSFPUJoU0Tecv2oBJJElc9A1J7AUvTo65eoCUKlRg9nLIeuBH1hb+xy0
Ia+49FW5XKdkjZznWq9Nv182Wq5fUyCSPEYpi3PIDhCLr/uPMa779B/G0mo9l2pw+3tbSSbUMDcb
XnO/Kv1fdQRxvcooMi28W9Fox2ebGqr4H1lACHTcBzt58NGXgeY0m+9TAdEujX2aegEZ2uewvFe9
l7b/1Ytr+uMKcJqs7g7pvUVLAifaFF5/2RYcCV9sYMCtHZqSDofnBr3eP04ju4KDjWXlnhyAfSnB
1NwWn33LEHQhY7U4Px9rguiieWDHP7g9AvMg8DA033InXtWzHkE0yJ2kc27aJ8QOtlsqF2p8UaX9
fjjainsdTwtbL9PjMJH4R7LJ1dAfiNCV2zGFDi2yVrWrw6NyKxcI3brwf2DsV+EdIYrheZe6PAI+
Wuz7oGU4PDjLyfMGDUMj2nS9tdyxYnbJLAbTlEWqi/uHcgVctFBRbCQl+GmncxPTYSv3ihYAIWNv
ekXL6c1lYz7ePgfBufY6OrkFS8rOfUyzYVqH5YJrxx+fJivC5B//XDlouYLkzHMSs4iSF6QRDmdL
79XzQUKS4SKMKF+rLwAVOudYoYXlR6yKTfvuUt+2l5bgFodjxuEeqc9ZJk4VQTvTSNHlvDXPYKu7
9HvU9eNKk2w0rfo6w6KRV417IT/5Hvfq1yXiX86x6waCDJqr15psxNgnzFiggXv7SrAQttImFJmq
jNyVyi/RXPTy2M7Qfj6GbuiCd+4f+CpOrNoJPtWNBAqyTpXhdq5bKdd74SSTy+w9kd4h7hJ39pto
sdP/xfPsFn+jYbTNO3fknmXUIHSeKe41/h10/iiOCJWN+cYRLCnOcC6n9FesKNkIjw3B6OaFL/k8
ft2WIW2PBbhNtbzbsjTi3nrzA7PN0R/hEew/3KPIi1f5uVY9i9QVMl2xXTcLtfkojN94/wRwlqnb
uSZ5C1kERANrlpe4mB6ea78OeZEv+PhzQf/rQhy9u8h4sgtQUeOq7oAcOE6/psEzGM6YYSxG6sl6
Q8PuFPRkfUMGodccPxdtVg8aHp/TbsNsUpW/mwRj/fQCJ3Jpf/v0cBL3aFjUmWiPFVz1wZ0MYbgw
vaBa7clWABHxgdZgy7cxLSDNVFjWUT5AS+fQ1lKYd0FMbfBP82ND/+E3sNnPgLNWgR0H1oFPqixV
Xf0jmuAeDoekmvFu7rBqTNtybFxWPXAXJbv8pyL0rHjmFCXbEbsM3o3XHpefh/MDD1dzxoFCFAL6
f1x8UqKyzs1hoHeNMo1m0hHD6jRRaADd3PKXptjr3mqKe6NdDBOBFQuBqT38AlgiwlsBLW06+APG
Xv2gW1m8SaeE8w4dyNwttBmRhSLSAMiUW6fPxDnJISgJVsJijDCbPOVJmGwHlVCcS7wCBdAcIle5
PSwtEhDvOTFUYDe5aeRfMyH7vWDq8olS2tlPef6MhYgLYkec83YpFUbyhIESbimlt55XcaQFLnb3
FiWeF1JUR5WP4BRqQ1JnVzXY51yPDucdGTow2I4n1Gun8/ScJyNrdGXG8rx1m3pe8IfJXecZs0c+
7DNDBS+ZDQob30VdiJdSs7liFTPWP1RT0wo5BdE1DKLqUTWrgosXOs6PKBL877mDwhPRHPptsCmt
nlHp/mLcFCfdhN4NItW8d6cB3jdNMunR9uz9IuqwrsoN28zZIDTvcRsHr2ByppeyhOEK5MqSFXMa
6lMDhodneONd5gdb8JSutPxkAxr0pU8m+eEui7+Pli5+9/2SLpYt7ds9Ui0cbNYSOP24Q3zrOBkf
4nqznzGm4j1YqO4Uy6HIBjBR1EvO8Ad55BUkQkz03S3U8MHJqUNBc+iO2/lpl9+lNzrpfvCHeI/q
2H4S0WC9HHfLPzAL0frCfqdgTFOtOJdNXv7Rem7NPuSL/rhllv7vVmxq3VNMXpzGaKWijf8ev2dR
xlwaYfWc2KD+SRMGDhdP6fArHlr8GWKNGBEg8l1U1CW4Hsv87kcBOqNTYFDx50ryMStBSXg/Dvgv
gaWedG4KCijw8mWPMOKB9Jl/rv9v10Vbp1sV1AhNz3yDn4OFsycguDx+LX3qnPaElNUX14RYeXnB
5RN53dnfpRXfRqJe8gkUr6wvHq6SfRLkXcByNN6gS/cQNYB4qC1LnXV9jsyEYyIGlOrDijp4ncGS
w5PF5/sxLsEOGH9NKgyl4tzNVGY3VLqwcqNiiCcfoiLbYfTuGhx5vC+DpuK4TtqVRNwksOKinJxU
VIof6FlU8uh6OQXJlhxZlaEYWuEhFsx1dVnwZryscdddyRIxstdTtCFSYmw1d3/jWuWEJz9ah+U9
skGyhVk8hqSs1ooj79glhDk5N+7njZUh32uJ1yuimYWjTcOCtlTbgqEgcbrtmPuIR/uQVNmBdWHY
PSNLBrfZF6wqmnVMMscfEifjRN9muAqDS0Wa+Ty5NEaxvvCpMuIGdLFGQfLfGnMpR6TJtpP2VvGL
n/hpu4/KckJNNhFkk0Ea5uCQlOdKBvPLODfVPU/K9MndcqJhLDmbZ2+aEaLdKIrfS5liLQtCwpz9
1DvXPF7Efy4yD6BrMA6DuKw+/JBjgNHha587j7Ci6b/63Zpe/UX5h1Z7bEe9dSvOjK6sNvKpDMu7
scm3uJ2ZNLcaArzxtvuAfnK3c617djied5+rcniqsLV8JiNsrYOSTXDoSN55+0fmITkLk1JWULZh
cyVRwKXoWSlfVGswFiU8aUA3BeFOLl55V9haqqOhtzdbpsTaq8D5smf6o+o1UYt5pisj/+wC/P1L
HPZnTsfdkQqwni1q6o8gVEz3g+9zc6tyXaxgbANxUJRePQ1tHlNMYuoIBsyDl1yz7ORRwWLqHCXE
N1BHTf4FPXq7W47pn8YV7ZXVtqJSJWGsC3okwoLCE2om2uk1HZItawFd7jVa7TEM6vhZMKfeYaQb
AlLtVu8rj+n5Vc+GepV8G+uPPk7m1/9zXHh0+8XR457zd8XTCk1744A1Ypn7xRCWrufO7+gNrgvn
vSPrcU6SmBPujtxbvd/Gpfpe87Cl8meF1WsbB6aAcFm5pXE6c7JuqaDKpplIWRpF4W9KiPOPclAC
wYTpBbkFtBDEPlYfLUQZPS1A9hhDs5gF1yunp5lDQSi/aozDt2AI0i+WmpHwohG0TgB05v5lw+4C
JTsVy9ci79xnuuwtW4ohffMQki7uouZLzzaBCq1ZJ95xzV1xKhCd/2LEDMNX4mnmAxlSO0ewAzbN
EkcNfrYSYUszR5f1G8BjguBN3KKkwf7KNjKXBZTJdsrUKLu/sGanSxmFzpXJoFZfVC2DNINxOPaX
WuPiPQzxkHyhCBagZA80jwNGVZa8lCn0/ceiL3pufUFQs/c9/d8kUu/rwyqREKChF73PS3moCmro
TxCfy/VU+Lm7fYLrjmvUyoX//8yn0VKdUmzC/imW0mfh1lLzAzcvxwrkLj4Jkjp2q4tZcVMfHPj5
emYT0pNWJKhBw/sLLQcTYW1sis1b7rKVeJz9Kcag986uHDBzt0iDGw/CGTpvBb+JXetqgfv6DmYW
jf27rTJXDD4eZblVhfX3fYpDnllyMahpAX33d7opSkwKbBCpgeODGL7jNZfMMY0d7Y3ZLAVbZ6Pg
NVxy2785aftonoFglFx6xC/B0ZIb5JVH47JfQmvnLI+JG2RjkUB5XpwZxpoCNeLunSJU7bcSYHCJ
6w6H/dFwJwLraSxgppiTIUZF+n5+CIiUNxLsUEiduhrMn4nj4r6lf8JcuaE5v1yGkDFbiebfeqdn
LNK4QrniRu4suwbahMXhWazxUdRQ3875Mm9X1gDVWyEfwZKthvb0YzDjOH5PygqvwwabV+5L5fjI
pk7CqpaHF8NxjHxb3SzmTRiKtXjYEum9GscbjCsdfykFb8Mp9Ld0/AdGpHEwFfD+M8WOPAvOqdFj
/BMVdz4ic+CIlXGcljxfhrb5plfwp6d0Zn9LQWIXHgsMwONvsjeD4RG+Rt77oJAP76xlbIf+sOjY
y+RCSPJCmJ3w08G1hkTcPlxVGF7QJ9UXjqvgXVPbdFcvBcGMcd319Gu5dCYFKklKEr/VyFDwjRR0
HGTDSpjhd+gphMwmlnwg1COkK9oaoMJhp/wqPTOYOAOzFTCQLXMJoaMhx34ugLbEKJUdEQxq4/Vw
oHlizl/YmzrH0KjmtwrofaRuz5W/im3iNLtVqCu7sglzRd6qe4+nbtmvpm6j/dx0Oj2XXtUfrXWb
5e4gywKTLiGYHwil6RkaZrhA8apzeRsWUcdvOcacv7iT5/oSGTku7PJ4aj9idOQz+qL4LbXQ/HBb
g8C3uNGZFt/6b+3o+craLYrOJnXXO9bgv66OqZc51XEVdD+2RZG1QxgL5XyMMLFCJhRbzGuO2Ydx
NxzhoD3jverBCPAGArLZRKhP1ol1YLO5ZmeLxRA49hmEah61+7EPHczpHPYgsFrBIXcfkX5wj5Jq
JgeDjD+Rdt4TtcKz1UA/q167mU30SaabkZ+OGVb2c6NKN6APS1ytPysYT/GuYaAf9hJQLakufwQs
1sS9+bvFKbBmn2qLhXTgjFUHVX3DygPCn9tPYFFpoGmTEc6V6n4PIP+XG6bpmARIWpjQ+UoaJPUl
E848pX8G1pLb09AYjEBqrnC3QNHNmyd6BKouc4nl1oiZm9H9yRXoMweX344YUDUEnW3Alr+cKyVh
uuxXHXb/jZtB5rvOC4ZNGO+RL/U1dCQgUdiqbh+DlQi2BhTIR1usVCbcothR6CvMYnaj4TVHE8e2
Mrfd8lxqUl39ntWhGGPMPUZQtvVQyMkWh6TWiRhULqUE1bZ+JxU+6I/AFm19iMLE42vMSBPRIdE5
k2ovTWPE7413quWvciGcHaCpO+oH+JL5UefD8l6RBwiwO6kY8tvFlnEwqKOeh84cysmRD3SfBDv3
4vVi5q+1flh7T8YOi/Pm9mUdia/IWHV0cBNVpqdKILtzdhJGYZ1ew17RI1gSPLsXWJhNngFyLuQ/
05Se/9ujaoOTNXxQYkBUXmQBZve3sZVFcOVI7D06jpB83nw9YFbt/cCdb0vF20MpZuMtB4EtlpZO
cDAA4DFH7dz+oVyNYDmOnkI6xTr/IJKsFI1eHLJZN+5JxT6Z2FpdMfFjLxyK6XfDvjFrcClRK8wU
Rexprq9xmc8u3WWdOAZj7N17PO/TLzUY7kEHHQBNOoalnb30uIhHByIWuDl8SCJrOV+GoXyU9vD6
4KXXTvRnA1ncHLZQ1T9jx5jTNG9rdfIDGYeISEgcfEnBke9aRbHUw1jheftiTaZdVc/2CKVdLehA
fACHUFjzpFrikdwU+u4Nf2x+9Yew/1jxzYJO5pD1HJEx/TSapUFGDQCWTluQ+GWFO8zQshUW2lVF
HsYo7LGWxo15uzVBQOIEo25Lv5flMYl4jHZAg4FM+/o0ukrxSw1NKjTz1i9NqjmZmcWvXtH9o/42
YVbzDsqE1WsYpiW1nsAGDKwhdqkBe1KQgXrT7ktn2a4+9qE42RuOxu+DNyXkYVtQiRtGPX9X0BfZ
cU3rxr0EZe8nB0lgZjx2EUv7fZyXQzaAzPj+6GiF4WoTjzNNw3qtxYTuPEdbq0/gQLireU1crpcR
AXZfJUgvO51oWic64ZX2adP0mu2JwOkN90LDZopo0cLPyBSX/lggBnyJS5kUezBBkpvfmGuQAEE4
eSeeIPOvtSd9QCoH087QTuVXP13p7nKN02EyI5WkbhOGLlKiW5pRcgx+faC08IL2G9AVpFewxDRp
UMbAVvxbNFegaGrPrn/LkDjvbYzT6V2Wc6gv9EBOXzya3dBcHFufwiEv+yP4uLg/ytiIMwBYn05E
6UnxohFWXrumGq+jmMfweYyNutYtCcKwZL424DMuj7qny2x0dAmjNvwNQ29GrihRy4VohtexbGui
zo7HAela5VaqQ0Ti43dsi/osCWyeuUpKmLHlzOylUeKu1cpZ7+IRFyHL2agtfRoUzsHz6GCTOboB
ZRQ40RyWpw52Vzw0OYAL+NRleIrHUh3cihGV5+U0/jXFwlGXM32EHEgDaAZBebjViPVcyINxfqQl
u5wPT2KAyvJJo4IIom7kOkp2yTyifQ4RnTkNJq7osZo0+19TDAxMU+PXBz/EV4B6kNpLb72wyVIm
gQ+V1kg9wQhdnkvSMlkOEmgxa7v0pZ814E7WSvgKqiB6o/6FjN+yrN2hpYQJvLd17CsNbfWRPjh5
XSdIfbOYMCNZs75JopF7RxVYD7tJmee1bci7cMWNnEDbeM68qVZZODJzsESOx+Ma+vJl5Ju3D1A9
M9geVXOFhZRnHmZfB/+/M5NGQkkv2SKb4KvlnvSopYjFqUwcPE8VJKTHTh76yt4LWqxGCD+9e6FP
rHayyBlTvAY2H04bO7Grg1+HsduSET5ikcH1vMEQf/KrpqdvgLwikaYaJsqudA1LZt9G4XquMI4T
yZ5twoDhizTzWCucDfCvYxM0iGellzt/yJKXlD1H5c9QYdTdbbkbXHyrccl0GsjXzkdiRHMJ8p+C
vNE30Ujr7AFfJ1eSZ+DBQzseXNGl9Q/jesFHSIvLhm2A1cW30fGWix6FFxw7VkicFCuffhS+HZAD
QjDNfxxro9cx35z2LEkJu3s6hXAIAxT6LUfyhIIw5Fu3Dg0ckZVNZKkXzA6DI4c9BbfuZWTD+1o3
q3o1hhaE94pV6ctgWcrgcYg4RjW4kFD3u4Dq1EkX4QGuPqtQShTXZwqZORDOnQx+R3O35r+6rs/v
rBi41rouAEs62CIir43kdTY1VjZJc2bivljZm5pcPP4IZ13YI3JPqL+Uo9vVZ5u70cFjUcTcA5+W
DfOCfIZjGoRY/iFCjwOxIbKFO0wu1b9ZaeOCR2EBsKNVg5sqoRYnS2DR7MsRmu7Rx0zwQTchjlsE
NvektEqgDULP4XxDAON34mzExNwpAf806he39qroUPTcPPZj7XSoIkwbT+SPB5Uha+bPC2PLt3kE
c7mLTFjyBgHoxkON4uXDdwmUaWk+iJrpnUNwmTzFxhQX2avgnvhqqa8pGYv0OPYs9HfRNJBacoX0
x+/sTmpmU1Z36rIEino1AkUSby8716TO8LLiYCAl4D7lfD/GM3YEC9VsaG86Xmnf6zq6q2jYpLXH
z6d+OkZjFaMb1BBygwmdtBQj6lqx9PpMo3j3qw/kgwjoyvXCbwfPdNVgpOVTdPxrjCrtPQ3E2J7n
1CuvTqDlmYLR4ZNja2fu65gu62UephDZe+ABSsokFjMprngskM5BQFzN45wq+5EMWA+Msb5ooMTI
0W7zr9IPStewhOrfhm1V7LDPjIRh05QE185pJ/+ae0wUX+bYuMwIIi366CCHvCIs0LDuktOIQQI/
ZX1uQe6+OqIXxUnKRwpz9mbiVR6Ju/GrLtetcnerkRGWM7l64fCHMNV4AwKi1z3xTHyUWrsRuAR8
rO0BYzeDiOtPZjyRbBviHVSChjlQWn1mqZeStYEnkvHUnl+YW5X6FGjPuAlx2/SXhLEpOW9iKq7U
siw/I418vA6uxDqU5p/tShLo7SEqz59jHK2k1Fj90mWU+80POoyF3nFy3b562Gz4RrP4xdKYcxR7
9kvpUUlHxgHnXBRUZyVj6h5Eb6YbPyKABg4H6h9Alfyrv3kafXnEBli3lS/Y/nhgC3BmNtteNL6J
TzGLkryFPkDJMfQ7RGviiZiOJjp6IvTT7Qc3x4rFDgdyqowpaN9KtvCsQc/FQpL6BPRzLrOgm3Dk
wfsHSKFbEWiRjZZ0BADqSv3nR3Z4MxgVtt3aCkRIvgrYAVqcp280gEfvtBvkewKENjPd6h0gGNED
zCyWrX6CgddgL1u+hBMeDYqizQmDXTq+J51blLcyBtkHt51bBypss26XOYTycShWssAZOyf/riWr
K4e8zKWnWoUgXNyviMBQrm2KHBxofjAAFPYlx393LRDKfztQZj5VOQ+Gh9aUE2BOsN5QTZ0e3cl9
3DZLcA+cNUTPGqhyjpEOdXReajEdSFFx15kdX0lQYxsZEygxhGa0W1nMwJb3ridDsfLnct1T9Jz1
rBsyW9hEtrs8WWLJRAmGh/YV8n3mhIlj/UURznxW4wRygEkWBI545KN6nBB/uRC7kmh/YZ45Ufrg
YBPRvqeYJf/M3hLyfUJ43amuhQcOj+0JmwsbXz3n24GYwPCyIb9cwtWfTiOoL9y6tkfwg+XVeAfe
F+fDmJAsdblhYa0TbACoOqaHMxbxvrYcAg4ukYVPt+Da/Le6g3Z/Ois+St9suL+9tWIgJ68ssyme
xheCSMlFey76UTOZlANU4QLsropUY5ndFuQaIJkGg/eH4jhz1uOjoScpu/pEMRbNqiJccYoOSjnO
uY095ooxJMd/dIjHmWwb0ciJXUd8sqFOQsanZuNbxi8TedEzb1+bymc1dfop5wO/YyYieNbmXsj3
ThE0LldJaG0syJ9QpyKvnDQBZ4G8+aNtSFJVaRHsseao/DBrl9UpTI6UdKCecXUSP/gSyjAYvtVD
KVgxJfG8axBV2nMYDwR06dVquS8kBOjZIFPIQk01tZDHwROABTjRzI/uX1YmXzxOGPC8Oj499vNs
Hc4g9HRygMfotXtrgjI9S6Tl/tBCcMEPE7NqJyM7RSnNdLttLgkN+cBW2ECHbXEaaNnwXsmf2unJ
EjJ5kWXDkTeZEf1f3Vhj68c5KbA6sGw7eSBj0fn45J1dQqx1BBFiln1d19tLscyaPyIi3UPQGkgu
fnfmTByOQpQRtTKaZdTdhcGHa2+2fn2Sg0loEktCR98rb0i9u9rciPpSSuE3rP39eA7Rbb7jYK1/
LmkzDRgOExyzPIuGr8rhHOXy7Kb0acOsp09z55QQEaDXkp1FdwxZm5KJHRbcin59a2ze/KjmNv4T
JCJ6awuI20+bJ+fqxqkAdyNPd8idJTICmiuy83MHjuY3XezVi+bjfMPXbgh/x22dsCPzF5o4Iiu8
/AIdxg/eYgzKwSHwjYLbgEZuANGQbNhHM0YYlhktayK3gji5mxi9Qc2yfpiwHRaMpgtcUob1dDnm
/IF/KVSF49fha6cIragsZwHlEXGsS5Mmx7Vi4iMKg+/kW7zgYT8llAoOh9hNU/icdXICZU/brB0r
unJq0CMZr8aQM8Kxd9Ed5ZP7ed3s97nZhn9RMi591q4REecuYkKj/NuuL0WP02C/uBsYhR5b1D2O
UJyeF6B9vDtBjw017hVr5qSM0bDzHF87zYVF++ZAzIufAOFjbwn50sYnZy711d8oM+pXL7q2QZL/
dhccENyFIx3fwh4f2xNYLLllq+uOcYant+2vZWvcl7bqVMYKM3/rqRr80uAzpm8mxwd265kvEqBK
m2Bl1+D/i+DZQdtPpWO7HWUISGYFcvb801reIFjWzZTjew9HV55Zzc8vRZ3nlniQ7A9r0Qzn0Hb1
U7/47hkw0+p/ssGnfzBtmBzKGrMyQ50ZzbvDiV5A4syT5LLW4XZmywVUEPSSeJQ35+kLjglOdENP
/PcJtC29Tw1YxkxOhBT0krIg9z3sdtfZcQV9ez5Oqz1YZD/60XrwYr+oTncLe9IORhEZrdRnPu75
eVmheyIg3TWW3hciPtwY8D34/s2zafLc5NOS6UrDWVXIKrxc0Ucf+P5T+4ZlH6rw4JXcBhIEPJYU
INLGt1SE23jziNlDGqa/bzV8Kqr55zLaia+BHJwUk14UAgQ2k5vc5rkAAURfOTYLovpGc6dNco6I
FWCGP56Y9DGm2IdW6dFgXSEgpUOCA1Y+uh92yENuEu6ATdGm7KeBSxNGbNcnLpQR3KQGY9Quadb6
KZ74yrX2tDmIiTs5CkBDXQDg94iFI7zWK/M4rOroLkl7kLRYg+KNPO+A6YBSrgyUcvhEn2T0a6ac
qhPMC4RXXn2KZ5MzTCliBCARCAjTFo3XvyVhKft2emoghvuHmHAUDWFI7KAgvHWu7jQGF+VJBga1
myZTS1tWE1TTKegdW5xqM8b3RvXu/JPsTBh8HQll/RpDXmipZFcfB2oDH+AyravrOHuPB04cHbDA
2/iIhOtuFwE1GhStac3Vi1wikDPYurulfKaHsuIJVhzdsoY/7TJH3rkwECWPGKBYbpQ64rnh4ndY
/4AFHj4Uuy2KMlhn4DCkVq9Bs187wOf/WtP19Xd2D25xxulQUzLNHhEDyRgtAvd+WKtjMgScdptw
ECLTrZUJ6/Z4vAgmCjbU/qAldbG4vLj0BXGXxJ1leuMQvE38rMn2K+Ioe+9tpb7nLKSq13gO42ck
oq3J1KRoydjVLL4GAKCV81fOSnmYdmJ1ZanJnYxdIbRu6KkPlnRLijTG9uzV5qx0EwGmb3qYILja
obVXvfC/OlZiCJuEjH8BLngc3Oa6LuofOvUWlpQrhje7LAzUEZdGkfescODOcAvxfcLN3zDaYgeD
5MWt+QgVCuvoiHIbH1KX9qbzEsIunVo05e+UaCGroCk2yEThnON7ktu9QfmB/DVircr44XvCuXmK
LmNrluFKcfGRw3hv0ro66amQtILw7CNW6s1Of5k0P+cOrkiT/rLd6ps3x4tzPJNRVGEi1fxmVHkP
H4zRb1zEyxuIJu9aT7J9Dec5prjPzcPfyPrJE9Zxk9FaD6+TsgGLHYF6OjwkxCmiT3+0Dy2keiw/
y40E2xUxuPoRDGkc7gjZB89DyOYc0WSRTfgfq348UzkLNaCsonmh1J1iRw4gy0+4JOlTQcHxdNhI
n7iENt31tAjmhdMiHbpfqmkYw0O71u43jb0eQVEIcH4FtmBz5hKLIccNZSWxKmGfkNctnPV9rNvp
i0pwExMwKeb2BBVnbrKwllLtYDl17xsn5X04l+2zYgW+wPhPwn2ORQSABFa1GA/hyWDbOTgc8v9y
4ROScrTP3OURDoVjZZP8Mix2Sc62Gdm3kwOjsQqS8HKKpHDEe6NqFnYFXtZ2H/2PpDNbblTZtugX
EQFkAsmreslyK5e7F8J27aKHpEuarz+DOK83zt0lS5C5mjnHDKG6EJhrfGbwCrDCJ27zhVeVAOLw
ucuYX21pyfW74oNP4C9szraSYuLi+wTgHOeEzNU7OXUOjFPVLZ9o7Ptv2gPywJueRFUTTTClAo/h
YYx67bDQ+t2cJAfOv24T7EOP3yzbk70erqwj1OXRQTg2WrnMQWPKNiVBQs6V6R16jib9rOMgRYhm
+9mhUlVzDzQ9kc84mox7HzqFvMhSQrVWAQuyM8r3VtyRowSBKRTK/crgVigH+3alcShYXqkPSdCo
5KFANp19hKL2z42HDhSm1dAFMBlSZ3wxvVP+UTXVXhHGw55lTq7v8qpesl3gQ7aZwU1J+51kgOkn
Ipv2NHU1uTLLOM8vBMkHPRvmrv7nrSrc7Vi0rfuEz0AUB8pRC4lgEcB8kklKLk8cWfpaUMXcw1Fg
URAK2RHOaVBMnlU5RHvQ9LhaDnSfFFu9Gkt9bHvaSPT5i2ROa4X2c+Esq1l3BhGOomqc5MnB+Xkp
Ed3vwJrplLZjWs4m8n1xiBAoIpgqedaR7IZDfY6rKSTjMFwn/KiQAHU51WuNQvs3FJEij6CZrqnu
2v8mLxfkeVYG6kZs2/dcoYadZRO+2zgvp03SIEzi6ZLjvUHHfqmZVW6BkHT4OYHa2k8saDAMOsCa
40uYMJl8nSECo3NyIaGUX/Ni2YdowiBJcR7Z/NM2kKV94mp2GnRC6Dsp12t9nWIbqGk6YvdpmG64
e+WHy3uRD+XffB6ti13ZbDWaRnpozVqK0dCKyV5B3B7eUtYSV13rNWR3QE/Mlw/3zOOFMH5kAx+G
zhS8Zp3F5lOPvsC+6KFsXO0YqAX6PjhXrKCb5wbxPLLZoC3+gkrAPZHIiTGosIP1iJxZiQGx0z9L
2NbPSzovP4kJ5B8rtKzgCsixsu4ZmKS8LKwABQOPSox7z0Zt84f8WMW1xFRlBaWZ6Y5tfaCRkHAd
nss0MOeY2Z9/mLNmscg3KoYjVyrBUlT6wyOXcMP6Og7LA4x6iNa5drIjSQlDdsiazL56JudmsKiA
4D3yRFnwF8Pqh+EwONIQHwbqh26dfiV9d1qWkCGibYBJYL8szryYPQoygPkt4k/g3eEcufuoQpoE
zKrlEoR4hnMmLvra33WNrhL2MiL7te0x2aPAD+4Ey38qaCLO6dPdGGVc2/u7mmwUi9TNJWBDFoV4
vBUU1YuuwgDADfijCv8tHhtKNhZoLIgcjFOg/6dpW0nF3HKcUkNYNQmjj7HGrPNMKiRFeTTP2cEe
ML37gz24j1AZFvfotGWXnBcHrwZkLT951cyhgeU4bZPcU2XE9ybB4wKrlPKB455sR6kJlX5iT7y0
j3AX0WDByOvUdWoDlnoV2S7iUrNK59kFyYiYy4rhscve1M3dMs9ligjHIr8BByz++Ygt1wxOXmCs
7huouNir0BjukBL3YgtBA60kXGm3+tcsqnrwub6+RNapl8mS5kRAA+dSnqBrdmx3In9xqdnNS3T+
D1ldNPqAQkY99p5TvS1etqbimma8MUkMIN5jbQnSbVmltvmMFyeswY0pAnSQH5Ngg7cHB7uRTBz+
qTQu5Zekyfg3FjMuVcKSg8+gdtNtjGpE4VBvyUqVhFk+i8prPf7qcVpeqZDFemMxqyH7y++W4FTQ
Wuk/PvmM7d+CfPj0h94ixe3QLXF+UUuLB52VEDdvwKZvQTdbKHkoVFxBDwlK9U+TlflGjCY8Ddbb
XPtILHguWK125pUxIG/mvscU8eBZEG4eER8iSdyUNimGGDqU9+6rQj5PFCX1yTTFfBbEqpzANNQ3
mRrUVLYkcll0IzyphojafmMTWnbJtKe+dAOS6rfCmPFTtRyjrDH9qv0dvTLUDxHiCnGGbuhVaMxg
O4Or4WbCe4vkXH/R0DXzXxxVdb7Dpez+1ziuVz4FK/QDOPhA8Mmpivrq2CIRwjGuaCU3IojUJePk
vffGufPBggTut3GNfxIhlPFtoCu1F5HPU94NmmCAIBgd5Bqi3cMboPWqpxAPDUyM5ZwhhZo+mkH6
zSf4DTejzplj89W5zThyK6f+OwKDsXvhSXHaN7CCDSgJwmR6tZ2Y/+HnJl+DMwIeTDsm6D06hvWN
38b7jiTDu4YKvAeJ5oDIwv02yFOZT2VyTjI3/ofCPah2nNTuEyXrcAnrJVgn3mH/kzel/tDZhAcj
i+PmhOGjf+ngBhy1avW3AQP10CCW6G7KjtNjRQLe/NgLDIuIn1ObNTPKSPBVVD3ZD1P40YkOQ4Y6
BV+tUBX/mXT29mxHvQimK+I/fjVRkkIYLamAaFwjGBx2IUlz+ScnN//kQsEUMfWJ5APLUnNPXorn
XlrJOgXF02KzbxltJ7V3HjDqN+J98WICl4dkgfckCLZ8jc4nxV4AmCUpmgy6GA5jnujJGpJdAG94
PGQx4pQPPA0Zyj/CNc0zZFCeflKDpa+vA55Avau6GUSNR+jqMcwCw6isRii0w42YpvC7OnxZUpnK
efJSU1CK98wC69ajYVjSQllYbrvWA+jaabc+22KpPFSwevrbV5Tj1yxRjH5Nm8XXCVvEdxqyZSeW
kKUdwjTbZXsqoJxOx0JGoNS6Ykme6dCRP3Vtzh6sm6bnSEDWHrfYnOwTo1N2JxXOgO9atfFySytZ
woNFzHEU4OzRSSccPLDdIns3us3cnBIuXSTMPNFl/1WRc3Wf4UypWBfWqfcfSSAl2RJJlNOwIS/l
mVkxkU30jCerLv6UKVxHNAlOmR1mN4/3hQu8+BCTZJPtqzYLK4gUeVT+2nj5nHfhL47mwoFZ+GfA
xpC/K9QHLERRz0bJBYqle2PdR3QQ3lCkYXYQrhHkECaljNhIODqpj5XgsNV08+U1GCcc1yma1+fS
6YJuG4yW98TcO0r3uQPa9rd3k4EHBLao3x8pbbCfwGCk3TXuOaKwcXcsnJDpqalNrJ0IB1wLSIzw
YZKntrExfR4JjddnqkprOS2usqxXnn/ZHdWQxOm6rXfi6yIsoHuinGRz141M9u97np7mmHddSB0o
GcyS15P2V57f5Q3sVldwB2lkyU2PzKQmR4NliJM2P0R+D/mmEVWW4+pIMl4LJYU52h4sq/08OCNU
tGzGayHo0QEZVfO5nogFglxGSEuIBJyxGR6PsyM8NAaBGtiilC6OSsJ/o3rfijq+sg7JbqWn0YJk
QpZvYQHThA6nTr7ZY8WYeaUNlGQ0iLQRbvLbgibZIoUkeIEKLS5LhGsEC3VfuZ59c8om+vzcZ+q5
D6DvHGK2FVhiiwDYQegB/HtbwWcZtTNv876l1gk3QrAF5Zmq3XaPFtQQ0M0lfsZ2AYaJ0dK6hoch
CfOrrpaNY3xVPTKCx++fFhWDaIXcCzGQZ6fMT1zMWhVTAu+RpDRJLny+ELtjdYZZSuTPdrdnaZOy
alq8yBrB6uJK+6c5kAC5aqYYNxiDVvrip4wtbqwQqQhCB3b7aQ0ETf6IbKwvQZg5OUnQCWYpOqdz
yToRIk1kjl5Ss0rP5XxBmQ8PDvjoacYHrDeNzNhpEAccYKZZX2fbhmd/5EZMPUJRkR80zN1bOC2o
R6bxR/FFzldmsAsUN8fB5Yb4vupYsvY8EreFZzc/98gRcMb1OGhRyvrqjyrS8RtmitDvFv4KvA0V
H4NUNXCifhBcMwY0/2gvI/SJbVewju8r8ZZFbiRODLeza0K/TJOaizZ+QqHiIpSYR3bT8RjfMy5i
XZbF7HU9vGEbpteS+Z6R8rmvLAiSnjPhQJKMxfccW94Hshnrpc5dNKGykwB4QZHcTwM0lATKKyvy
UdffNdiuu65quwO9Fw4maZfuySBveE0S4Pn3Cs/zDpwEqR2NL1O5ReJSPCYNYUD4svEUb3NnZPPP
6kvsWfLO9Z4/0NxmOtxXdPG+ffSxQfI1jblmKj7lhAN4QX7pvCawDrWOgkff9AE7zTlGfYi6wO3f
krCsf0eHATS+47ZGmGf70V0azCBW2D64fwR79Oo8lcvYrmSfLj1BQYju444bEIfcOj7b9CHOovWV
65yPOgB4+E0pKsPHHrFoe5viIQ/uFBjL5VWFbdp9tpBED5UOYdWGTp3LnbusGeULA9+dctr5w3Xx
e667r3+gD1En2Q282spHZxUNrf6ShFm2e10NnbdNdZZfgSf7w7OYBGOTmgoHDJZHTmxKAtcJs23s
ntuWemNQHmvzpuZ/SO7O3H5pa5k+LAszOpirBnNSb46ARjyfp6GpzsZyK6Z5Hh+RJdysmodAGeQ2
S1Nk946CTPMCHcONACT57omLYyljpK5IWPZMHfxPG8zFMx5OUuPSOmSetHQuTSPi6l1J0QBLx0qH
IwgDmnso0Pl/SchLqsjaix/Gviqn7yZTyOsm358D6DdDd5TOUJiDKSAFbwfk+GJL0Vt+Nr4LelXX
uMjHwlNiw6hOPnJNBLeCFhbdiUjWMHOV/8Ctbe7hfE8dju5OPAE3znZlymG9p5xYbjIISW5qA6s6
Chz++0pGGE0jZ86xnEBn4XSyjzYV959kxMK+iX0jPwnNZZjlePxME839zrFo+mggrfTNJrvghtFB
P6H9+kaNOv7Au09OEwQaZvd5cSlQypwEgEEm8JLI9qEbvXMQBMB/iLTkv6Ps3m63sNjHO6dLQ7Hv
rTxg3lPG9rOUyv/uGk5shD9JeyrKKgCIMbjvLhMFJkVD43I89JF/8l3ixz25on1QKfApmRQn/5ZU
5q84V+cf6JMWxAsvEqz48LK4NkJq1JJp+DiNdnXr+NifIG3bJ8pU6jEJQgiTmp0+F2b0vrPM1VgD
AhPeky/kz3exSPzgiPkWF8tkTf5xTGkAESjBzgow6TxIp6IDo1zYywQV/dZuoPKCYkUzivTx3kVs
T7kJCJpNOgozEyYlWys7XnbSFsbfISlK3+ukSd4KWn9gbF34kOiiu2mdgtKiqMnfh6D/SNvC4+vK
0TN0najunSiSn6RwFX8SQZxgFvRZevInVvqLnP/qRI3HLF6854JE5vykePH2gqtvDXh2g8emalHd
+HjwroNNN74fe3/AyOXDuWwE32qg+w+KkHlPtuN8cOs4nH68tiQZ3oLDcqjhCGSbuEnZjiL4Rh9r
oZHr+LWIOglNdLKmKnR3Vm/fVCjHB3vttJCN8PwmI2hKpMXhnVtm0YvNOGGzaFXsJEsvVhtknFw6
LdIzQ/r9LPPxUCYBxRa28zZj06fVxZhmAHMin82UAIWTc32xhjR+m41/w3llHVyYffc2eudTVTnq
KcBgflyKejZnpwYcwFmkaRoQSVc7Rwj3kvL7QDVieeBspBgli5jBodaQRfU2cwxfQODx27JoSljx
tKl6r1ljLidSRpdnyWV1ypLIfkf9QLgFcmd2qgEoEL9dhnw3CqkI00v7b/SZ3WuY1SiBCj97R43p
nisPNPGaFiXQ34OLRNyd/LIoSvZp1ROGaiGH8zs+VzXBt8oGB8U0ndWuFgIyVh4QTYezn5mw69n5
I5aGYWcSFb4QMEiMuEdAOaowy2dhn8mCfO0Cohd6itI+Icka/5pJT98ic0pq2v4LueG0d4txQrBa
RuGbpSLEarH1vKx/KRrIeiYsg3dkpcJguCgDkjxHyNzwe2ljB+QAfWtOOSE8WxB27h1qCrpRFUzD
uvLMbMI66/QSYLHhoy5AdMsUFYftUu+AQt12hrG2hFe9ccjYeGI/BUOa4U82UTW1bk4MlxO3pCV0
+gwOoSMJZui7pzBeTnzX4V43C2rAwGL7h83220UZsGsdY12mdLxgs2Zkqf0++6fI+9xYPXGsU8e3
ugBdzm/LHCq1G/yRZBQoCB0mpmZLD0rMmQLS9RHT9K5V29C260aIGhGR1BMhG+rT6rx7cnHNHQiB
2L2EscOh6kC2frAHBPw9JKgtjnmopohq7imWintvWg3pPkqLn0g7fN9egfcozJV/IEukdSBy8ERb
jvVf1oAMc9MZ+CIOgwPDF8PGESVY0Yig2gIV5SJWQXnL6yCHfZkX7lkxcv5UQVPfTcGALZ2a+Ify
vfoty/qxWA2XvLpRwP8zcUgb27Gcr1EXj3XXxB/k9TIpZiH6GCm/PABMd5LNGIN63WZeaGysNTWX
eip/KsspnrmwpotHpUUqIqiezdCS/nNqBEU0FS50ORGAECGYZ71CC26sNxHb447xHrkFS9ifGFXY
TCH5mEvDAKOZicBE2IPkOsnwLaAJaXZJETBCoMDdUNeH780UYyIY6uCECohNUVbguM2K5rUrOjpO
IoM6tEfeilFdxnRf+17KIfP/N6I0xV92U2G1l3PsPDRmiV2sDAyO0KUDoW8ICdyNafUDhaUnlBQk
N3pXIm3/5FFEsDPehhfy6fSu6CYFkJwmYCJ7ftTBXnRLku2KckjoW2PNdhaOw4aqvV0ri+R3itz+
RsP/qSMRHUmVIxhXE5qHN7UmmaBsvtjDjymFn27uTJcpuU1YYsMLYEr3Repckmx9T1fmzu7o+5uh
/cuIONp1SowArqZBv6S+rSBRhemqPi8RAAXZihsdIMHjGHdfPTESw+O1uvhqMic5Lojvt1krmW7D
O6uPM3Szp7g1+oVWhbPEN9r8JejDbPSwoCQwVcm8RXtesuVcCAjkAfqz7xY/6Q+rWmFLazlujQVA
qJ7JD7dKC3nHFGNCdHMaIKSsFSsN374QyenvWmxaO7TE3b42aYOVgbBbY2em3frTQFBEVqum36eL
ppStEVeR2aV3AxBLjpP5DQAd8kcxkprYjSFO1/FdJ7HHGn+FdyB2gocTf5gxs7eQ9UI8vwiVk2ky
YM5Zs/scZ7gpHOvVndndCGHyqx0I94NBTfJpAlufwz70zdEp8iPUyFV9lPP74BZ3k6eoYiJ2CFyY
jG2DZ2dLHhnKmKglpGfEj52lzRnUm3VO2T7WR6tnRihN4N8KTNq3QHjJLsT5RnJXCBct6Nz3ouns
DwuEm3UsUjv7GYxEccOtVf7mXjfep4ixQpjvBHltXYb+q32cYp9gjpKTY0gfqt4v7uSo2m1jFPN+
WBBYOQDyRL1Pz0z67zaNTCdXGTv00nTQpzRTuAVS9l1lEBNlvEz/xRO6KHySl8zGZ77m8yKoyj6Y
vvCPDeFz2bM+DXNicTs/3Gg1du8ZkHrcKdPMfH3J4+6PyefXOFprhIw37Tgi5UYHLL3dDGdo7/eq
OGM5i58a9g6fWSTWMI4yYLa9LhzcKeH4xN1EyQWL/cimgdGGskuyd2z90CpooNmcN68jzApyy41o
t+gSnFWmmLyuUr83fA9zeYmYfFBNxQmJyTPY1+sCXX1PPkr3gx87NGy04ooDLkwRgnmBmOndXEvs
dT9Nv3WTscAc+Ct+vTHlyUrLaGtpB/6/g0vni+DI8a5kRCOOlEAKZDeLcFxoPODobdPSYqyLrARW
9y9EiumdIYp9VEXoNURhdeJ5UHWbnHOHnfahW6TEwoMFzmwcDFr/XEdyFU1oSXdDYvd/eXyd6liy
sP/jZgT3ftnGVI9Lu+inAA7E04jqhN6uCR2M/mrMV3o/WJszYjZJ7lRIFDwuElOMuw5IOyYe3239
8oXGUbaMPDQ3OBrXzD0FolrJelE53plpnMKvgT4vQCfVYd5AtGTdFlS3898m5RVYggD6LCMnVCLD
kgA7XExW3aUEj7KbkZLw5+dgHAxgjkXnl9QNEjh6dfozu4nDrYq02jsAqfGKJywA7rgfQYy9k1dH
rWWwvh0Sv6pOdIdIpLOhCh6dERyf6mVGY1ss6pbEuQdkzqD1u9nMf1OODRg3VBODMMMe1UO1j3rH
Cq8IYMjm7YvS26eZZ+/Hhr4buSBMwzwlFPBA45owr0MhI0INedPzCVmTXIeI8OvwupBobh97M8n/
WJ7Wl1z0KR0geR8OAmp3vPIWrhhksgkOkEy63xS15iOjHCJ+ylBK5MKRQJoJ4IEtpMJdZHamNYyB
bNAFERXG5GwHyWT94Klg+URy45lNIBf/j+mKudrFduU3j2OPbZQYuxYxbr8peg+EoNem2UqLc+n0
kh0m14Y8wxn36b0Alle9ss2yZsQ5q+/3y6aJrT8SicQAnYFmo4Ktgr6f/znp0lHmTVZJyUWwU7d1
O0ZTDULeuJvP9Ap8TBxS2Q3CSaJJa7Glw6djKYqzMZG5D1sK/OoWu08VPYs4T+Jsh7YqmRpKW6bQ
6YmjwYodxqQiFi8hwgrMwsgjkz+wFbPoLSoHE36OeOb7ixlR82NfqS2DTttAqKtHbiOSDN0jEoF+
PCW8q1nJoicxFqyOOrLTezeKhA2wGtYThDdFNERO/nEaTARdLYvdE73UtBMbADJAC0o4/k8ZonPf
wchOuRFHeMFoQ0z6j5Wk7f83FmBRRrgLaSY1oo7CH5uXpIiaCJEF/XHugciDB9MemC+DBufiWV7Q
hoSrfYWszJcws63uRBK7h8Wy5jrZ0IQ5mO20He5Kv6leuLB4WbDIMhdLppgpMhrp7jOPp3U5Vbjm
ng43ArMOCIMKDIOJ3PSt1+SnoRyX/mBCWX6SsWGXZysnvMDBDjTs3MzOsxPdNOmK/jwu2QPsuyw4
zk0g1HmCvRah6KyoOYHMuBcjBnoUyD1snzy61xu4HmiQG0vqvr8r+4gJDtL8uoK7pUjmxtaEcLgy
Pi20y80+POT9FHinsq3C8aCsdGl24VSbT9cdYPZuKJgmeaV7GU8dvkjU+EUbtLd2hXfUzhrmiOTV
oXFehcBEM0YpQ0+kDd0Wm0fcHxz4Xl/kQaMQkSAbuWtKz30KEm9eOVo96qbOJ1DljDZMzedWCz85
OO5YlFf+Sb8hdLRBj8tx4BN6avVvrTUHz+ifzPhKdFH36AdG8keRTgO3RIjmWHWlAHQXMpFx3IaG
30NdRkFbEBeeokn/Q7FQDb8DHKBf0uswQ7lsyBVuMqz79+gU2nddJBrcLRP358oa+n+hxB5ywu2K
orVAUfrAHFFkj7JxKXyEmvY8dsk35oqgO1tMVze+jrPHjOOgOJqxSPJDRS7ej+8Tn7NLMSKSfMHo
Mj7lsN4SDKApnxMmcXkHRMwnwcpyU7lbcu3O/xjKDy9t3NTDMZxb9QNFzsZNTcYiY0bRU0P7sDbs
XRL79bmWWf23gzXCXMm2yK3rltG+s1m1feEknV7mSVtvvLaEQiEZIvhMDdkQnDsvch5GuhZ5qByT
3yXs2tAkj5qjnl8+kwfZ5KyJWwYGODYw/LPFaLLwvoDOZu1iXBm0ipxAzt1YLPUbBh2fyT+NEqJq
x00xtEyBQ9/m+oImieC29oF0hCwg2UmjHil8t/leM5uvnudHl8HDRM6FPeZgcJwaN6EPOxsFTmX5
r0uMq4P/BiYQwkTjGuTS4ARXMhawSvkWNMHVoJMYRniFX+4Qt3n5WwkrfTyVw1D+WMVkmNIym+WZ
TScH9xC8oh+ZYVHFQe9EwStc8/zGL1qxGGiL7kIUSPDhePRwJ4aALkKkzqA9Tis1HNpKe9ZB0QPX
x0UwZN9hTKH7FLaU06HVI/NCnhj8fR1u7890GSN9V3gQgy9oYJP4b9smZba3+rGP99bYNMU5AtiY
Qo8lmw2nxeTcgJ/D4/ZZ+K2JnxRqAx7A56AdGgYiTsSSoCgoCTcjXyb4UA16nFtu7J8zRFx3NhTO
9OhwK34Tr0jPzBLXf6EqAXJqivUT94PNvKKyKlJyvKzADz8OISsMZVM5iCKbkBaXDue2WbQbHLG5
QHPmpMRX3HHyPmMkKD+c2iMVl6cXP0FsQCbtCBCDzsaVSGREw0F0JkY+jV/bmdHzfgCpNWwZH4in
FJhYvWv4G15jA7FrNwkZb8HJOvdWn9pYU+Ilv9Z9RenVMXQtP1vPats/jFOrq9UvY4x9a9TphbZP
7kk+H/sjkzWePXZi1QQWFHakRI1/ZSJnX5yYU8NJIvPtlKrAR1MszD4dLHSshGaYmOszF1fnhqUh
EhpSzxwUlFh8s101uu0fIGL+/NeNSkJCNqXDCO87EwatAqWn8E8UhMbfdK3tIJmGz5y89HnFt5HP
zkgokvSnEDhPyCRpmuqw288jXv6NAwl13BZWaeajPVpRdjSpUuLYW4zD3IZnZ6PHpv9RDkvug1/o
8eqgzNHfmnlyjqohbvsz03ErvmrSRv2jMJnvU0EV4GNGhgsvxSQUEqeWkhtnaQapz8c0RNgJqzco
J8xkHb5q38SjfWIt0KdfrHmH5l76OM1Pritr7yVj2Gxv7HbQy6moO6LHRD1W3mm220yduS1GBuLp
CjrtY/phKDQuS1Nhg1nf2loHrxWuSGKoYETF370ZKn2Juf3/Ed7CnoYfu71ZLRLOXQcfZHmQcWX/
Q5g8PQ7xCGhapzBd8D049tPcWNiephFezKWt3eAfYgZWdb6002AboH1UFxJIluCrgSi6GxQ6qB6y
IdVDWaQPQSuNvTfcxBZ9EV44B1Xvdi6S4LKokLRkSismcFmbAPqDA78rSZ3kMOjKyDlkNkvPm4C/
di6A4VA+jNXvFKCJ3pi2R0hiPBjPeyeuGA30cgCaWBVN/9hCDKGiLA0lcdqk3it/U3SbPBtUHHd2
aIOei8h4ypSqh+cUveA5W1j1r0w1+wH3e3KtG+fDbtj37nqYjo/LOEFcISKv2XjgW/ZNbS+48S1x
UYAHYw5qH6F7pSLnHTtqnz3Pg+3Bq2IOvnU5d1mDWO5jAFfIxvhc+gzCauvJQYJ+zZin5tuSQd9B
Wxk5hWsWRFuh3NoXjMnPaCYSGCNTGR7RjrHcF2FWfiylwd5aCpKkjqOZrPzazgK1knEAiPVNyHdh
omhx9sDTGs2eK1qKHHnsghupztz/8gZLVFJO3Eh1Xa3VlPpcKTEPfIbmAWIbkBDBulWjdypyd5OO
NWizqpy/fFG2wHgXjCo23pSLdMVrzKh7H5VqhVgZ54J8Cl5DXYYfkGP+QjmSoFnN+ITokPc/GxZe
Aua23uNEE/UCSnjiwGOiekD5GL/1Vi+PueIxzMc5IfuiTB24+gltgKdFcQ/EAMHTHPb/aa/PL5W2
fdauOXrNfZjm5TV0o/zUFZn/VquCO5BtNrajFnrwZmwwjCMZVEm24U4I9qmHNhnkUBRumj50Yajh
HzomA5nVCMGxzfVLS1B4PtbBfepgcQamgYLN4JVhkwKfRMhl70WSmxSiwUOaJ/5jgvrtqhzih5hO
wy0KGJkiuNTNz0C1Meyo2+ZXswgASFTiofyuGa8KSl7+sO0kXEZTNZcFgzJ9LHgE7APC9ajm22u4
O+augb1T6Xxq9707pNOZda4d7UxR9sBoqSywwfBu3HitSWFktJzrgwmSwd4FstH5dz4b9gieNXHk
ZnC44AmUJBe+psijEN1oA6oMgbSfgO0gBw4CARKyM+BejyH1ZNeyOTgOr9+O5qOcPzpbJ9XWWTrV
Pk5W3I9XZi34OnwMe5JnP0TesIkjHKnH2FrZl5wE8Ko0gxSxLdwRWQBDnxAtpS3Do9SmWLm2JP9w
vcTeA3CKdY3WJ/+FMYYy0AF6XkOBOEEIR0QzD/DDjUgoObA+J/8W0UQJtywkGo2ee+BIFpVtCNFj
aEbIXVcilDGzH/DHO3Sf6xwZzdI2Tcpm5jYqnYHxFQA0ZOaopneVGwc3OFps0vjns/emqjnOZhXq
LxGx5ttCPAq5QbDw6pcOmy0/70Ri535CwIvdCzcyrlTsskBDVNANBzSX8gaHLGQ1h3wjRuyX6fSY
5JQ8e85sVpRZn4QKim6EvD7gPuI1J6sZ0mdiRtCMCdCgnaxcOZ+wBo1m21ZTL45YVN3wKIAbnesQ
tAvqjsQYRidNk10xRzTNsc/ZseydTpNQEfqdBpCirO5RDmtmhiKf/q20NHK+HtfISyNzeLMQBtEG
Z0alMyeJtu0j0TJMEnmSiKJNCSoWdy2Riy5OrqpNfuF1gGau1Bx92QDM0Jz0TdrsQGIUbJ9E1L7a
ZBX+LnMHVJusJ+57VLs1DX4gnfWzGRW8LXGP9Yeqs8BQ10LGvTRzlxIuSC6fONTzQoYQrYikY3Kp
3Hhdiag7wJ3slx2yWFpENMqUgYT+mmUHy9sF14fOYzppuBb/XH7Yr4qxr7qv5sya7jg0cUeTFCfx
29FgPfN6Y2cNplaxswqJgKEiCFOL8Bp/xQOgXHgOETwDo4vY6/A82fl5bABhbU03h59W5FruNshW
yxBy1sqDdzq3LquGTn+iMQXRRoVgHwZaCsJxXNQIxF63YX+QCJ1QfQo11ygwhk4xb6Kf2fe1hNTk
FkCiNoMqQGiYxk3yu47hiMfgu/bSExs3yz57ro+Mz0S6hHFojFL7Sfc8QtBj/GHLiqsW7G3K7sXL
0Mmv5tHRBpPH4ceZIlAWV1lFe+tQ46sd6yxOnMJxCNaJsTn6MKmJyd3zPdQ5YJpIyzPiFRHfpEJf
98iqvSN0w6u96dNzRN0cYH+6wzEvlBtuEY/4HntZNFkEcqnuO+Ei6XaQAoJ15Er43jZBfHyb0oK8
SCx8vXeMfWv09hThrfiTguy3Xx1aLgtqdJCGOBh4PncIUYr8OqAFBIREIXzJfav9nUS/4s3LqTpS
CMa3IcA1ste1g60cPM2krrbvpKqEU20KMA2eqea9P9UwaANEgSzn+1WqSkXq/4NDzDKPysFTl7l0
o3+TN2TkVBUi/Z0TR19LMq0ZpQB54XdfZBERK4qmEklQiBaoZavKkgXC2CdavLpjjOtCO8LpimYt
iS0LUEaQ/o+j81huHNmC6BchAgWPLQmCTiIpymuDkLpb8KZgCubr52BWb+JFTI+aAgu38mae/EYz
UAqltsGsFEnnVMb4s0hVNPMz/5/75OO+bXaLiZ0uTBCijS2Z+u6HReykBYwq0g4GLemGK7JtnrBJ
7yuYrGK0uU12uJIejdgr7Q8tIslznPMMgcdqFeXvwCGHfDtF2fCgRgL+wYztpNohMTVyGxP0u+OJ
4PabtbD5tMS23orZns8tRv0Oqmzj3qA3U1dDH4fsqYA0Rw7almULEC28hUAoh+RAg0H3qw919qN1
KbPw2OGlPBrki8XB5m39MkOy/IVSFMlbZZCT3TRGuVwGhphr22X2pYob1hERhyksm7HWnuK5qbWH
spPFd0Jr/D+rjykFkw0OWYSBhqoGakGtAKa/gy9PdZRM+q0GT03p5s/qIOTrqqXZxWGh+Be4kfiD
Ub26efGMQy0j67fH7QTEVo9NWsVYWMGAa+kfIfqXrkgt33UG1mhmzrxmCcEwSwjUfKfMpc+2jM7W
UyGBnu/yysG21mgWq822Ae71DErTaIIWx+FPo3Mvp5xCb94ERWTulsKMtAsTQ77lHPF/DQ89Dgxa
4n6RxKbEyxZZTFicxCockhSPHXFhpbuBOycJm1VSCX1T+t+RTFtkFPhKizkz1Ul+SMm2Jkwbx7k4
Wme9Asi85/X8AoXxVqTZdNOmmU6HdhIP2Mug/bRJfCUxO19anqoU4vWUHwsMuUfHULgucC0nx051
TsiLJj9gypbPFP/Mdxb6y45LHu2Vk6t9YWTUz9T3ckQbg7NrOqq8MtBTofC6+T12+pexskasC1m2
NRPTPU9EiB6dqsP/nHvaqfImPdA7+3PhWdlFdv8sQdYEFdQ97AkU3mHmqdjPIj6ykpWEaXw3UR8E
Ft7Z2Xt/CiJPT1oPq4ARPz0kOCpphC78r8YBlhQLxe6sQb/dRHVRcLAOXTj7lvNlg1V615JqpVgN
RnmrhKs/mmMSbXF0fUUenTWwIt0G62oDAwI1RD4Qe3pZeOmTy/NgMvlaGxDayCg7nNI/tQ5abp4H
7ZTTovJUZjAa9KKdb/gHKc1oNYqGPK8948cuz3k+ZD9NE4P/yMrs0FIVeNXUsLw7fC8DbrIuSSF7
+eLWPh95hRJxSGCOvk8p2UWkffuf2+j9GarSSrpsoz8Zw3wQe0t79qUnHwxSSUTmu+qAj2t4G3CJ
sdvt5NWXLhfsFlSkprv9S0uDHCANkifAdWb+XtUPD6O/7dvSeNUxkW892zGOoLnNg6V68y3KYuff
QNZt3xqUBuFCEDdDdPmrbWfyw7Q9rvhGLV6Q1KuTk9nZnvowuV+kTrCBnPROA4riNDLbi7L5RydL
tQMkgY5XoEqclQIXHtU4pG1lWgi+uLj2EeQEYjBWR2sPrUf7ucAky7SCPczEiRaoPBePhVTpG1Sg
AtM0syO2kiEchNMfbKcaH+G5QvkdHDQAKorQEn0ERlJ+rC9QTo7wD2a8L9noseWZvA0Ts3/j5eKU
kK5n9zJa3vNAwuQxTxbpsGVunRP97fEnvtw7OZLm0xzI4/jJgF22no7UNkVvde6HGjrap82N6Dx3
pbGv8UQQMUWwJUfXHXiAbuSFP9KO97MotOGXOCCpVa6NhTV1N465T7da0vfctsYAMi1qlAEFqqJ5
EW5zh8COzPU2pQDtk4oUEBcAe29YknMBvCB5VbNzzW1EqdK9ACSlQGmUO1H7xQGYsLxRSUYitBzd
40JGKCxEfyR0p2McafwsoA+ce1vf2a8ztpBPfhUjRQzac0NE71PLuTXgn6ge6IujvMbCVgPBbyBU
VFECfWiMxDrYINko/gZTyJ65QrmJx+VPKZKZCECvwkVI4lTj8C40Hfc4JbMOC9kYNkI0DkiV3AV4
w43p/OxQGk4zrha/O62MtjNNfi+5SugJXWzp/sBBGa+5ySJyU7X4hHdk4xDlsYoaP3HX2YED0Uls
7KbPKAGIzeZracqnpLEBC3TOg4Q0itumpDiDPyMnOyb1Lb2t/XuWVOqZ34mz4ZXt7gW5dzRmW/3V
Ld3/cEe8kMkEBF9Ku7R2S4ypP4YjBvQX30xQLbF4MWdJmMM2CHsaFW2oVGTfRVbjxs6ydFnwcrrZ
K9eQZu8Z5RQUSwEjD8N5c3RiEOZFg2HBqhFhHYwMEjLmtbB1NqJdvXzqE/UgU4Qxn32hcWZD2+/g
IHJkGXguXPjrRxn5H6MN67/nAnVPYy/9RffEQtGkSAB6XmehmzpuQNKAzAdjYYTs2vQ/hotuzdBL
7Q3iPMU+0gX5V5u4jTpmVUICgsAotUP4IJoFeK+UJy/BepM7Ptc/xO9tG/nyEI/l/3dSshlci97T
QVcfxP0Y39lZ1SdO4+SriB3j3Lbqn64wKEBI+0otYZ6lQWH2SF9AGIGd24reUDA+qvjCFotIqMna
PMCwRbK/0OdQ7/vqQmYFAEXeskvpEnKjdeZUksg02zkAe/K7zzLrMfNUdBX2lOES1JKtPthvcGDj
NzQYttCY3q6aVqSfI+rC0yRaEoUl1HgJiPKRNoIrZQbmrVCu2LfzlN5MTah3o8CP2+eidxkVrDxc
C74fJq1Ve9+H2MssaJL7AipxIWBCAtgZ1BaZp36pLR1DbD7KXe1HxhaykwqR3JxbyneCgTmhHRHX
Nim6xe1+8wgMGE6f0byzoImIkitxkGiDgVH00X0pPGANMaV5WBWjR+XSOsyNmtIkvF7mN1kw4jXT
1DEpWgOnFSnNM5wVuDcYNaY3YGp1HDg+l86NrbNt62PTepjntHkkxcg6X8RGsKC7X7S4EQ9wJrvz
NHnyRKZCvrstd0hHuHKHGDx/tXHyBCwSM23s3WDjfumW3WBFRa/blAZRHSepjHsE+CLs7bk7m0bD
24fXYOg4g3kUc3FfQ8I7+q1g1ueGxvqkH/ezzwcyusUgt80Ycznz7M7fKExg15RY5UlhcXh27V68
9n3rwJHXVdfvIlKf/aZyuAOfeSU5B6+r9CPTuzhMcyupz+CGf+TapDN21Mans5jRMSfrf5ILtx+f
TUPQRo7aDXg6BE7ltn2a67I/VOk0vZPZrw5eX4F144N1YQyyE32eZLM8+i1bdX3SknPr1+ZLZnj8
tF6X+ShL/IJXpMZw1dpc2+Za8jKl0A4pEjAw70JMsrajTmUEia0K6UXDnk3kj72+hRoJl9VKvmUX
1YEYo+hD6f0FgJj9ZKQryax0o+hsdk5yLeqhfK0W2zxNE43kxFCMi6gXgqncYqhIrAP6dcpv7ABW
wF2ejM5CwJvto0o52WsqMLQhulP5wXYR9vEPtdzWN3CX/cgldnUgdPkXpzGgDwyPIZwCfyJbL7qt
F/fMSdlY0qpTKLadVRmx7sdZeMxSpb1ix5AXW2pZy9RdtwS1o7bcjJZjQjJPDZKYPEfZtsqEOWPE
5B0TSaYEc3HqP0mi+r099e5bP6n0D35hDBcgvgKbePnvXAl8AZwg7aanU3ifuuZ7PxJ53fizPY4B
GfTijm6Sgw63de3ZIJ/yOVRKYZmwtSh0aju6pKNDNfjMvWFHA/Jb0sueSg3HumF4gkTGeZ4z/00V
LQIW4YyMCg7COqxsPiKKFl64o2KOM/s4wK7ohW1pa/u4FOLXz0awHyt7naaAhEk9sl8sOuCJBhny
GT9zC20wmndIB8hW5dRTGUyRD3vEYmCOHds7EZrlCbiaxnV/dpH6ikIdU0hEzHezS9dD4wXUD0ZY
OuPh2zZLPazNprrXqeOnvE/0JIiF4NYRe9Qh1FHNsNCmCYBm3znShe1fZNa33z0vpoexcN1XgllD
MMc9WwJu4jY1UCZPg2yX3N+gLtfbCDn7O2+omGc3NT0I1OVDSuDkniUUKQZ5T38bfjR/vBG2TEJq
Mlm85Xp/6xroDEaepH8aw8QXpQ1rxVZknTHwZZfFn6i2nDXrrcING9R9OYSxL+iwSxAx37F4tK8s
K6OjaZbR2yyHS10v/anPAPpXVOP8xFyld2Q/OEXmztgkGUcG5BQBe8ejK1rkWn/CLNn9czs1hPx7
0Yvm6VyQpU053QBn/2QwSWB3p1Eijd35wYnEdKxiXuPrc20hShr9JWVMaqiYXfFcqvw7ztVwqUD6
Pdo2oTLsnxDW9YnkYVFmf/AAcNinibbidZX8HiaqZpH4ThP0rA345/gf2lZ+5VbQfM6Tor9GKlG9
Lsp4I2OHntHRULhtemZvv3GHqw/5OF8D49VZtSlwejrbb1kZlc92oYZXCePswN98ORF8ip4sVxuf
jUbJC8/rFNi5xx9jtAyJbU4/pmMn7iMbsKoLYrsWbxhyuYH25NWfq//zbsSvuvvkxerUgyTpTpQq
DgeaaMrHFkLoxhm5fm0A5/bwyYpK4zxO48/cHjhRCKo5myKeijAdY26eqMVvdtdyRvgZK1z4rfcc
qOeehjIPZpS+ApKXsUkC7otGCdmOsc2Jin7eWrLGnTyUAMaFi9icx9L9bDpU7k0GCuiJPsnoaQHz
fKSbaLrX2Ok3akqdU4phMMFoP+rHhBX4P1Nm2QMg6vqC+DqHGMf9J7oqomeIHYyLC//ZtNPnbY8Q
zR669nax1WIT1HMTYOtcooVyCXiHJ6YzMKXVGXYJUxRPgePhWYzU04TK+dHYan6h47sM6sJYfuN1
t9JQn/WPLSOM9Ga2n0EvAJ/oEqg+HrzUYN003LJkHMPRWLgbWXjTZDyZeyho3VlJDYqDnBW7XCgO
m9ZVNLs3Elq8G40vzphF58VtHcKR5lS/lLSbwKlgm4aLNgZmtwUrogOKiyqIwHFXjzjC24R1NA8R
+p1Ni4th7D3EMfISYrxwCWVyYfn5pBkm5CgS5f42l5EDoK+0fpuJWznZ0KZ44MjzUTJrjxl+mExu
rvhJQitFkZ1YKxFcBYUiizEJCYXUh1KZXhoOUjQhyScQR8wCr1bmkxI1dHI/RJZuUediLMEUfyRy
ZR51Drh30ojaaR5UdQe2ZQOot5NfbXHjGwlU0re57r1jwbW++iZ5G73EOBrAObejBxOiH2X+SzF6
dU3ahN1LTFRk4+UlVkO1+D+GXThHrV+Hq9poXmPS0dgBVNmHcCRZGND9cFoQl4Gd+cUls5kFtnHG
qkgNYjj5srPvkg+XnYjU4IMzHe49gCAHIlPZsiIVm4O5trVBI9L3DZGkt34wxAX2pzjF46ztmhJr
TgUVHuW4q0J9JjuTsLT78JHdP3KZGbuyn8e/jB8wDoqpoMHdcAOPXi6MzrQfxgFKcb0bcXO5qC5t
/0x/KTFe16w/9arT1mHUPs4QTd6nATAO/klMabRJvC7cfjgguTI8Sa/Pr3Oz2JyINHx4UhdX0Tl0
aauyeqe3sgr6yPoL7qujoQPCa1d22rc20g00mSo9uKDV1hBD9dlNBvuMta0jKhMHKc9OfnKMMGxG
KuPsUHrJx2umAApI4AExiV0IbzA9blGCg2wDRdM5xsoxYRxV2dPKI9uohNYtZ+QrmokG5gixs44y
AKPwboTK+xcy3O1jxYWXztM8bEZszYN5oCTBDX2iYDscyPG9Jmr2aqgxAqixsP3IfEUEZfXfVl79
oZfQUufe1A651U3XMmvoC+DROxDZa098WRKaYliebOAdit+SmFYgXTQmI7N0WFw+NxV8kZ9+1QrG
KHa/U0+/Wtnk/sKPn1Mm4+O8xzgcvSmuof4GQt07QRNi6hoJns8oatSFIPj4tCRxf6yYDipixlSw
WA5xfRNICa5peBksskZvR9vFEg6lU+xTPxpfbQagM+Xi5V2sbS4wTixsxCzMne0iZrg5JsmCbMcL
yCKHlYvoqWXx9pCA+Pn0Cru5abVO1k3Jrt3quk0EtwEaGzgL+69uINlc1VDLzw5mehEaGl6GDcCn
5SDkkhyGBgI184/1oRxjNre20ZYvcOd4GlWSaZeWKjqiO1Nqs9ro0uEPiBJh4LtzEn6JGB13bZ1i
kfInh16RNaATWljQ3qu1ROAJNV84O9B7xgkzHws2NP7SpmfRtnV/l87d8MIiF02vL11Wq2lGO94P
idDxifVCLMKkHqnQGLH2TGcz6TBM0xEYZzdsTQZtVdwc/5iO0M1tWbClgo6ks6aj1QMD5DwOLp57
3VUezoQE74DIJ5u86cyfuYEAaFShSlsSLXNWmmQC8xHaJHsHEg4pDfJzRKETNnCfi3e/TNqjKlaE
j7Ge03jxacViX58/577VoxSKtGT1lassoewowSZS+m38NGL2usOpwn+S5Bpx87HSdnAZuVC5plkd
GpwzzHtF5XXYH0XL9tQHRXUsNbHSSV1/+UcuhFiWt/TjqVWLWE6QQpsXMNfg9lq8AAAq6nWuzVwR
eTcQujzlhNQYPawEnhMIuFyDWWOPxFN9bq7oihVR0bNBjphQTtqXFEYx/RcHxSGX8L0GuUbAtgGq
B/9e349OR/4nq/KPEQ8wQzaZRGe1fNPAp+rGPy9py+8l1TlqR209uOEcGsiSmCMwKCMvuKXPSllZ
CTQVqcEP2U2zp//LO42OGaJo+jkFuyCuOsevvzfKUXlhl84C+mBp26eRX6R7IQjVcIw0gu5qXXO1
8yxUGe0MR1Rl0IKfac6l8N0DBXi6PI55AWPQnVLxvbJjuUuotv417dENS4eOkU3G+uaFzXa30PED
mSKUFNaN51To1q+uBq6FReI1j4A2rCvlN+57THMW8gAa80sXcQHdCZzdNCmDgtvbZQ0wyC9gHqSj
9glKVj9C/1WI2EZZeyGeVuHt3JJ9dYCkiOGFAqn9yIv12UDL/qP1+SvNzCByYh+dGl4AgRELOo2a
vwE3n/A0Y3mPcmPGtSynZ2g23pnrIsNbjOzxTjaBZgwfEjHGVJpFc7XzQZ1uCsN851aOeKNKbc+9
xX9L2+l3NrM0pJSGi7QzsLewSv8gSTHQa0CKhM1Cnzxha6HtFoNH8s8csM3wZQAL7vzMnP7vgLNO
NkfzZqLdvDbHmz6yELcJ4IPeu5FBvXtrGtRnIifW/O50NtbQaWypkYc6vCuxsQVicEhFQpSk4TI2
QgxqZIidJjsYXVfw5vWGvUEPJdBPh+kXI+Kt6VlvbCM60MBDzGNIjOcD/+j4yE5AP2dx4x512xMf
Vt9HJyiEVId5ml9/Lo30H3O1WtEi66UYmM0G3U//zogme50IO7FlcC41pwT9ZVlvqY2Rew/eZEyP
Ap7jtqh1By4rAUEsI8mLZB9pb6we+y2EyTvSvXhDbPUe0ULrP3Ek1M2ruz9RGz2CdgIPikHGO7uF
aK6aAzRxg9VrOfCCaQj0xvfJEN5TAlsXFBdsinJtThvbpoRasFgQQQqAYiC430uv/fWxLYTAg6Kv
GVTVv4j6c1QHZd1skJFhHjXTxvS0A8tGVgqlx/tfJ/v0MDiCRJ/T8Q5Kq/o11uynAZzIUcCvCVuq
OS+AM3K21RxRrBEPcU5op/MjLawM6k8ylgFtMIHsf6yUXZ5p60Pf9O6sYFOsK9I5w2COyBonerK1
lvFZLMVsbbwWOnQx0h1bceLsUOvZ52CE3OPf4fLNahAtacDwOdufLaGTTT+Ybx6rO4Yqdr3QAa5u
40cXbTIeM6a9zUCkPQRGxUfVFX0wL64K58lvAlT2ardw79gOdtf8gEnsQ9zCfdhZ1nsykzatURe5
C4HtZJ4OiCqtjGDXe8C665zsVe9oBd1kbYSdUbWEyg3lvxQxXD6am6HuOD8L6VKQmaoyzy4+9WOV
JM47joOzveDDF22aUkpto1cP4nOe1V9D5o8diIlOKsNEItHl2YzKbG+6zhEzsBU4nl2jl0XJAed3
sYsZbzdebc9h3bfGjXWKd7bT+Qy4EB2fawLQIovRatmpxJrP2Fi/EjG4zAMt6HHM4CGWsu8MjssW
E2fG0nUAyUF72urejMndLkY83gYdnapIfLIXkX6i6wTT1NS4QTtZggijOVty4yaV/BRYusNR1rCX
5Ygp+0wpqutslcu7gW8GyFshNpOHQ5rlmb2HO2U8ydU6UsZOufPnwtp1CrjHuLIIOZ4wqbe1c5FY
a7H7iyTQqSBGsqQaHrJGIAiZEzYw+gMXAZx/o1CbRBX/SpPHh/ucdm8ZKk+e3nYHgDnjtvXS+iEy
+1dYIdZz3JrIeBkOUkXLaxeZ+8Y1px+h2yWqsffgoi5yjwXLBEGkDeHaAS4jC3mALJVfOsg8+6bX
fhRo6E0+Zj0ebKIsnuN09JBwFB3ctHV/KHPEhJMXY33mKOavoNjtFb5Ql7lJHsmDU+1u69zCvLmq
d6Y1R8fC1ZAOGMTTU1INiEXWyEzh6oL1EBmRclxJfFEmqQymB8IixkxbeSYol9ScT0LzfY/vr7DB
lbhiCA0ft+sGflpPPlekFwnVKQTeJQPpN+lrIrQfUPjDePJSDTAp4fNf3Nz6Uymggu+JVNTY0lN6
1bVqssOlpS8YURqJjzGd92BtDmeIQdohc4fmRtNN9ok6gv0slRafJVpm2sz1jaIN98EwVejPf6w6
tVDcWi74K8QNzscSdF5NCtRxDOeofESgTB/ym1eY9sb3DO3O6wZf0Pgt8TVl+wnx9dMye+evGjys
SSKe563K4s44slrHUpN+Dp0VXR3eSmc02xCvhvdIiOTBNl2abbPKioeAfcx7pcg58IYFAdZz60hp
VCqnApd7PZDQ5dlnAfk37ZgJPV/mAf/gn/RkaeazWKr4PdWoCvciw93in/doXXK+Z3P+J0elnmSC
3GrBetnQVvaje1ws6mR58PLYvMoGK50elw+ylC0bZyPHG57ru5JKpO2yeLzMbNtrQsZR75WVO2GZ
YrBm9reDts+MlreSdP0Hb/UwDClt2tRWrZfUWBfnZmp5ATZ2+cLuioZfvtaTpddgUZL8ldsaBxLb
TJKCHP8W4oab2ezvLDIPpXvFInGN17ERBF/xmC+DPJlVb4RkHupn2tAjusXpuwoMfVKBE5NfLRnX
vrCrURA/9K+thuewrDyH0sQaJlXjMkvpbPClv8Jc0BDuk1AnfZjePRmHfo+DrSK7tEzmhFhRNWz4
jfJvbM5NQ3OKBtDGZSRkQ/DYp5n7li/U4kxzdtVth1eWbO1TNUZh0eY/nVbsFrDCnP6gOGd+mYT4
bFvFfzttGc4EpmBbjZzXYHPUxfJ9kxVI2u7npF9/hi6+Okayvvwc037QvLjbxyLtXniVzjt9rOGs
WGVffLiO4/zRJ5H9wdsBsCZJ610GufM3cqNbmpI12g1D/9GZy1U5WfdQTGwItz21C8nidHfHaPY0
PH5ZbvsTY/XesgbMyKNN+mG0K/XA4nHt7F55OTkXzDFROxun6JZXyA8T3Ans63SsFw4ai9T70Whn
IjlTH6ebrqXdblBNuUPQrvb2oHvE9IZ1l9S8smF7dto8InATd+dcr/LXjoXBbXAVzahozoqtbJ2/
1ibnqqvFJInhKh8Gz98Du/9XZc4CKLzbFSNPWJpjX01Bpx/5mliPtZbsp5lw3WhWURZ0rSuDtjLg
hafDqLFiZ2dkN68tVqcNngSoNYKhd9JLQKg2rUi5tdbXF4t9IcA46huMWNsi6j79Rh2gnJRsrsoa
ko9/yzPSbm6Eu4WsFK1n7pweqSTMzoxf8X7CkPKgqg+cUrjchxeNDjgHeEtDqAv7h8klC3TMPnZr
j8G76hQVeFBcNaiG+2HEzVmN+UHvpAila5VPijjmrk5X4TUr6dfqCobh0rnGVnYQ5CNJ7k7dN/EI
uTctbQ6pUWT4Nlx4iMPQPKoluXsoCYwk8LJLaNnNulQwhF3/EAFP/3R598wXSFCHWkwvlUWegA22
/cdu4btskC3FPW+K9tEg6kl9K0K84Q1frW2TJdookd6T0cCk7vjxKhUzROVATWGXp9vISZsHv1dX
LJpPjcBTPlMHuQEJ8+Orqj5D+al3/ZwwLaq16D1nKX9utUYeeyf1gykm4OlWzG1p/DOXbGwWa7JC
TDAviaiuTdPyKh1K/rNWEruHkXHoPrApJoY1YfJmx1eMiNSdcrVn0qSrEo4HwMD/vH73xZu5IgAz
nzEHB2xx0OzkaWF1hsspr4MYa/qTFvW3IodkzFCh75B+9F3jyeyvjkeDY4Yvbm/7+X4Spb7jBGkB
YuEA29Efam8nqQ1P6TAoSpS6hSgbDdDIZdj1SFI4KUItkSAK0tYKdXmOZ9bEUBZCxc/ZNJYbktfh
pheDOuYCDNocpc2qDm2WAMiKQPg43m/UJQ8WVnXosuwMcu+b64BzXIC77I3RtEHI595OtjCUJ56L
KuLlCCBG7LBEc6VFGezHsIm88cWz4zpIbS97oVniJKUsH01Xmv+ILbEGHbLoAxFnXHGGcPaawdux
r3yLPX0gxMylyNsMYp5wQtUL6wl/nEdWi5itA30dOgItYmqFe0BxeezHJzDPF1+zRlYWoHZykyKK
00Ls/LGgneDkLuApeXIb98sv3e7eaualARaBvMie40igAvtn4vfpOfHoOzAYODZEBrLrkrOFGgY6
GzK+Ha8s+NLt1IjuY2H9ifxB3TnQn/SUDnHsHEuEzKBGD2GW1+kxoU1q/AaNxHXTKBJzT3CtCPiu
1Xs4Ei2BIdiJFnV+ILBdvODMnfRRAXrlQ5km7QonkE/GLrQPplCqBkjmbXGhXlYyJ1tuozw1WE4J
78y8Gs+GO5XP1hT3r0ra8lLnsR52yTK+CLoWYvZ9ZLc7B53CLudzoagrqo2S2ZDi5V9A4T7j5LhG
1lxqswJcl/DFyjgdipAWq+Yim84Mh0585351sr1+/KO4w53JVwrOXrJFE7tDs/tN+KCLfV5aDrZN
KcEupNkS9Xu6M0Y211F0wx0/nGMVO9m9QKyxwtFGDTo6ouPYb7gyk59FhdgkTdcJ9ly1+yYJp+ws
yrlvbqrh8Fx6jPT4SSuLd0DePbmu90cMaYJW1Zr7AlzZbnJmLN+54duwrx0UU65e4cIgsUfZx7A+
uACqJjJaMc1KxAPkuv3UJ1hDhJrRvq18+av6VH7Ppft3rjpnX6g23+EtSHJsmiXfZfS2wwKZ5ymz
S+3La+qIgq4VD4A7mwSvZ1B0DFFacjEthg0A37/wkYmvGrxtVnjdNqfadM/Fqd/KnqoefnhgI8l6
r+cuX5+6Om5AF5Dbt2Ia8HCo98Z28bOjXaUYEWWrcBzP8oEjE9QDZnyc7vowv3eDUcNvIqTGYUl/
aPEymCx+T+44Zlhi2orHFHgYXtCeVVKMwED7TsonEmKGcty9p0/dsaiwX20dzHl7XIEtS+K0bN/o
3CE5DbLHsk8lYIl6vLhY31ija4NK1nkMU4oiUVynmBz14WHBHQ7XxnHt3VJGn0zby90ipq5vYAAY
ByQqdRygV7yQCXdht2C4fJOuogUBm2d519U47vPEx9Ha86/rehf/wvgcdj5FoyeIA18EY6rDQj5g
NSoiYZdwJBGgMxvUWKxL1j9ubd2Z3vtzPgF2w9iGgOcrEV8jp3VQsXkuSRJgfmlG1Foj+6CFpzsl
LEwOXHBb0LBu/D/DYDjpMF0xKqBDYqoo9WOkDQkWT8oO6SIhz/NDRI8ospl4xsbtMUVRwLH1CAkh
rqGYbNAc8r2uCTPbFQJTDFmJRLwauXrL5goZcp5BCEFVMDFE2vK3S0pQqoBgs4kl5+jO15wC482Q
YOHi+xNMUP8v+JicxxYjNKBoQJjSYo0+2zRW8T74m5qDCKNyTh64CbzFrL42ORg/QD3c4Y5yWQbs
NU0eocopdzwlUbFs0kUVK0xJiPOgs0ztGIQPJG9Mmo+gv1IJQFGRhK+GMXA8TSIlBufCcy9s+7aY
9YKKcNAlC4HKT5JD70nC7CkUdavo/KBFh8HCy8n7xXRFViDqrdcoMd75VFcNHOvzJtayhyVyl/fK
Ag9ZdyN2wdbQt0TDqpvIdbXz1IxdPZN3ul6xQESgs9c+EcFi0lWgFgsefPQ9AXcA0Af/kXXXgMTN
mwpwKsgbl9OXp2duA6/FHtXoNZNSBqKTPj2f7kNZnel4Gaj8jLygn7p8l62TaAQMkuKRyUNpIcUQ
EDze1GbGFOmPdHJBY782mfvLduBfDyeBvBLgl16jUQz3V4GTtbcw2C703u962zW4O9n4asE/wjtN
szo0vGp1JS0Vf+BivxLx0+krcJ30kxfJExlaOiwEjACA8Az8VKYtvaSWS4vuM8gVAiFzP114/8qn
ieDrfCTRb5JU439mHBszpwYaYE8hj3XLDHHqcRUfEFXLQ5b1FLAYVCCmEx7CviDAQnEeNmgjzs5T
X2R3z5+CBHbz3tVNqGaF/rPE2l7Jlo7QAoilHAv0rcTwn+aR7gp3otKlmJuj19D0hcFO+4hpSYao
2eoRRBBnAcwoxVfVDUkT0t0KlWWExlo5dr9nCG1P5YKNjuLR5uq1s3Fo03GFZFDF5xuKlIbp323q
588VLey3zNfuo2nUgQVpGO+xhoZbjMZEvZIkRdCOHXSenr5Sb0Xazl8NrXbUGmg+bNMSmM2aOPG+
alPZ827K5qU863Dln12k2vqE8wK9QrXdUZX1CDC29aKL6vnaXsGg1cVuqnNAGslcDmNoOwup44A1
YtWRaiqN89Suh7dU8nnKp3tm6HZgSPVDZmtqtrPCyYo+xOTXLP9xdiZLcivXlv0VmcYFKzgAd4c/
q1eD6JtsI1vmBEYmk+j7Hl9fK6omupSMMtVEkon3EhEIwN3POXuvTcomYHk8x8iJZjRFUYhIUEJ2
2ExUhoc8NvyAky1/Tp2pTgF9OiSjtP4aP3uxLIyd4Uwf3UZqF4GnXzXwBEIcz1O6TqcppDeZFesg
tVO0K3YG+inAbU23phHZ2V9Iz5VzNt6kXgZUT+iwXmeVn7PbJqPtrFF+kHI+j84ry3r5xSlgeaso
Lqdts+jpiV7r8OQtEN4TXO4HQUfylFn265VCviXCo92GtmOekZZ3OKmiEeG927VMPO3qpOzaP3KY
gCiSTnqLlJ+GnUMEzgPAijnD8l0n2M3D4EayK6X3ljuI8Uxu0nwCXKOQxflVd0CzMhpGHXWxTqhT
D5rB6K0QC+TuTqfvc56p7xVRTRdvydxXF9zgCoozgzCHGSJv0UAw05phVYgFJyBgPKclYOBHwPKs
vOYl4S9+q7Oy2vWDt6VbwXR1wQe94yM6HMsGicecVTxYTkoH8SWGdXc7+jDi6IkBKoPAmUy7eJ7w
A+WjTNezHtqffjlb61bXtJ9YqXa+osgueXatPJ6jLTQP4Po1dr8DhMCaZ5ASj1Rg1OKE9ibxBjYX
MvPYnzc2LpxDnBt9Vy7pNwju4XbBrY3zUNenSDV3ebs8l5DAnIGREcwrwn+spfnqQrqHRperqlGM
AEflaSaMeWatlMpriBuR7K/Xeg6KOPvM8bBuTd3XqNpis+ARttJd3wTewYahjR42K98Wley9OH9Q
UfwrVSwC8A0wu3cJxg/GEOxf1Vhfo0ekJns9tpJ1GIGkSnqoxiG41W3R0kDDP9nmr0OnUmZlIM7p
w7LANijDdhZl/9Ee3PR2GYAZtHSf6dwwKKoCc0CikB5SqgSNgXB+6lW8PBBKXfLQzHSB+3rYxaaT
Z9o3lM467/clZvGbEH7TF4hmCbAZphbtZEP5gXLoXs+zOTCgdtCz4fFfJkbwrfa/NEnqZyKWOHJA
sd+z5ADAlQk3gdd4pyfOCKiFF0x2qnyvmCT4hLwuRPx0g1zLpheH0ndehJmyEstQVn+bwkBijy4Z
Le6yWDuPqPYfCcpwT+2VRhE4/p1fWfIO/SXTTEbLpACLlGCAKHiMmFJuiA1FRYFLoSNtpXfNFtTm
/FL3nfgRKgTWjo/9rE9KcV/1gvNNDTnbPhSmURvZlPl9bpJp42Icu8CLlGY388fFqnXdARY5irEz
Q87q1ZW6bnbDEI1P6ZA5d0sS8Li6cXLAeJqdOAsyIVEO/nvYoNfJOodbRkekZ48WEgdVZ91wGbWs
vndN6H3jHNOd0nC29tUgkrOJuk7R77C8PQwz8UkTP/qyZ4GZgCZ5NrfFrZ6y29Eb7ksGSZAKDI78
MYuzy1L06Y7MlGueDZ6ytRmVC+rYIhqcKLBjTsXLf3gFaG9yupkqEH5S1l9xDG3JaVjWacSy4UEj
YEpY0M5ZLUUBg3cUl6ae+Et4Z1PTZu8iaevdSLWSoCwYgRB4OtjhviekjZQU0CcGwSCTz6OsarmH
tWgxClHljqPuT8Od2uN5wt098oGxfgUpZsUlPseo3Lb2FCWUodPyUHdjeQSrHMLqmyMHWARnzfeF
KTyiFDWMb9qSw3Eq6/GiLdM+WQCGcIUA/5Gz+dEYeqhOArEaZ64PDCCZNZrjgCJjaufb0E/619y4
EglsUX+qMPFOThyVv5IQCdIGySjzv06MsDoUEF9cuKMbYB4U815byzPhTESjDiBVNiTMxgd8wEz+
PaBBSPf0tBdtgDR7kaxP9dj+33xj3IU890xWELGKz4jp6T0cDCLdK36SX5FesmOfjdpixsSyW9hk
wWxHCRvNRxp4BkpmdrwJ2cOcy58D5s5tIEBeRxJaJc6RhpuZsvHgkZ/VEHGr1Zx9GYlnEF8QcoCO
XtavpAppzHciG/ettA6OzDNcmsWjS42D2wHbCo0lwjnCKkLKAxGO0YRgGCOU5ezdqg5uyEiOn8Dq
t/OKfCi6tNUEcYwB6w4dJryUqUDFrwY13S7YsulJ1TKgkUzrEakpnVvXNwDRClUewpIxBtp41yzP
smsjtW0a3X4MlZ1n5HLkc7wJpt6q1xgfeflRafTDK8wsNERe2ds3mqz0k0lSyzyRuae2WtRQdwso
OVtSwZ1fAs/3o/LCgB9c0PMcEDi8Ry1oxVUaee5tHcwd+XoI+3eJiZdgj4uhaOhF5cM1WRK1QDp1
9HEmp+3iJwrRyd1CP6WtXtR+vmmtKXmXkZPuXKoZ9UFfYOyP1lCNyc6zWwJnwabhVlLsHmdnjuvH
soFCBuQ60B9kHej8IaKR6j210mO+BcujjB4HNqVyawJTFfcw1SXlJ2nhfXUa8PhOu0Emlrw286Kb
NiawsxrjxH1ivop9ybVDv10BvCFpck09FO7iAF867SLiwmnQOcSAV0t2gx3YJbK8sHxqjUnOw0hT
hRhnJmY0Uo65p1M6L0hdEW2XA7C0mORtv/IGnPcZteBKV8vUnGfliOxpgtBj7btYj3awEkNd0pcJ
5x9koi3fm5wMwrPnWd13nMjOLitkuNwjpk2abRO04fzCkRFOA/3+uPj0vVY+cvjM9T7z/AAHa08j
q81le2dldirWkJVG9Y59vazu3UrIZc9YApXNahH0KNdzBFKnWtH06gFcphBeAyvA8Bc7HjtvSeJb
tbYmL5t4/Tpa5pR9NmdAZNiGDPvSPeJIld89LyG83rScT9mqSPcNEtHfxQw0s5sQKjGKHvRuxyVp
cg8BPtTlW3IxigtFaCoPFGIjy386YQ8PBDTZVRTx2VepD54MQFAP4nNk25ppa7BrG5NnvK2eQ6RE
r8tKbNDqxO8cU12CM+0qf5mbtK/ftOG32kI5oekeJMz+a+3r4ERUnC2OedSF0w2z/lkS6EzFtyZD
IXor86ZkuQt6HEoD9/wmj6U3nipe9hZWoOsfEKS1zisGbkJrPbJh94rj+SdSyOGVeUwtP+PJi29G
2XFIloxxt+B50hOUou4+G0VxsK9eodImdGxlVXT56amoq3MDDNIrTb2UpNFCh8FHyaF5fFTIyVm+
iA8Hh+CR2FO2xbXiznssaqoN4vHXhKW9RJoZ6XqHBmjqfmTWYMIfCTH248l2Rie9yTrdHwdF05bA
qCa70gbGBo25FQanCtGTfUFrP13wm4J7bNqBAHSVL8QWkHcUUYDdoZ9yEOPFrBSTG6NBW6TXxzdF
1VjJnZ07BHSGs5OcXDwAFfyhyGNQR7k+ZPQwieo4FHaCcFvUYYpQxw0v4WDInpBZg4q4zzNiQLtk
vrFQ5XfMvGX8ZqEjnFdeQfz1fe0GVgrOCUyaIs5d3ybT4r/1PVrwlTXlhhCvNn2tq0puiimwL35Z
FUcZq+576BilIdg4Upyo8RiBmgWOcBxDMIZrOA9FT2QvTRda1kkZ7+nLkcI4DqGNINjFv8KajpuE
xYYAn64J0OCjTy8/XBX2LoeVZMDTOSEXOFahPX4aFbHTpjRVIxyNWT9tYcPTkm1CyEZX5YcIqmPQ
1g6qsqxdUPjbtV2eEsArIHTTsKff5w2P+cTkB2o4UChgCO7iLD9EL7vxlZCRsN0lU5lclSZRTFRL
PcV+sm9G27tt6AYsF1eo7CGFYaWLFbYqCdmB+CUSrIaqfohm0jaQspHNuBK9RcBTUdCH2g6Mi2kD
M17ozq3V9R491VD7dza5C2zfIna+ldRTsDQhFop9RIDaqaatPn0jf8J6QeYMbYJMlt6H6HslZkfr
RjAxp5JsHTDBJz/FdVHTxUpITM+SEGWDHZTX9HJRQDp0oUKjlGDXRipaP6c1BA3ZBp15rfrGNb8G
vN/9PXbiksQAOeBlspivosa5E3Nr01EtbZ3Jk09Y764MsKOumx4+2U089s5AaoZbRMfK53Bw6JEa
bJFNdi9uE4O+q8KS+vmq9TlqDyaHpaAIzeSV6U8qkHZLxB+6phB86oNxmJ6eK4F68NKpq8ixQwgK
ebZhurrSmsCnu15kPq76GI8/oWhdp0mJmHLHLTFXDuaoCeWpj4O4ahPtq5hnl1Qm+kUGivDv6Jiq
/A7NpwcnxQi/xustaP7TDU2kxquXjOw6OrI7sXMZu+p714QRwx0mJhsX51K44ZyczjdTx976YJcN
jTe0TvVZ52P5imFn4pRUWO1bZjv1No3zSrxHWuTHmIMJw28ZKrA+Vt20LxXwgIjZj4vev2EounfC
AM6aivxjkjfBT00YA238vjoDQg9OpHKPNzoWOSwkPoFHZHXrNmhMO3w8CSNGWLASRUNLLci8jf8C
e+hGGUQIPUwoyxTcBzwR7bTxIgn6ERmXh4LN9ZgBY0aNtqHAB34uchNdM026fvHPynOQ/489ZqSO
ZwFvYyn7bN8GNW4njID2i19c0dxgzuhuOkucb1MGpfna1DOBCBhqKSUzVpV1MtQ6I5SwcdcRx/fX
uNfmnq/JaBEdcX+Vus7RvWa+5qyc3u2iPWf/lmy4snHlfTMa92j5zIbhCEzIHoHaIrcLa2kzNXHn
V1d46tWJBvGY9imT+/GaOXHrN27T3dqk2RS3HV2g4DNnyMjK4WjWU4iD5JcdqHJpetLuIowr1HFm
xRuDSzbM2CZ4fg/WGLtsOehinsMp1zdad6OVrMgosrLb2absgj8Wgf6fWPerVZtb+p1DqbAecdoD
l0wTDzeqDTl2j+Yqe+1xTY6f6IMh3LGhu9G77jifwC5qqvFSJHNEzM+kERUprBubhiiIa5Cz9rBe
6fLRBUiMY6ShiN4op8PC1pZ4Zc5LngwI0a5s3rfeapIt1Xl14ckIhhvsmM4zGTMEzdtJZ44xY17N
cF2G7xlA9nmDVM/wgvHDB+cAXih23aregntBd16Mll677VR4jLscGak7OVCpncBt5nJZgc2ZEWbV
YXwFhbgAHl7osIRIyF0GA3NgcDnbUf5TCZ+/1kGNuWWwNrqIzzhDH7CtmCMRBx1aA16WrT33dXh2
Jwr7dVoFXn6f1ArGBz01Dr/ZWCuwlp3DPNGxU3gupVathdRMSo1x0nckvf0WcTCUU6O25HWo6cOA
ob2zBL+hs6GFPb72RWe5xQa3SPsOE51o+BqfBug0JuvnsKv1iU7Ftdjr4mvXQnk8dl7iNdhOBWxR
fyV8z4mP0oP4cSySWBP+ZLFvrGgGo4uMtBq3uPaWG3rRy3vYCrvZ93Ot6AE1M6FP/UJuGZbDcY2K
0LspACPCc5RRkWBmuxK4siVorVdkp8HR1wjazxV4MvdSOkU9PcaYestknUGhwv6X1qEvd6ITVfOY
R/PIDAXiLXWoRAvLQ1AP4Gbc4UhjeLhBGeaQjD3DkLGkvNFwfswGzbSERJKUrfioiRBQm77h2LxO
YNDM6GZEbDJQY7oYT8Jch2Vl5FA9b0ooMoZ6Xo9y7jfJyDPJGI548YywdV4KCrCdcw06Cade/khA
K9z6PKUH8td1R4rjUk4Xz7Ipi+sxAHjf4e0BHJ0lHgyFhsmAcs3UbOQMPzBrasS9yLvHH0yroujT
rwiXvsUKn+EudoiC3Dl0VAPkoEmbdo+R1zPVdzu/yPYwnoS80KwnpWDUbrGP6gDvTFsH2CQYLd9W
A0SEg7KxEG+TMinPKBmy7VDb+hBO6F83eUkjrJ+w7qx0EekrWzTkNi/NLanTHKZDObbtFoWfu6On
PyL+YiRZwz9K+vy5m/w0vcEyNJYo7Rf7p4lq8ZOOEeTm0nKN4F8HMvlR88LIzdIALAqnDiz8KlY5
M+4u816w63obbBw92LjCOtu42jna0aQsrU2V+aKA/ZdlGeHmcDUQFDlF8H2Z2nE7gGLpPbBz4QKh
tSss51SHnn21nzJo7zEZvqjMqtR3u42aW5TpC3CtqtyjkyDlhnlW4iJAmvsdNLkJ1UHZ00CCCulF
3I/E6begJBvKmqrtdrJGK0/71B8vnOOS8gVGH/IH9tpBYwntONtUcmYvqAdf+STCIiKdywmBO8kO
4bokKhUxdWXN6SMp4Yu/H3oObMe28wJ58MtQVM8Yu1gjpgRU0PdpmCfYjwVEseQq4a6q0wKKDs+/
tp2eymAJ40fk6Y33CChtJAGHuF6qcRNZMIlWJS6+8QQ/M2qIYiw4/DzDCKSQ2jjqCjwtjSW3UsU9
Q9+FPbKluKmS6MHvSJxc9QOixhStd1qOyLaYhREJQ/5ou6302H152XUgn9CzOzXah2dETUq8mdPV
L2Ucmn0shVvvQkdEPooy6T3nU2ueuj7tnkVjoq8Jcob9ISFwXJH+vviJ/nFE7p7K4YGjewR3JsL9
Bhq7HtnOIzBODX9La0o6uFYXRs9WP1vfCqefL4YGUkCgiA/HGDwjhLebAG7gY0C1/lXbhm4Ra4F6
Bnvupz+ydOzn+wwA/m1lOr48ZAyXeF1vyMOtV9Uew4YiNbBOggkSaK+istnmAtfv2hPZfMZvzeAk
rMXwPGGA+24QhIkdkvsof/ArG2RyYHy72NLKZm2zJ84UIWLoZ2CkljzNnt9PnIEyMOxQzGRZAHZP
icNhEMPo0O6NucV8U1Vk+dZEROWKDKRzjiI4I02XZFVMMJEntj0pLWenYh4Oro9YdUaL7H5b1InB
9IBdybxjTMlemJCPw7ZhmH7UuSLRAfzTZXGYBJ0oT1V+ChnE/ojsZnj17QEWBz3emU6GPxN/7oCE
NaEYuw+CTOuxOi81raESTRc71l08MIgkINqqhm9EGqGXQVO0MMEDKhlgpzU2Wjagxgt9MhZ3ePY+
+hyvtOrzRGByuUYnwGQq6tuRMSWxZCQ4S181sKWRC053gzDD/VB3+s6Jy/xJQa4M7q0pJZLYCYaJ
oOxKd0ZsClG1nAGDypRbp6PQJ1ihjg9xX8nXyCOZ8IhmQLfPLScZ+AKZE4mNITFIU1ZXsJJX2FVH
aEIWwQxispND0HjxDxmJ+kV6DSyjZLA/syQzJ1Q59a8utrubJPa9c5WFYbZ3zEAclsGrQdduzOOf
+dxeIb3uEg7EK1nqTgfM2u5aHFCGOpHj8XmWduPcIMFu64M78I0RkHnx2kRFSp05+XEN+9pR7oc3
dNYRnkI7vuKPNjZTAIpTkP0NlvKv0ucIcJ97Oa1nhiRLaX5Kr/WS22zsExpNDjA3YiPYWND9Be7E
LiM4AWwKEqPFyoCZOwzDEg+3lCCIu0EhUC5MSQKwkuzaaiEreuHUeVQqQaI7zpUh2n4ewktTkdK0
7WeRAo5fIte9R3tj9ShkOf6fJgJSuMac4N0JXH+8G9gkHh29zPckRqvqgXSp7FtRhHRWRxMq4B5x
Fa+X+vrbgSNGOFXgUt+0Y51ZF8+BbVIcREhMDCD/uTHVI+BEoNdWIsEkrvDICae8JkEnhA3IyEBv
0YEsEcnqkYphxRx3tAC1VHKC5MbnPQVwbQnrkFWfD28WA8oIk11X4VejKxVP4WHBcK+IkVuug2iP
XNsbu2YNQlFJX45u0hy9hiAEK9AB5dJsGPNj8KetMukXjwA8+O8oWTBGm1Z3MXRI+ELVio3LNDeS
CdibCiaoLR04kIyuSRlS8OczybgJ+A4IIZNX4l8H90+VKWVKNkyHX1K85XnTgZaYhyi0bykpO5SE
GRBhZvpu6aVYNvCxoNzzvcViOJCQrwnnnW4qp96Jm9eW6pCLAuNI2EwW8Ye+PLpKpy2kGM4msH9h
3Kinq5O8+gKMnO/DUVZ7t6b8/tLY2dHMEsdy1MZhUIr/Nf+cEtdJKPTFshlIt9cbott5Gse+pt8K
HeNq0xgzG7FTSSlyF1u6Ku8dx+rrXYNSLVyLofCyo9VOtro4lVcg8AtT9JtkL+KDIaHpMPH8A0F1
R2V/YSX1sz3GOpbNhDL/rMYQZnKcZvU9kHI29CCtptuyM6CRV00X1uo5wwrqPWGmyDPspWqytijt
UDVWQMvQH5rxjcGkuyFO0Ea1T/coRFpSWc5txgH8RXASyR+XpIifFI1b6jjax5/EsnDA872weRRt
k5QbkjT8c8F7/Q3/5QIhe0YyRnFG44jRqpjSlaQAmeDml7k6x2XIH5BpAEmSjA0fLGtrNdUd074Y
0m20uLV6VULPB7gTHl7ggkhKGnvuqtcJPOcirY+tW6XWfUslhKJEuHK6L1lPGdAyWciXzdTqUCHC
Me5zDPgRgVZsigwDf7qsMYpXfbUZ88RpbhH3xvm3IkLM++EpNfREVqLBX6ug7cZ1GttW8BBZ+JUY
9HucE3D7lo56L7FPawuTtus4b3iSmNmhMTPpES1UdetMHvwiRg7yuyEPMMAhRdg1kU6sRmpvLTQy
cmodevi3lgjS4MuU9LDA0rEoA1H+qPhF1YHXqunIqchtUd+6LeHXr4OkD75LeqcSeEJtrbdMxzDy
hd24bDFFEDetGYthPu+8Rd/4M1QL2COLvi1I1NFMg2baIGab0dthjAPG9JneV4ScjrEsRxEfygLG
LJdSqsSTodP+lPgomI4saIu6kOBeh3BwrKDl5Fwx1swIaXTvs8Ut1lUgUFhybIwK/6WlY0XVXuV6
+kkXHVUt9eeMiILWY5XSkiQAbRq+XMM3XAsvpl9hpr59TrOo8NY5naH3mbWY6aylopxz2Dw9txyx
H7JlsHizovoNZJJ3qCvRLze1xE+LlLpgAARSI3zxhD3R2FhEqn5SaXh46ZhyOU9ZVPtvC4EgYbhz
nAVCy8TqD9NFixQEmhckz0VZhsF9b6EQJiAFPH6bLk+9SPj1N7YDdeHFmzIRbc0wQ8oloK4uuke2
nQT9dQ7R4c2pQ15PTDnRN5YY/72dR03zJVtEgMXK8R6EJY2NN6IeBrpr2YJ+I/e8x5kqwT52BKF8
lH7vx2/onYDVTbJJCQ33A/cylIGDbalOKYyi0Xt37BAXsz9j8eXUKsPnDjSb/0gULTUXb475Pg8T
CClX+DfkTeTnRlwdADRMszeOsfOBVjCmTt9V3ZZ8bsCYxDh0QN9QMcy3uZybN3wb8fSU+tk4N3Ap
HP7Ja7eUBiQH3M+O0frVSKDIOANHBCSrr/D5FXmjtwt1M/6bkIpwvXTGjb8C8KI300wu50kkpmRk
l3aq2jv9wjEUAGO1j+I+YTbT1PooHI6uuHoZfhEJPilvXYytf0ciOAdvDCkMmtMy978xAa8ee88Z
oKfIfGiHLbffsm8Ko8fmmwDlZL2M2Net9YIB7RpKC1p+cjIqyaLU1kD6hjtEPzXn0+zYDKQLOZ6P
nYjG9tAcXPzSAySHNEeqZdq0uveNP2LOo96y5C96URKnuQXJorpkSLjLrdAaeyQQVHjouJ1HpqzS
ysIH1wLkZ8cTyR5ba2lr/xImDQ5XzjDBmkknUBcobRDKYix81lY0la5uq9EukUP7rMykZwCiLAOK
+02wSP9zYbJEOjdvwUvodC2yjxTKNvYOi5hUToVOtm6XfDQbKiPH/WEK/MRrSNkMi0E8ASVBwRrX
jJzgM6wiG2MiTQMmZU9uZxFKUjMM3WItZ1o5OvlWQmTrGS1p6gC4a0hgnOhKJNZ2hzOGLm+4G108
4wO4WnftMpR7RrJvp7uE08l1YG/P/vcCvDAcEOClxY7ZdICfluDf0zSWxUveNQ3Dj6SfQ4SeV0gr
NS4Cw13EARXDcQ8wB3pimH30rGDTvZ8aJz2LpI+7FshFpa23CsKa/lb1BgRnF7LvnACsIRasBf+b
hh6t1OdF0St6jTg83ztTb6fLynNRlX3Ztkq4bywsBvw0CL7lgLug84Hs8BO/89SI5Q3zggrBJCV5
1D+VZEQ+McKdQgIz/PAXOPU+faxr3wPmjnBin1ncQ07FGvmV3fC3fJDuJUiccOP5+9yRZh1lIcNW
XKruyp9DJOHaDikhGFYg6RVhmNxWfVh+ZYFvaAMItAy4V2O1U/5Ax+k6BZ9PqM1l89bEU/DFJM8v
v49sFESEIjPneGQFTfNcBJFLTgCdwEsgaxoEKfQn9g/HX76DDavw6HGww2dIDD0JRRWLjuxRyd6q
yR4P2WJX5yYag+4Z7dHkXq7QgmbfOR0MhU3V1zPZMX3AOuJFGPifCKfKoyfGTQ7XtFMssK5FNtF+
hob5RQ4V5WjidxFjpqTf1cbX97U3pEdHp/W2Fon9Q+MyxNqPUQB1HClG9Y1aHFLJaI6hF1t4JXfY
JmwbTVe87EVZUAT1vBv+BG2D0CpQMjFtJ3AhtlweGwvV18bL5fhehPlk9ikxpTNgrsCQkOEm9CTW
APgLgidZPOBFkNkQONPyXjAQQ7cqiiWZcWWwt6+ZT6kr55QTxmpwpF89M6zzl2OIHzWl6Jl96Hqs
i/UhkkPDGGmubhlNFg0OIVm4n32kqhff6oUHlGke5YIOyOJf7Ip5eFBF09+gKdIH8pEsrESpg+6i
GCEjzEaba/u/gKVkimF5c7sqhlBmT+ObjT1b0mfCrWoPOY9wzH31DhyWQiIoC/PEsIl7nFt+YrGQ
GYnblBQ2iUU4T0T5FBqAMceYJQ7lZl9yvg4Uuz6CWHqMITz0bMtxa0GOYbzKXaeIgot92TMRDZFE
e9DwkTsecjXJlPd+aOQ3xJ5l0tFzSGr6AsuCjtM9eLgfuEIy25H/iCA3vl3aPCvhLPiD9TAs/kh8
XW2UfT/VorNPrGV4GqnCmo+GpKOH1Laq4FVXvYVsxqXpc4wCx9nV+EJOua3mO8+bmc9asbqdKa1a
2CHMY9f045yf9FrK+IXsjeWltjSnNmpBvS59busjWZjxS8tEZ40st5I/mUMs1YmkVHPOe1KU1uBt
DTOphNgpnM3kWJwJWEgf2BdwSlESuNY21rVhkp3k2Cx3ba4XHDVjzCs6nWroiCCfPfq/5BySgEtu
uFDgXNqKJnmyFhmnBwe9yxDZ3iHtbKWTTcj7yVE3l71+SkYqS5gpy0h1787WQ+XPFrbn/NrWvllQ
t4MXSzAOEZpl5PAhIGymz3M7pSG0QbulLSFHg2sH3xc9ZWBPXNwaSFa11y7hFbm16r2KmUztk/xC
dEHlBPNwwZsQLvUvbTf9gItyqGZcnbi0uonuZYmMrpg3Qx0VRFODRk5Iew8sxvztc+xCRXzt/HKY
btHrWFX403DYToIdszReMCTo4IPCvd8jfyZPL8dhfEettxC64mnbhBlcDbgUB9JjcGLImerzjs6+
v2z60ik/4kaUwz7xrJphkqhdr98nbGQ97sEJv1Kx1jmKUvfA6CiKvkWDx4p1mEmKnaudKJDrye7X
3//2P//3//qc/iv8Kh/KbCa46m9Fnz+gBena//67EH//G8v69f8+/vzvv1OGACSVGsQMpzYjbXX9
88/vl5hEP/7p/+GmYd5hBqu+B6qr6w2Vz7jP7Ey8KYd6AvMhtnF8/ESwt7aZqV4anyn+lDLjilEp
/fnT6L9+GEfT6iYZxGAxVYZp6m8fhknerEb2/W+pQPWxEV5l3gUWm27rDPmc74nNwZ1cpxFHiv/w
yjACpHRs7SqXjAbH/PU2OB6TICuyxjfOium+yWdCeBRaPa1VeNOP1qcIimr/52uK61/6D/fehSbo
+sKjcw7fT3P//3pR1FO0klCpXIh7Gdtb3+0VjNDOk/mK2SwDKIhhJBCs8E9J8SAdbLDEHkiTsTu7
YMFIBumZZ+RlaR8UzdqEJlbTcyggTvUql7QIN0+npBqeRtEH/inMKWxu/vwlfvvJXNu4HqNoaTzH
Q3Bl3L9+B4cbtMhwsC+zFgMqpWr6AI04bFvHBoXmcqh5nx0nPP75qv5vd044tnB8embXB0UK97er
lkubRjJQ5VNG9jIWyMLPb4YUoyOu5qVb0xTWzJrJFz5GPlks/+Yxlf/i6q6nPZ5Wx9Ou8f76nXuk
u03b2uVTUI7dJc1d+RS2V9Uw8Mt/cyn1ry7lS8dFn6cMV/zrpVrHtRgLeOVT21FZFohA1nibml2f
mmnXaNt/+fON/f3nFI7HA4ns0Jc8l+L3rybhB9UTbowLGaPYKCJzHbbQx1ijMy0OtP2ZHimOx3++
6j/fUK4qaeN7wuEQ7l3//B8WIXocfFFGcJcy5Yi+Wiz1I2rpYDM7s5bP//ha18dUaV8KELfit2vZ
RB1KbHTBRUUj7Aw3AaOCOy4+Z4Vb2//ZsuJyOz3XE9p3hMe4VV1/3n/4Yh6edEXr+hoDdaULQAf8
Pl/NQZCJHOx0FOuEiGaxmLd//pLi+gj+49Ly/y7sK35F1lHz+3pG2EucoskJLjr0B7iJLsjlkD4L
YeotSQTxuDTfcyXevGsa0zptOxIlAuAZDSutwoMxUssFy3WAOg+luP3zp/vnh5ot3bDyKaWNACfw
17tSR1U4tkA0LjOww3kV5Yp+HL5t71y0xHvGWVm//fmKv6+03A5N5csvYAMpkbbz1ytGlMmLH1ne
hd9LvLkFPoaObgA6bWVo40OzOnjKYniPDabbxeQgr//8Af7FE85CKfgctLWEcn77AOkgsKv0ob6o
fnKOmdfSQqqyADHu0P+bS/2+pV8fuqsuiAUWVZtkX/vrlw2TKQAJX6lLVERmU+Hv3aHKphhkmr8v
kupcceRb4cN1N0IECMnLEm1As+SHP3/nf16kJb+u5MPYfHPb++3h78jswU8wyYs1GgeK8eSLY5Vl
77j6OeKXAHaHzJ43eHXj/48re+ynxub5spX/26pplrExsvK8C4oPBqCWnPRmovG08xfwnkyj7pt8
kl9x7VfnP3/nf/6dJVsS2yELi+eCEP7rvWdX8rEttOLiJJxeRTKW0//h7Mx2HDeWbv1EBDgneatZ
VFX13O3uG8J225znmU9/viz/wClRgojawAb2RdkOZTIzMoYVa8E7Fc47I2r6vx7bur1GthAqUoSm
TpfVEnL/3zgXJMULixjZ/6wCZzyojSuTuNA6go5ut7k6xmvxys3jIMBWGgKPxlC0qr0evDcGM7AW
vaNmdPYCRSsvyFfGxgm2V4VycORb9cFu4ZbNEDKCx2oKEDJEsxMWVGQL54/UoufvUUW9nd5WLtKt
KLriKYxqxt7LMoxf3NByP7xrh2wbKLsOK4nODjFKYS8cTd9MXT37Wn7R53w+QVlWnwol03Y04NLP
QaiuXb3FF8Geoeo2n0RDGM1UncXXVwEbIXifVHQkXTSI84HZeb+iD+kMNCkgj3cOjxeoSb/xxs+/
WiSOFBCKOVx8sbDYg5QogC5VF3rH7TfXVLKjaer51g7V8RwZs/GHMpgJSn8jQJAya5PjTLd6p5Kz
7C1dH7+u/B55s25+jyBK4EBCrWgvziTjKAGoLBidQMrkWYhqa238HuLSD//1S9pu5zocJc2QmsbH
HKgMpNFTonwxkaByPAM922//ww8CfOQYBgRGBIrq9SWhPacBl2z5JEGW9lsYvoEnmChxcTitWP2A
QCggYoqx8CmhxTkZB6tT1H/TkqGWXZ+ZdBcf/6LFJZJfTBOu68JEDQ4MZ3H9g1xVGQj0x/aiUdM/
GKaufUHDKJWEFSX87rPxj6pRKXpsdPH+SaO8B5pr28CddXX5/iUdEkcd9Y1LBRl2toWmY3afAlj7
gh39PfenkzPgSp2sMhCdoa79FSXVvl45rLq8bovDQRRrMJ2HF7F0d+GWmy5FGqgJm0s4ptO5RY4Q
nlJ1/O5G9QuhvgmnV/ihQKP4dyY7NSS/Bo9TRbHcRiT3hCwWvPF0dUaYfnEjqGs5/wY9bE8BnM8b
P7SjL5MhxCkyUtAgGfVFwLN/Pt7J5RV3SJj5dDBTmkjZccSvP19jJqpBzp6eS346ska2BZOOiD7w
BoqtphvG58f2Fg+K7Th8MAhIiJhMBxE56QDe+NxQr0MBy7tydhy3V5k4pfQ80mWsAgbvNmk28YK/
84Q6jozKeL5Yp6beJFc2UwpU+p3WM1u1PAnq3Wi7TJAntWazta1q3EP8WKwcjuUJdbBqkQUQG1kq
yfDSkTliyoB8IjzhCIe+YcaonPXBTmmWnCq1rKcD7GOKch4brWxp14Nq2MYdfZ+VxRu3P8RV4T/R
eVUtNtxcOIxcBdhTM/jloQWoDk902cL2cwawPOMNt7vmD7PTbGaMO8p9O/i3R8TB/b4dp6+ij6zm
qaXdqn6nrmtRHoHdWI1+DoaURQLWC/3nSwzQL/lcQQ/i71S6au7fjQkL6F4DvI8LCrta/VzCIBtu
g7yBVwR10Aw4s2O3IWFaOUEZRPheauq5gacIBafMHOmYTnGhyAw0UiNv6LKuR6szAme/ZVhKCb4a
A6TT32JQ9ulH4mu4EUcYsjt9g1CIk50fn9mbO0Jm7lqGwbEVKrnrIgDVgexFfgRAyW5yWqOJP9gb
eotQ8+hz+ZuKirPy0eTheOtYOPu001Rd438O7m3hWJKGOXJk5zJPHcb2E8S95RfHFcGKlWVgzV2U
ZkiqdQ0xRKFJ1/7mLpZQycQgzzMPpAaS3ZQMz7VpBIzR0Inxad+dlQzCR7Tew5eg1F8gShdHEU7J
SpC5CKzl7yCftMDGaJReXH3hg8bEgHsT2QcvcM3hm1ml0SFHgdzL0VzsNwpqRSjSF6WX9FW1tgfy
+C+2WqcmZVMnECQXrzWtN3ugwRJYlJGWewzVSsLqeH7J4FTaD/IUjkx3nAH7CM5ukuxVUMnblILM
x8fn69YnyszG4HBROTOpyV5/B/rxTmxTj/PmSYNTC1wovHgM4J5dH7rqx7bunGUdbJvKqwmgF6dw
basfik4gP883nxlUhHB1tJ8Nx5+sQxAPwQ/Q/eg6vNskH1fA3kgc5RjLJyZuwrEMszD0GhMRJLNv
LswSgq/vAJhZOponj83dO9awQpMnER/g95cl4FpNppauWOgNdsqDOiY1ns7HjYxjcoB8otsxOQDz
xxSXT4FPl2ByWtil6+rvlR+yDI041yaen3q0yiXmwbvea0qXrBExFi+kRYzfIMCGsBeWnr+ZVIR0
OnEmG2Zl2keAj9MMNXna3pXUEOu/IoChp09J7uRfdLAc/lY4TfSMvDfiCigO63/DfDqp+8e/+Cai
4RdbqrCpmxOC2466CHd7cwT2UAeZBxWtPp+HUYyOx7TRmPxhoqk7byp01YxfYwPccEsKqEc7u6DM
vZkdSwl+g7bTTAqXTF+Ai3br2VY29GQsY1drbqBDsk9EHHtxhBLIywyWqv9QaQLKBFeFLKrZZn7n
GqciN2ugQyCCITl9vMA7p58EipiN6rRtk/gtvshUqMzeNpEHdeZsAKdGOdgMRPPNmnWneG7pOvz7
2OId32bz8SFswrcY+rJ4MdqxTi1cSbxhcvsdEk8WkFUReXGeR4fS0JunxgiQnCyD+Ntjy3ceEduA
dhXXyhvC+3W91ibVEMiqotij0A0Xf4gGlAk6xE0/vd+O0ImBTSbxDMLgazuGBVxfQ63ESwxnPLfM
QW61KVl7I+7cJVlcI5TCe1HVWnw5ANfG0LlJ4rWOWYgPoULFYj8AR/qiBzq9xxHtSPQlitFf+YDa
nReCq0s/SZg6pZflnRgQtWDnBDOvBmGyn6u/UFpOGd2Fx8myA7jEJgigQtHDLwNfwTYzB/HyeIvv
HSKeCNWm/kNgqS+u5Qxqx23NIvbQkUqp8enFsYUfeRc6mrLLGsZbGaQyt4E+D8d3W5Ynl44avX8Z
/lx/3Lo0jalW/NgrbaPeJwN0oBOQ86dxjO1/RiQBEeMICsZPXF0tV97mm2fRBVdMBV2lm+fIWuO1
bfDdQeR0s+7ZTL1tC/6pT7PuQx8Yq9lKFnRzuhCaomWo0aujUWCoi9NlAbzIm0rVPRS2dUbmUNWi
Ze9uUUGHHb/UGZyHO+K9YSXBjrRKAAYIn2rH9frqFEz9pBrCS+H7uJANwXyFFtMmn9vo2NKgWNnP
24eRNIh8hDeY5i2ldLkLb2IdXWStLJ5YeHfw/Ywyoucex/9WNtIFyQTWPo8yVl/mEL6HDGUwmqgf
ihGem8eH6s5ug3IT1JZoXBg44uvfYdpxYvqBb3pNW7nHpgV+CYVEvjNrYUgNb/VrzijZyupv7hCL
Nwg1TYIflUrOwh1GPjSao+obXtrEdgjCtptBtAyE1RuXCNuDFBEGa2Fl4lSDL1351nfOskuNgIoN
aS9h5uIGQ/NcZK4emp7DlNc/ku792PY9/OxAbaExeby/N68cS6V5SfeZNFtQnFnsr6rVPCex5Vn6
XMU/oK+DtgZ27+IFlFYCeUbQMH3w2Oa9byo7QppsspnWcoGzwiOTBT1hHSJxjKhU8d5XCveDgx7L
MZBcdEBks3j32Oq9bX2tJFigWfESi0QJ4aISNEdrepOaGSp0WQ2KSHHgU6rVQpC1j63d3Vf4Krmv
HFpmZq73NUtFFytKbnpmiRtqER3b0sbXDlE4/WnAtug9NndvcaQFNGUprdHDlH9/c107Jtwi2KkM
mCSmbNvqKJLBYqzsc7gLVjKQe5eDWq9BgCJIwpYZbqVVw2zSY2bk0De3JpMNsC3n8SEXuYHs2lR/
U+du2lHchLnx8SpfG5RXGZgszji4QvIwok51scwaYoRAh6jBM2CGzxzwznNZbKHMGWtU+4CoMxoz
NTgiTi3Cygg3m1zcKp6jkz7HTQQju888/4Z/N4bEEx7AST3MOYwU38Bb+PoKQODeIRCwLOBKqcDC
Enn9VfzW94M6Ykh4doAl9sBB4dEQ2SmPSW5QY1JW9ucmjGN7CHzoLQJHFoTn1/ZmYPllNQWwn2dt
+xsNTzS+LD9biTDunTWHZiItRcsl6Vq65NYZK1WtTa8tqvYLGlDZpW2hn4qa2VxxxLemqEVRhcMx
vTYxF98b6QQLZqVEEBH36tYPW33fVSZk1FFvrHhd6eiujxamDG4OQSPR/rLBUwdWjGNohIdAhg7o
u1H2Qo/a70DGe/QBdWcPtt7fTUbZ7RBUq1c+3a1PxDxlFZlU0bB1F5/OgIUJRorc9abQmZ/S0nxO
Sph4Kbv5m9QAiKiH8As8vk63NxmbYI0EZ5R4fJn8whaZB/0k2Swo331W5xGeNTEYqHGK/MUq0Nhu
hp7B7EL5+7Hh23MqAzXedE0DbKE5i/e1cYayqsAHoRKf2eZzaTYwuMPnXCXfHxu6d35kXi+zOJLU
1xz2jVvsIfuqJgN/EQ794OlAEZ8iO/xWq2ztY0v3jg/baMpKrgpkZfFoJ2GrRpMeOF4Z1gqYNrtF
ezSq44s2DHDaJXnVf0pSkf0cOjX+h0KE8d7UiqhZRiyUamydyvniVlINKBUlm2wPSqn5gw9/IUpL
5NHv9zEkiMSiDjeFcGGJU+tjYSoCRgUvNucaiV0LENIpoeT4bi+DHd5P0gndwqEtzggl3dmZS2F7
BNjOL2HO+YXhoprMUf39+NPdemnCASY0daCA9OqdRQgkzBCdc+6lx9uh7H1Vyw70Mq3vMyMYMizK
V77UnWunEV3iaGxh3GZodHwkTBxPwwB59hMapXhnUlXd0p3rfjKhkR0hG+x2QMvWulB3rgNFSpph
9CiBYizT7yJCgBDpNOGFbs40lkKba2rTZNcNTnR8/6ZSobTJjyggmsvPF8ZK/zp+6TFCTD8rcJUJ
Quoe8KnZQ7+iIGX42OAdB8qyHICTPLbwtC2eCleBp6osY3yKFsDw3FvnzkLv1I0MC/oTNJNHvV8x
ee/g0FinFkyTkZxzcXDITIYKljbDc3uYvwNwtBdTZ4RBFYUJ7UzirviYe58P1APld5v4lYfx+nmH
p3tWJ6MyPDqnAA6AYUBJNiOTMjh/P97MOw6aRi3pNA1L4i116UzaaaxKtTe8ubDcH1of9jvHGouV
K37vIsD7YVF6ciVsQL9ejw1Sq2BuiaBVSb9VbqZ8R6Ag3wV9QWXEavRmCz3kr8Kux5Vo+c5Z0aWP
doiUTcuxFs4aTv0E1UCCcw30b75hGNb+3hTuD10DaW2OTEfUMu97vKd3TotO2YBHSGJ8AURdrxYi
CRGWfUJaR2ns2AZJsDPdwv/aQVCyq5jQjFZCinsGoUZUbd3lO0LeeW0QpgLGuAey2L5tTCTMo/6s
57p/Ri0pPbhW8+3x+m7wGHRjKA8Cj6Fni4tZ4rzUuJ6syO0MD5qfdmsFMXQ3UHXsomFgOGEkHtj0
kQH5Rm9Clln09XMhR30G7jI0D2EzrGz4nSdZp4JBt4gHi3LN4isLSA3ToisNDz1qRtiNOpSqJg2q
ovXgloeGOYYTKvTpZz+trCf40dS1rtmdCwtAhWoNKYBjGkuwn+nPjh91tY4+z+AfI7rq3ljVzT6s
imBlsXeONDErz6XsPII6k39/E+nAJWhYsCfqXpw56oVRE2hau87+XpD7/DOJeHpujV49Pv7kd3YY
iB3tCvJBnK6x2OHWtUQvRsv0chV2YWjO3W5GrAI+F5Iu16cHDMngS9C2WrmFMF5chDmE3crKTVa2
CNx5TUH2WLTEZPv+euXwUMbQ+JH0gNYMfkaNVADvQ31+/20CSWNRVpXtelVfvC9FOsDJV2ikvb6g
hwF/3LEo0ZZXE+byjJyO7+O9vXd2XJwvsBXiSsdaPC6oMA9o2tL7qhUt+z0qpu35Zq28FAwgrLxj
d0zJhr8uM3q8xTIAgs8vUGozNT2VwvgW5tcRNc0WUudADyFUf7yuO16J2AM8jkw7DEKD68/lJvHc
GyWPZgZc/avbk8ltmAJE+slAWALtWdfxV0zeWR/lWvIqLiFP2rKTw1xMzGvm6B4TXOpTXVgl1cQG
Pj8brtPHq7tzIyjc4WtkdAzWevGkNRFKc37soz2lSayOBf/GQPCjMV8ZzQx6G/34UzEG+zDAbEBa
OVmfH/+AO36ASTmH+iG3gT7EIo+colTkkV8yYAnEW2FI3pBgOAhwIN/QRw2uIhA8yZbxLKdauSF3
asZ4WwadgF6TCFGiuf60TDJXTVWEKVGQJSaGBX2o51QbSagZfXAUxRQHxr4oTF4GXYu3dLL1vTOH
zj9mK+z943244xVsgIjQRHJXKSAvPkQyKiqZtJpcACho/3Aysm2Zxtanx1buRDBXVozrFfewEnVQ
9icXS439ne6OJlokgb9pnaz4Tp/k8xyVtddF+Rqo+95n5mER3CR6aXi9a8NmDrTTZXT9MjAYZl6m
GjKHr25gaV9o/aa/2lGFGFBoqRhXYrY7d4lZDMIYaqiyYSj//uadiVtFt6GqjC8QQdQnJ2/0Yxxr
CGkE0dr7fdtNc0lkCXQJKQSe11l8w3bgbwbyGxdRpyYKL8zjICUUZRmiG13ZteUZScHOPwRoVyI2
POY886eqYux4Rs+auaLD469967pAUtJekk0BztQyKiboSWZ/yrJLTNhfoVtaT9GWLdI+TaU1fOja
fG3W53a3DZIonCXjGuDal2gPZqMCS1VidHLDMTvmqRrtKytrdgD+05XF3Z4oA1Afd0UC0AiOFycK
3dgW6SOG22K7av4MtSiH25MrCq9P3jJ5HurZTp1ceBQfb+qdJUpAIS84tQSgRYv3oLfLLkbc1vcg
rYIylVJX9owkVV5syyQB+PDY2u2FldUZi2wNDLfAT14fX4PJVbRQwNtCdeu8pNCi7f2yQ8AG5XH4
dKeua7d6KZHrlLj9vx8bv12q7BfSnGW9QieIuDZeMOYhBkQxPSvKqOql3SS5P9OXNIiqlejh1v3J
xAYkARVFiRRaRGYApGCxQyTIa/2KmqmV6scB+Mr+3QuS8A+cPiGgzhN7vaBB6PD5oqnuTYi/fxxK
CN3o8Lv7HpnK958Ty+JFU6nSCDnisdg8EYm0BO00eZAM5YdwzuCkhgWcQeVkrf135zuRM0n8PPeI
R3RxJOMhV5ARMHpv6kT0J9pf6cc8VtKdMs/xynm8bwpSPceWTXNnsYMohJQqbFc9NJ3F+BFKkfyk
F2a+h158DQetybN9HSiTaRuU7FTZWNSXIA9Ge9VwsP3eq9q2s2GytHpkTkf/S2FW1k+19rVjEIJq
29QZRQw74EnZlZk+nPQUMRq8aolULaK8j8/QrVO1GOOQSBvCanHTTXCaHklDNxvgQxiyI6yz9b5K
XPRhXAcXANf3/rG9Wz/HS0JKSIiGRSKR6zOb1WjV6TEKXJAdQKuhT8FedH7ihZDJwMQxHqEINc+P
bd5ZowwG5QSU9OTWIjDqgHnkKfycngGb7x8KoObvYxVCoAkdxEFrEM97bO/OqSIqcJnlZVRUzmRc
r7F1R7h1sqjzGkijvRxy5DMl/fkkRKMd/wdTQNoBRZBm34yZDGlZVqDrWsR70+qltQL/bCgBuqCq
3/8PpnAzsowPGJHizfWqUATvYL6KW2/so+ajo2jukVhX+0qNw1nZwDuHRFB3BkJEbUowl31tKoJl
o1QrwaqqEfp5pXZPg0DhVYTx8FxXE2RVc7GWTd+Jd6i12RQrqCYytGEvFhi4Te2ITK29YpjBsuwg
PPG5iCrSNX/OtcYYY1/5rY62aqhRyYDOWLKcG6n/G36Wsvn4+MveObQEXzzMIHps6jry728iva5L
EV+uC8DgsP1On1rED8JzXldw0pHlKBCidqafbh8bvXNyQX0yOC2n17ioi40XzUSlYTYbTxjZeJwQ
AztEcMGcTAX+pMem7q1P7jN5qEt4KRZ1gwGpxVDVpppGBjKl+Rz5+1zL83MbQlYZIrq2Yu829KDS
yIivbEXJvvniSda7nsQxtGrPxQHA0M+k+4R8xqnMi0/IHkWnRiqIQfPTrNybhWFwJK/1JxD9Mh64
iexmBFnHseqNSwUB4E8TvW6vRwYKMXVoiCG80/eTnv8JPWi5kitIN/PmwZEjR6DvgA7zcpMULt/R
PGlsVOnN+WJZZn8ZIHN4Hlq7Ojz+jouUW1qh8gX4i/YtA4juYl9nUzKdhjlUmE7V7zMTJUUxK39V
ZZqdtNJqPwZdFB0m1Fq2Njyx+8fWF6foP+sEkrQdpH9fttzjCU4Cd9b7iznMEykX7CDbHvGOI6iC
4JDXhb0Ggri3XlkQksPioC+sxb0cp3wukGEfL3D+QEGjOwOjpQY6soVLVzOoUjRKxqydPqjw4+36
yU1WNnxxR+WS5aC8RGNR0hRLCL4C+6MeMMN8aej9QW8Fcyw92H/b2V17q+8slQFGnD2FDGwuezpt
Y8HOkyJBGipBBcDZN7YqJB071P9oS4fxeNDUvn6BvvInwl7aii96nY9bnF8Wa1OtJ1pSyY6uPWAD
C2mL3k97qdw6/47mn1JBHjmF/hcDLiPG1tTQ/EtoM6zDfWv2BTPunenS1NZ9eKEMujhfgzSr+hNi
Yn21MzsrAdOlKz8EYlfFPmutDq3lllEwW4M8rNzUEhIt4KGxNyg1oA0KLVP3l5nbarKlnFF8ooGM
eJBqTlMJkqSrs6M9hpq97drRXyvU3X5mTrPDUwv4jpDFXNwrJk1GS0N18gKNXXtEDdrZ9MLvX4jB
h5Uo+PYS0WbSZWjP2+dYS0hl3fSaNeXTeClE/y9C5smTPwTma8wSbyxURv9+fGkXz7v8qBxgeWdl
Jg8I4frD+mrZD1Ag0KRLdfNf9JnKfedA6XqwIuNZdEH+TYdFdmXyf8lL8J9VGl28OUx7Ga9/f/Og
isnwI7hDzYsFcGYHy19wdpPsN0MU4cFiXAYqV6S+tVJThi1k6PV2niexMTu//JU7g/MJPcz5aKCy
tZIrLuOO1x9GJ5o5D9MF6rnsw2URbCJTqRgXM3BGL4a6CzkBYF2DnURfB/BeP9x2/OjYtfUhNKLg
yYfc9dvjL3J72OiQAH4BiEj3iO25/iLsQ5zCsWNf/KpD4RRw/zmgKw3fejSvuK87H18GdoJqA+VR
Pv+1qcDqoT/VIDM1/ARVA9q2p84c421Vku+oYCx/OQr0AI/Xd3vC6fUDl5AkPzaxxiK0K9xwQNnN
FZfM1Wpa+9qf0+RHL+bQmif0ZY2VKak7a2ROSdY/qeeDnViYq1U18sekEgCzrPjS+L25icCi0UFI
q8PcWb9zl/v1viUC+XOJWskBLEk0sWT00TMiRsR/6kvEfzz+BLezAxdylTl/lWFYlh+HYLDSdzoO
BvLh/ieokZVeMlp5rN5cqdkZrR6C+eoSIar4F1h3RNYUJA6e3TjumoPr99Ov966Slw9L0CXxuciv
ri2KEV2DCYGDS40yyLPezOoJUEmNhizqwkDA1yCE2vLkyCUy7kbZirFUCq/6tcEkc2BsT4rmwj9U
dEdGjNsMVMqg/DKQHig3KM4aCWSUYvxYJYllbhQaYi40TmL45kCXmhBAM5OIoPQUSlUTCu/V1Gk/
eNkgI368OctIk99KYY0SKbVaiXpdfI4WbjO9gL3tEkALDbMYYs7tLnCMzEcdgSmrjU3/+Zs9l8p2
gDz0x2Prd3YKCh3tFQDLROQyMEIwTU0r3NVFEcGAFkGrwADqdmgMPUNUqe5jyG/8dx96gAsOXUGX
IgbF4eXXgVolY/COMbUpLb6PQz19psdj/4oi3Vc3kaM0nx8vcukoiRoElX1AXqAEmIpebHFj2gQK
ujJd6spoTmnqzofaDYIdUsHz8bGp2/1EIps0jFEz+J5oZ12fPGRh9YZsdLwwcWvsK9MstgVc7scg
D/6eES9b8Vn3VkaUhzVAmKTAi0e5MBqwh8gRXHJaqkholQpCn0Notr+sMnpvOxembxmAwR1BBYiN
XHqr3p0iJAPREJPytCA9sx+DWpc7aOXLp6TvzJXHfxnJYo6rYQIPBNkH9Ev+/Y2jIvxjZr6v6uMA
7/VL0MThqVPV6kCUgO6ywzzFCLXUSYNT/Chcf1rxk68x+dtQVtqnxUvzVGKjeOWv7TtEboMSDNWx
0IYwhyXNcLOXtnPcdtPlKaTDqR6Vx7FkbBr1qNyA4E+hYHXK6ir5wsw4XLlWWuYJfGyZM0LCqQ+f
HC1xflQKImcIvA/hF7VxlXybZ8pYIzs1qs4WepR0D1uuom3ythr/HIps2k8B/aJtKNAqfHxer/eY
SoVsOoLGgmGIOiehzPUacy1FfSgt1MM02snJ1zPdm5Qh3hv1ULTwniglBf4oPyIqUf4MEnUNgbbo
f/73A0AQOw6dBQLLJeZNWJUbJHQAkGRhZj/XJ2cba7P6OQQzuoN1Y34edcf60OpZf661JthXHaCX
GNL2lWjj2g//90OY5iA3g+cLWoHFTiBD2Snu7KiQ0vivgksZfckAVEaHuqfnl1r1sepEcFAC1Vxx
Gtc5P56CdoBsO1PH0oWE3lx/hBmyF1hwQ/2YMOv+NfFn/0kSa66c52tf8WqFEhEPMVVjopwlWDuN
ilntzNk42unk7vq+yM7apNc7N/ajw+NTde0F/88UYRv5CVWim7ER382NQqD9eoxEp39AkYy3q9bG
n34wog0y+2uR4s3SHNItWf0CDM4Q9JLez1H6FmlpRzvWfRO/jHH0L5CZ9nmg1LLyWi8aAixNmgIb
5oCCQ6pmmd9qVoNgjtnpR+iSsy+8Y/HWmcV8MhLk6+oYeVbVzPuT3tcKjMdo1Ke5XR80XUH02Zj6
PaIr9Uou8tqY+v+O6vU3ES9JJC4VR6Bki0fHCogrmLrVGVxo249zh8yOpjjOxp5oT6ht/DvJwhKu
ga7+7hcaYt5W6DyrTpR8tWG73UPM7x9qRuQPFaqgRwbzrfNkQ/ijizh6EWiVHSu1/SNmaPRkhZQv
owH4Enhw+9gHTubFrwPKgzPuc7urPr3zKNGxB6rEOAOxkQSKX98NP3KMHOYx/RjVCLeC7vmkolDx
ZEZIXVO+sFe8wHUS8N9WEicYJoBw8t0lHKOArRasmGEc58lUSas1/cIThTby3IRem1ZJtIlRHt4/
XuTS93CouCSS8o/PB6Jo4QCSkNpnMIFwLLmfXgitLdKYob8Ropy+qEj6XcJm1s++AkfYY8tL/0+J
kTI1QDScqJyWXGyvYfk1pD5TcEpJinZa2/UHI2YINakRQLbL/ldWqPmhsUV1SjpjDflz4yf4oJQA
KVfRxSMLWljvS9iixcTDM6MksikLUUC3a4TPiUOcRt1XWdnnhT16kxKbK+MX2lhMfi4iinREXMoM
yvHUGaXTlocBUWuVMk0LJBRUzTjTSyd36E+PN/nWrKSrJM7n6DD/Yy5qYrWIgO7YtXbKfENhlNhR
tzD0/DarYTxESAe9K26iXo4lk6IQSyW2J6q/vjJTAnGgCW7pxHxbvWtc0e2TojegMYzCX5bitqdk
RHaVnVY3GV/8/Hi1i8P8ap5+hPMfKw74v2vzNlNHHQTK+inlYfe6REAaE8ESXJXxhyhr1X0aJT8d
TsXhsd3F1ZV2qVFIRyHB86B8ru0GuRq5TWBqp7Tyox8Ow81bMxmCj2XV6sfZIMACBJqt7PVdoxbF
Kdgi6UcvXx49otviuJl+GmvLOCgZSnBwy8wnswkh/yCh21Wtlq0c48WlfV0p8G/QscAiZFa9WOkU
IjqbmfopnJvgyHCtv4k1rToaMaKSNunV1vW75oSWn7Wjoav/+3ijb4/zKzUa+TzIAgCCiw88gCrQ
o1lYJxBG4z7tLLRSxRAfHRSTNrMavm8IVZ5nfiTDF5SBZHF1CQGZIt1IhiqxT7EzOlsblZGXcMgq
xOMrWpsrD/y9xTmSCBJTdP2X810NiizK3Hf2KeEMnyDgqF/gUUZMazCH7xkX5/h4M19LZ28e79fV
yalxC9QElePli1MV80iwFonTTJV8U8XGjNz8kH3RC7/e6LUGGWto50c9NRkZRBLqOPEIbmJy12Of
IcoZ+3r/uYnh8CEjKj7CvZt9bMWknUpNC7dkqFm0rVViI4Ql0I97/OsXgZf88fSQGHvg/+UU4MKh
UnBGKtqP7ZPQhuyjBYv71tCAflQwqa98mFu3gtsGIg8hKqUS09KvD/3cw8vYiB5Cl8KJT66eIicV
Qpo+oFJxjNJM2cJM6xwi5Cn+h0UCCOCJImeD9nxx3eyGVzJ0CnECnm/9Mbv8gE1lVGIb55r29fGG
3jl+5ltbchfe5LxlH6bww7QCGSgNbheBoMokOtuzzV7b1mYvVp6mxQACl8ul7Mj0s2yxMmCx7LBG
c9nZfuvAqA/1/mf0/T4ifZLs9CZsvw61G/6u3Piid6V17tPOhaATRn2ClWDXJsoaqfrNaWLuAtge
AbxsnYP/v1686CE4UUvFOSFPDFtb3VseOI3nEFnhL4+3+daSwTC9gEIagn7pXa4t2TEMDgqx+3ly
3RpxuVnZD6XQz1Gi2yvndvlFJSseNxtHbcqm2HJRHZq5RZW72lm3q+ySt+GfilP+jtIx+6xl6hqR
83JhWJPEngCKwVLL/Ot6YV0nfCWPDOTY+y7c140bP6GhoW6VudYOj/dw+fRhitoqPWTSINa3HBXp
66lmkIGDEakNMpJTa8szMW+z1tf24WT8VWemeF82wAOATarlpqyX05tfnBBLstblZmOdUXVD04pu
445pdSTD7TpCq4xq2+M1Ll9aaY/WGqExZrn+i+vYoE0S59SmzoHTVLtOQxNEHRvEcCVp39awbeWl
VwA+ovzpztu07rmvj3/BneODeY2WIvEx5GWLEBmJEqtDhMk6M6uHWG1f6/u+1fSz6pZIzwaiWnmP
5H/v7XP0umJI8QAMsWT2+PoAqX4uun60sBcizpwhI3jq/JqBr8fLunNOKbYAVQaFII+qcW3GzEvd
TqjxnIux+KbWQ/80obf6Tx8JZ63Afm8H35pa7KCd5lPZJpF9jg0nuNSdJT6bqpJs6dX7h5Dr8v39
SyPPYHG4MHLJxRWkujRWaHYipYnQyTlti+xF8FIhMN0473Rj8mNRRAcXA24Na4s3MVaH3HcATpwd
v09gNJVMiQE9I7Hp7TxfCXXvfTLeecksCqIM8Or1J8uQbDJSNbTPtFnrY5AaynOnUypINGeN8P3W
FBwnr3wVOGiZw1ybmiajs2KITM+waP5OU2N6UWOGs0q/HN+9g/QFZEzB3ZKp0mJRXT84TSE6caaD
EH5AQ8MADA+7ZmhXaxiUW3+JKYpQ8sUFor8sMCZdXEx+ILWp9M6zU8nB4Qzt1hwcGBJEp56M0J6/
vfcswnwkgOORTtGTWNIrT93M1Ksz++c2qPUNDNvOz64043OJ8tOK43hNda49B61M2amnjUlbZ5lc
m/2YWnWqKefY7oNNA0rgN1M1/VPdDd/TQoHsMrVRFG/pE2dl1W+doq6OlpU3UuVY93qoOE/5mJgn
qNCNszYnH6txrp64TAHARcfY0kGs/7AYAt1aeqMc4Ho19opiB3vbiu3fSTzYzyUqnnuI3IdnBZaw
cz5m46kvG3dn1ZCWDPEqx+etu3QRZaGXRXBIfr/sZWV+P6J1HQQegYO9m/I6+CjMxFip8C2rjrx7
mAHRA2QLQ9Snri+EoQWpNZljwPCtmx1FmjbI3aX950iZps0QZ/1LWdGoELEffq5Qs2KMZRjCLUxm
FQOFwBBpKuuQFL37dEn2RbqGxAFc1MWvKuysISzvlHPtD6OXhgjQTHFuUSfr1mg173gETMl5B3oB
NMwX9xSVxMa0ikk5oyzmvOhtjYoqICcv6PP3sYpQh7IlrINRLBoBkFMsK7zpjGggkpSRJ/om3EWx
op/dsFE3ImyUM5qh9d5Ewm0lDr9ZH0aZQKfFRuWGx37h8TqFxr9ujLHnG01zjDqrORpO1B9z5LdX
Luqy5fK6QEw4BNgUD9wl7YafDE1h+XniTQZUaHs0wIK9gbz0tA1th5Ez5BVHGH70JHIZuKjdP+2m
j1oS72z+GzBO/r5Ryv82XPZl5ZwCsc4SeCGUKdNDGw48pS0YuRjt8XnQkTMbmyx/F7nQralF/Nil
PZKwoxN7CUKQmzrU8v0UGgiKquKvIKCP+viCLIAI/2cP9jnaiBaZ47I/604ZdfsK7sa+K6xtrhRo
zyZhuUdyb9rUIg+eBgsYjZULcZgUozulrjLvprpoD3qs5R9cRFG/TkFfnnr0iE8FMuTvjag5eDAQ
EtvSP6CItYhWfJGXWmykiccLlH2IO+vHqGvBT5TiyoNrpsWKwsICN/XfjkiucFIi/CXPxbUnY3Qi
GCYTe0HW54c4n+uXGEHDfZMjVae7/4+y89qRHMnS9Kss5p5YarGY6Qu69hAZGanzhshOQWnU+un3
s6jBTjo94NwooKtRKGFuRhNH/KKoFEyskKyeCRxzfzSb5M6G7rhyBl45bhTOUPIhuJeKyIu4HkCW
biWlm547FTjmHKo4w+eV2Fuc8c3tPXCVQkjAJ3V9zBYolHBVXk64bos+KSB4nss00x8xFXB8ZBqS
XaQ5w8MYVPYGaajqKcKB4S4IYZDdHv4q+pVQYqomqE7RGwJGfTn8GGg0cjFXP+daP+7dRo3ORaI2
uxKtsQ8WHc2V8V77wHxf4BZYo70QOBYDDnMwl6LPzr09GuwqnAQHfcZtffDgy/HnyNrMXRaFmznr
9E0xIlHISVgj1r627KB7eCwpCsva1OXPCMra6wEfZ2cHjd0PI9C2fQgf72xm3Wf+zvDFULxsY09N
vLFbeB9vfRpZdsnrJeDDIYg/Xw7fzlU4BSUypmaXBRSKMPNt7DI+A5xYo3zKmVzEXQQeUlRTJvyU
p5Z3TNlXSdmPiJnjEsilggfqp76Yz6HiVkdR4G6md3FarMzvqm4EIg98On1k8DTcGlfgPE0FUKx5
zXksHHejJtZMl8g2d80cFcCpcsefsbU+qZ2X7XrD6A6NUbnv0WGzvji9udqWldfU34tAFCJ5QuR5
MBM0MpTL9R49ReSeNY9HBQlnyqiANI4ZbfUN+630Q3UWjzHrcJrK3vxGo79CnjNQVh7x5VmjCCor
lBB9aahBWVzsObfGenMompn2kjc+aiVOiJZTRHcoyI53o1OtFcaXX55iEtkkEA4pZg8RbhE0IJRB
4JVb2tkzc2trwhzYGnpNEIZo15Owe3Obhrl9uH2hyJ3710oTM1AaoPkNvE6mn8ZikpZTBV2QZcp9
VFYKAbsTPSmt2vum1Zmbou2t44jZ6Fkh9FzZc4vpvoxMBkW9TtblnWW2O44hhaFpUO611FLPRei5
BxiozalwsvZTbtXhoeSZWxl0EeAzKB9SCkpIOYnrQkVSIclCwUU8NGCFtmmvBftkqN/YmJSjcKBo
wpKHoiWxVL60GqdpvXwWDyMstGOktgZutGP0UDfqvMEdVjnd/oiL9+9lPGoUaF+SXROWLMJpAdpn
CK1JPGQuFqw2a3esxxaFmVlf6/G+AMMvNwwbVEqSocIE8M9avPidFA1FXCF/MKOyixFkzbv3WB7Y
ELMaJGpt/InHNskO0CZRMi0bccqqUf2gTUH1AB4Wn+7ITLYFqn6nsHTtz10RVXdOO+KQFKAOuru9
Msv3Sy4NuFHp+IfLJoioRUAExHxWGgGhmv6J4WwQHku3WqPEh3RoP5IRGE/MtPpYmrX3gG604SMz
oq3Eja98HpCRvBr0ZYjOlk5oeVEmbRK54qEIafXRGA8cxxdD6p0Cdc7Xkkv96kQzY5BgcEmZOZDg
y7tzapmuMzGaFc7TXWpND2mXeX/yTqnOHexOQGtEpmXifWk9J1A3oUWBpB6GfCtSdP5vr//iDv1n
+eUdTnOREGKpTJPEJm63IX3aKC0m/Hxn5dGMa6oIhnnXeoX55fZwy2ToZTzJ95TKurLIu9id7aDR
LVfU/AFAVE51ItH8xAztDar56n2sEKy04OO+V25jfmqKxNgVKEt+yQmcVjbeaxPn4UCEBLwjEBP5
9//q/MDc1VI9HvIHLAm+YoRS+HU62+dYB3c3OO7KDnt1m/893OIaHzr4kJYt8oeYRvI+H/XiW1JO
867neG4KM/rddJOydbNIPbhB1h4CcG/b22v/+owpvEnIEgdtMeMcVfAhGXouhrqc7pADDz7QHk13
StkqW7raKNHdHvD6AZGusxDhgdOAlV3WK4xmkM0nN3+YshJpKbWKt6MsWvRO7B5VJ6WSNLbNyiyv
30sGpTxCVwaWCKNfftfaTsqOYlj+UMdV+Q5r+XCL1013GKb2yVOCeGeCdjmiMhR/uj3bVwcGhSFR
ncx4WZrKiFA0QF35Q5JlM3VoWz+Vg9UDxrDLg1X1qR+gTOI7erqGT3h1nYEkOy9mv7xqiymnKY0Q
LKUfIkTAPyRKKe5r3Ig2Ti3gqJth/T4ubXG4Pd3XBpWSZaQdoHu4vS8HDfCScVu7yh9E5ml7c7K7
X3i10xoesvj76FnBPUIVw8o7+ur1wcVJfgVBBfmgxfUxwqMsla7IH8rZQmOK93PaNVXSPDea9QeS
vv3oNsqXCuW4B3Tz5s8aphFbF0zbSpiyIEoRCUqFvL9+iLzk/7o+gCe46TRR9NfrKTyj36N8qDpr
brblED8B2k7bTVip8w8syK09EKTo4MTexCcpilMQFOWetm90z4dbK7m88l3ATsPE4Nzxni4ZBqVN
i7WzRfQgBgwd7M6dto5VGzutNsQGm/ppr86DuXKZXu19Ig6eNPilUBDBXBmXqxHgxI6UZBI/NH2E
/nwAlNxXu0Jtfd538ajU2rDvrdDbZ45XPL9xIzI2QCBZF6XcgZ3V5diEFWFDchk9xI4jPrhqAT0s
nLNTlg9fY8AKj3OardzmizWWoATMaqkMo7DDtbZEIZVjkxpDVuXvSqOP40MdQH3LfMC2hVVsaB86
7ZMatB0Khno72e9vz3dxjTO4rP3SIQUFxe255IYlM65iWep074pqLu5I7j4T0iTbCuc1XyTpuLLT
l8MRDsHgwEUHJVgi5eW11pW9bRWm1T7zv0PdTdG3wUrbbZXZ+hE0o/F0e3aL+B9UNtUh7jJZJ5LE
7MW10gwqjuhhaT6XeVlsm8Ft34dV4n28Pcr1pC5GWUKcAA5AUTJi87kx5mSHNGp/Kmh/v2tVAPkj
NeeVR2m5Yf6ZFQwVElUpXidn/ddtYWEAJCy7MZ+rLM9S37H6jwpZH05NTngsqsy7I1haS3JkHPlX
IvDPUnogjqimyj8Wg06pRde5Hc3nWFOzxyHO1a3dgpo2kthZmd8yvHkZi+41tXxAXND6FoewLhwz
94zBfFZHXSBjmycbkczqzhbGTNg+jbvExAuwRwMSaLozHNJiUD7c/qjLx+GfHwELWzbfOKEv1eG/
VjmLnTi3Z5tV7stuk2t2tXEFSruqUUxb9MzDvZ3UyT7rSvcjNiBSr1yt31dwSTe3f8krK48EBPkK
WgqUXpeqpmnjTloaJ9ZzZIf5zuqq+Kw3sN+xrPBWhnplZ9GgkWkeKR/lXfn3/5ozCPhSm0VnPXdT
Ep5ytGj+6CJMtvkA0z8wJ29jQ5N9850AlRH0pcxhgDItS2B2mFUA0QbrWdeGxwievW94CqCUrE9B
aTljtUa+Xrwv8stSV5QS8DSPoW4sboUE24Yk1Tv72W0FuFIvaU/e2LV+XrTmwxygG5EWBTCDcVUz
/WUBF6cI+LI8P6RrZC6Lhz4YMGDscIt8Lie4vpldVTsYB5EfYB+7nwJ12BZpGO8sJ+62dM27/RCJ
fuOE/bxzoSrt9FnXIRl13oZuQrmJ8lI9NmG9Bmm/3Afs+BdbazaxA6sHyvgijdaSNIp4Je1flMRV
745yaKbf4TZZV942MAxgwD0mNP1n0eFpr69swsv9/jI4w0riMFE3gO9FVBYNBvXXLnF+jaUT79O4
Ds6sKZ5D4NhXsmf5pf/nc/wz1ItRBcV1WeGXP+Wv/W4m05S5xuj+amPT28QqUPpBz6bj1BXaE3Ym
4ki7Tyt9t09TP6mHNXewy5eDeukLKhYCIC8hBhPLo21l2thRAE9+F6NRuMfBsEvzZ+nqAdoPVaQN
AXZolIPX7le5y/6eNpcZ8SZn7gWKBVjvctp6XOVTiwT8bwSBFahrXmSnO8TX7erkZHXZN/T4LbX7
YEBGdJ8Ah6rJ49SIqPFNPQAIjxZHsGsDEuzT7atuuR681bJxK6vhNiDyZfRVD47XZ0qi/k4aOjq+
Cehm1zZujIhnI6qvKlYGb/PRosiNCADUUrIsica+kgLAwD0oeryp/0B3bXbhNA6fsHocfU2I6Nft
2S1P1ctQMlQgsJQv6GLZo7bjwCGl9AfRxdi4Tzx22Rb2k5t91PTEeZr6yAt8zppjrXzxq5FlWCmp
n4DuQEYZi2sHRGbb4eiRhH6EwuQGUKx7KivHFpu+hERWo3CxtfW6Vd94lNnhdPw5y+TrEu9uXG60
Psh1RXhREfqKQ09eCVtrU4ZZCBW0CA+3V/fyVudDovkjX0gqMDQHyV8vx1K4yJhmVYd+YtkBPokC
EEBWDP5UavG7YXbMd7WZ9H6jttFKBL+8sdCEkbZOcudK4ZBl/7+eewpi1KhCfzbd6TH0pmAnSGLe
6RW9wtvTvBpLIvc9W0Ylku24BHI1sdKBBckDptkFyffZHgNlk0vUiJgbr1l5m69HwyKL9hq5H6E0
5+NyUVMtobQ+p5iVjEC+HN+2sZdvkszz/IGHa2W0q09IKkRrACgc9xN0AXk9/HUdq7MZzqGe2ZGv
hqY6MFpDb6+GtmbSIMmsVOJ8ISx41lQ8GJPpfr29tsvnQGZDBHyyDyUZtcuWzGAqIjN6AxnvtqAN
84gkl5EfQKf3Dk5vXpJt6yJMpp2m1u6vyHUD4fc1hi8rp3V5C5JwQ5QA+EUPksbQcjtFtdHPjjc4
kd85Rnzo9Ky9awvoXHbl5Ac1n9dEJa6uB7YvWGwOD/cg1fPFi1t4o4MvdA+DAQl98W0S5XNVhcan
Ilf1zUzB65zX+tuYRpxXBgUVS9lFltfA515+bL3vwpGSFoPmQ9s89yIad6GRdDszy4ITBeTufWgb
wxah4fl4+zu/bNu/HkAQ89zFVMtB5MrUeym/0wcxb1BhqJFvEtI3H1Tps76tRzHlG/7a/GjY0Vgc
x2zUv9mtiN+jLtrlP2ycke6bRLMH3yrS6ZOlosbnj46YcNlJcvMrQH3rQXOa8anuIijlcWgNyqGB
Yzp+5x4c7lsVQvKmbSGUPTlIVay5uV9uHXoOEqwub1sEBSC5LnV+KP3nk1Jm9XlESeoj+2x4orhj
bUctzfzAKOuV22iRJf0zIMIykoYgDb+WisUJOqtQtMr+bNUm5mhhkmYbkc2zs5lQeon8pu4KXtXY
fXQCMY+IRYvw3/AT0+/8pGYlfLi8reSPIRolUpaBPZ942RiLpszQGyOd8RyoqNRGhM2PXp9W00Ft
NBjxt3fR5W3136O9vOUS5QoW+nID91GdgIWp1LNWFTbyAWncD9t2boxPE6ojHz07iHkQxiTd1l1a
ruB5L4/sy+AAfmjl0mhBZGf5snKQtclyIvWs61q1cZqk/K4Ndfy7yJXKx5Oiwz26Tdwft6f8ygKD
OoOZKOM0ZIUXeUGSVPyUQQGfoAXN0Uxa910u9GbrkrWtPOevDUVjS25mqZO1TL/dxqointzxPBSp
8T13xukUgPzwE1Ut3pQF/LOWVKMIkOjC88ciOgoRCW27mbZ3OA/lHhspa48Uh3XMsFYlFQgxQmsU
76gk5ejbVZmvnKFXZgo2kj0EFQMlgSXHxEUBRGBoXp49URUHcNrYUaZ643du3K08sNfXA5cd2Ei6
GZR0r3A1jaoYaokF5bk3Q3Wjmb2NGHQV7EVqFr6d1W+TEnhZWepukAwpqLJTl6XNGv37ouyQXxz0
1NR3ej5oziEc++mLKDnIdzXHpVip+b2ynLChSeYA7sia3+Jr4gEcTxCFi3NYG20HjR+Q8lNrFPPP
0iODW4HEvbaiUL4gJIETZKMuRmuNjF7wOOZn4Q2lOMyV6om9IS0wH9q8KrRNQR1i5Zp7dUxOBE5T
zPQKvWOrJuAUF/+NtK3DbVyF5KZTrNCGKn/lCkKBtw/968NJgCchPInZ4p7TxsnUBy8Q57oymgd7
bsp9S12OwnwlDoPSrJE4r3zWCQKhRQAVoRQF/G0pa9LlHgFuPc6nGuNv3Tv2NaD11HdLaeNTAR92
71xsOtRPuTl4Ccr3sMG9Aequ2oOQN5NYexxm2jQHqsqx8k3pkrjcU1v3qp2C5E12aCo0pOpNOAKv
/RkFdZI9aRQcMtsvAIWZ310PuZdn2KTuvIniaAxXVtTkZfif8AM4iqQDEWlx3Ugx8WXfKTWMKh7R
dzihWtZ+TnixAe9O4vPt73YZzcpREGriSpFsagAcV3KGRZFHrlkbp7w3m/5YTjWyWcKo7XEDxxsB
2FBTt4aw3G2UOGKHBMSwcrMtdw6/QGojkDbI5JN60eULqXUhkf7omifoQeSAxmxMIJTnIgq7x6RV
sw5dHjJldeUGuApKuDq44bjLsSmToE25Mn/lETXBqzeLUD/latJiA1KN+fCxtuoh3OPPkg9P85AO
7j5QvCDYl6OuqHdmVqbhw1DizgJ9REniFezyoqYtvwY4BZQwcHaWZJVlCh6Fdoi/cjmdsrKy/CJE
Nm5M0cuBdVFu+j5SzlQjNeRImgD3hxQ4lIaS3Bvvf/kj+BwQEmyJwlpa7GjER0rc9v1pYL/sHOrZ
G6PKx7PjtD9V6qIr6f8yQpLDkVNJdADJMR/y8jtE9HGdXpA5RPYw1k+p8LKUEgSIcXtPsSOKbd+r
kV2KNk0bxxNmWVldrWyG5XPAb5C6MlQGVO5LeLKXvyGhj6jwRvWnOdf1P/Y8ZZ+zOsoe6yZaIzlf
H2vsb7iziL55ZqnqXQ41a9mgNoOFkOOQU7meq2Zno9+9v32srw8VAbvkbBKF0bVeVq89YeV4uA39
qUeZ9aHO6sK3Ric9ughQ+W4crIFFX/mI9Bxe6BvaS3XjclZeomdKrs3dyeDrDR9R5kPHuRPGNIpN
IISdISET6sEu0MTc+mHWmur72zNexrpcl2QXBIKcZ7btskpql6kjbCNsTmyyZOCxM/Mp27vB5KTn
tHLAgORK3FE6E0Y8I6Jwe/Tra5RXCJ0F4KlSomJ5maBVE+OdHI4nMZjJWdRSwnbwXGBvMJga8Krb
GH7UfZ0nBuJm8Roz65XheSske5SEDiDjYlPVVJ4LHUlULKcDHamypvOazazqQbJpVEojh7CBM+i7
NnbYO2dMdZTNDBF+uL0I15sApQCguYQbJqXEZdUpcop8lEYXpxlZtU3PacN+usdxZ47S4IeTNyFo
VSjmm3oEkL1yjVzveFpRJDTIklCGoidwuQPHLCq9eZi909hr+XZQLXGfVK546rVR21Quo96e7Cvj
vWBQaEFIbuaShu0VCrahyeicmrQCVlQY1GO4qCCCNKVCCtCE1UoUuQBky9cB8j5vNchYumAISlxO
UStRjAy4Fk9Giwb9E3pFc0H+gUpT7YPZNarEr6ICFxecBOOY6HmiQeSMdV8/ke/a7tZRG+CZZgWH
bCXTfG016PvChyX2Ae613IDwAhXcylgNPdMp4Y4fAzSVdkGvpg+iVOI3xwySPEp9U0KVWZhFtDnk
idPmrQJpe0yEH7UC9Gg42Tst1FDhU8M117nr8yXRP5xu6pu8UsuPPZqsayDS8NwVdJb9GRJi4FMi
1H7YRZDfV71lT9t6MvtPQV0pvQ/qC8uS2xvu+oLjcmN8IL0gOIkLL7++sHHUgjqGUeWowdhuxOyn
cZRtrYyKSR4W6jHjflrRqr9+GMlZGJESPRVzYqXLQQmEGrY/cCM7ihVAhEDJ0oNVSOWBPmsQVrg9
x9eHAyYtkT3Ixi/niLkQBYoBrqU3eluBV9XBK5x8L2KrePtQYMnJ5mUHiSxiMTOtBNia0XlAThvi
KjaXip8LO/02E2OvVCleCeu4l/GLBfoppc6WDP8yMIY60TrvFFuQKIw0S/a5Hc5+qSEmAMzW3CRj
CF5Ch3SYqsLw086L3j5fEgnmSbOUfbAsWwcZ6M6y97xT23XFfhis9+40J/cBVnzb2x/xlbuAOglv
MW+AFHlaXFNxBkvDykAy96zHwRW5ioS70Qf1Ju+zepOFIjZXnt/rfUPDg3D1BQIBgXY5JBxoIQYF
xf9R0x/U0bS28JQhx4R9u9LGeeVjys4cNSfpGUSFZHH36EjsaIC9tNNcNpOzq6pG/U19RPtq96nd
bhORtffzC7l8njr1YTaV5Es0OuZKPepl01zmh2SZNGhpKxH0EFJeHs1EtLk3KGZ5MkGhdAmVGaEU
Z6cAe/xxbvGzyH0jEMUPkMWteWg9s1KeR8Upq3sLxFP1J6iUyTrb8aTYz8OU5abl140wfjhJZ4fV
ZhyMiLci6GJxGvWp7PaeNuTaxkKlL6CQqeuttteHXiimL6En87cID0P1U+Q5w1QetLpq0G830x7v
cHzd9W9qYmo/tWwenK1bK7Gzy4YkTJ/cvBCdn4WK8zbwsXwu4WZJ7DEcMfKZ5QKVEKOMtveq04jg
jO8i5bMN0YQ5e/iX41iXfb697a/vZwkZeSmYAVMhg7v8HuhhwoEzWa24AXrsjfPzPLTo0KmR2DcT
tsbqGIwrQcj1vifspXfEjuf/cSS4HFNRzIZnLy1OaGGKLSCIns6PZfuqTj3yrdMDgEN8Rb0OLhjV
rMuh8mQSeUTr6zRWk/7ZhLUqBYLcZtwEjt6Nh7IfsWqea27TlZGvw0p5PfPQA72gbr/s2QovFHUN
Xftkaz3DhXqoYsKHbO8mRTM53btm7BDi9XBGZm64lXvz+rOSnNLnozhCJQ369uW8Q8Woasps48nq
hbERHK8dafG466mOPOSZO7/Po+Ft6Ba5dcHWyG4bsQZd6qWQRIdjdFMYTndy9DGqYAajUn9U9SI6
JGbz9keXcjaPO+VJpHCo3V3OMA7LXJu0pj+plWrt7GZodoQ3nj8nxlqt52oxeQMh+CP06cDwx6Xl
cigH9Y1pLKL2BKJaPcYiA9mkd8PjGKraOU/gDOde+kbHDqJD0LqykCFp0NZVbOpQszOxNWpObRCC
oprjynoEYeGVPkXn8NPtY3IVKWpsUck35v+BGSxBUfGUJHM99eOpg4qwG2l1PYqh9PwwzYLdNDvp
FvHGwAfflW5HozJX3t7r10lmYCoFLVm9h2OzuBHSGHfIyE6qU2HAuq0UxzuY+ZDBvp7r6J2uutlm
ogVl8gusrN6KuK90P0uSNd9M+SUvXidpg0pqhNCCLvtsixc59egXj65Wn8RsJOes7ayjltkhN/1k
Jh9vr7ncoFdjAQAltAJ2Suxxuas6Sw/sqWjrkzUZAwi9sRkSlLXn1Npzo1h7M6qCNRec18aEvyTR
QFSMAMFdjhmaEMNqO6hOVWOV0bEUWjR+smvFHTYFNY5nx0n7t/aASHfIAAlaAWMj5rZsIwRONipp
Z1VUqbrit93b9saeQ/vThFb5SkB1XR1lLB5ONjKRlcyyLudXJrifWMgJnxS+cNLRqC1z9Piyum2o
PyoB6oNGhNgmiMPSo8ddlNYuSmO9eVaSoA0SvzEqJA7e/KEJK8FdIGXArbxEnnop0jK58MQpcdLm
C86s/XcS/UjxC6vuD9T8w2blgX3lM0vmGDmOhXwFiLjFMuSz5SiFIU4djkUNjepRi7cRQN75e2Cm
5mejTcW0EmEu9CJlOgtEiFqa9I5nSy/PjpoORmzRgjjNWZUJaNYcnLjcWLNmTo9GJ1sQepShJXk2
jDKc39t2ngz7yqLS8zhVKCxsWmsaip+aLq2hSktrw1NV6PRglKizKYegB6x63W6IPK8IYWiIwfIj
YBbRRxVPtPpYzXbZriRBr6wkilnkPxLFK9UIL1cykkYGOUo/mBMX8TFXLP2YKvW400vrU+lGyUop
XRYcFncCtU8T0CTfDeTn4h4shSi0Mk6ak0qr75xC+rrLHbRab2/IF0nKxTD4eYCj4EnjpTYXw9SR
ZynhXA2nPFd750RJIB/hooOO3leuQ787ULA0t7ej0g3Kx8rqFO0cEqs1vmNkefotnZMqeaJeOASf
By3yoneJqZfatLUQWKcXqnShB0uQuByFgWosSz8z+9Y+WcPIne4maE0/F1OVGTs8wYL2gNk4PT4v
bym95aAj670N+kA/xiXqktu0AhkF4TKbnPdqFaiKPwVYZXxvi6YL/GGa8+TfuaKp0U4Eulk+RqiW
xruMrs2wiZsWr8HMrebxc2aac7yJdb3/oynAAh/nXGu7uwzVWiPyJyOatdjHqStXzrVXwY33NT2k
fuID8bC8xzyOA3czmpORrJShrkJFdB6BAkhNCASCtWWNBM0oda4p4Bxj7G/Ev5UpmhpnJ1x3SNr7
crSSkPMTZurjnAjR8BJCC1wTAXvl5cMAh+uC7U5es8xFgdawDuQ9p9Z16vHYlPqY7UQYxdnGbdPm
9+0deDVj8PeS2is79UB1l/s8Gvpw8mifn5rJRn1sX+gA1Pyow5D7hHVYnP5u4bd3QEijWpRbutBa
9ef2T3hlwhgqMVMYAZg4Lcu+ylBnOENPFdWNMf9i4G7/pc5b/aHFp/ut5SgyEDSUaPfSRSfHWtSH
vFw4kx3n9amN1SKQAmOzUyLgFJTN17FOOvOtTQX80EjxwQvBMiGIlFP/q0c4dAhvZEpvn7JBax5E
7X7DxUE9ZVrdPSSdyPwy1a2V6/86Rpa4HLaPvPy5WRZXCh4kqg0/BHHBesLqRe9aHfS1YopPfYh0
TW0XymehRMaPN35Fqtko/8laGOkOWOfLqRICoCbRODaeorn54ISefo7pvp7jEauM20NdPQUvQ6FV
g0sjfdelYE2dREFjKbN9bCKl+mE2HoJbDfpYT7pojRP0nTW59FcH5OXBPYHWADiTy7kZUpfRNRT7
aJvzvwN9KB4GIQWf3fmX0NU1Vu51DA5zileHginfkAqNfJv+2jW1mGYhaHYfC0Qo32udpX4zOyKa
HcaUdnTmXkT9X0+GNjjpitNqvhqMrbtF+Vnf3V7pq6MJNwq3WmiDtKXocC5qVV7X0ImLnek4ICPu
hwZUb91q8kMPpOb05qHQv5JCsfTe2LmLo6nriqvlZTkdR5pzBQWiKDPsD9DQHP2HXmlh/XR7vKuL
j9IOvU0d9xEaXqq7+KYJzc9pVBWsvxJ72DXCjv49te68pcpUHyKzTDam24Z3plnGK4/+AhhKfMbO
RTsVLA+1XA2R08vvm+WzW7et3R4ipyl80ne0peYhNnzFCModGszlNqu8+dhrTruPSs3ZzVVABxBJ
lW3TqPHJ7orE18y+29JnF9txTFrfEWVxylIYQb7rIekX95313iqH8KTCSNxmQa0/mlrirNw2V0dD
zgVENTpddKOvsNsxoI/QFFF3YLXsu6iqqhNeQQnmS3O6F66IV7bJQufwn8WTiBOeZwu5yuU+IRyw
86FMmkNoohayn/IioiNsBOhRINM1V3r4YSxyszvXTpCG7zp8xzNiBbAh924YqupHb4xc5VAkHsU2
XwnC2lzL7V7ChIuoDocvDjAcLAT/afgsjo2Sz7OF+kh9AFmunLVm0v26jmq/qeJig5SG9SOnCLyD
1Ww8jEVAmqlP8batEnMjyiQ5aJ3qbjUzzLdzFCXvxzQy941lVdtmLtKTmuHkmWeNstPMJPzktaW+
Tysr3VJ2RdM9amzf6sN5DwJCOY4in1b2r7zJr2bHBc83IKOhTHC5faH8xNBZlPogQiffll2S3bsu
u7coa30bpF37MLpWuVXbrr0nllqj71zdSXJxKThJboshf8Pl8Gmt5ZoyRs1BFBP40yp2D1FdQdS0
jbVM6vqOAGlKV8AgYCAZWFryahkGnaWNRlUlVK/ut1qaOMF+sOox2RtzERSPro5Q+PcgjPL5x1xT
AFwrQl+95hiucLrgt0j/Iv58OdvYSgcVUzh+Qoo3cRQWzSZTqubBwt4AZRwOutLOa9D1VwdlwiDI
5LW/RCMM7dDUrh2mJ6/W2z7euAmYiI0BpyVi91Xz/DPVdYjbmzw168ZdyZmvPrADuEVKXEr1Cfpr
iw88DXWpFxq2bcpQtR86ywHs3SP6QaUpXdnK10NRS6SHx1WCrgp53uXqYg5g2bGYvGPR2NmRIqL+
vk9NB+hDPO5uvzdXFyVPjTQIkAATFCiWQ4WTppDUBt6RnwMFTJ0xX+l1+w45iM91qqcr7Z3XhnPR
JqWAhh0Voj2XM0vHwrQJ2T3kInVnpyq1sclidMeUKODWK5010NeLJ+hftwKKKbSyaKIRw/MHcKzL
AfGBUAPTQHrLHM1e+EFVVMO9iOs43Udd71YUEIUTCp+CWlgjbKmW+VetGAb1kOYJtrHuYKrtNppS
pTggsWOre4LYbv5Wkpb+Iamcxm2CwWt5nklgk51pp/Z0sIAGIGCBn0l6Pw6pau+1sUwj34uroMIo
cxwn2DNzMCqPnhdaT4hsmN0xQTdK38RBTM/DDEA5HJ2ktMbtDEoZNZA2cARJuNBmYw30sbhQUHgE
6iG7bVIgWzYkLhept5zQpvYT3quZERzquv7ct5b90QhGZ+PguL5NegeY5tSvVb4WJ5qBJWcDQAHi
c5goLSkbGjnkS2X5PrbDZhup2g8NSNyuSlv9pEXmcFS6zt7f3vGvjIm7Fnc0fjsShLrYglEXxaU1
u+gzh659DONu9HN47FigmdMGfc0U7aBxtW4sl/BiH1LX5PKATUaBD+rCYom7wRRNmJnzXdlU4HXp
4RnPfe/O+ldlaLOCVpo2Rb8KZPG+VqlimFunaDJz41q0McM01/Szm6hJsKkqu2n8qYrFo1lVeb0P
ROQ4D2EZup+tudbDL0UilKzlOgagVm3QqzQaXxHRVD0VLetR+l6I0uIj4uJtsu2n1nE/qpXm5ttK
LdryveGWs/YZE8Ve3ONc7qZUVoIpLTZ5Br5a+PnsdWzHcEzrEPnvugmtEClwkJTPFPgUTWzUyi7B
7DilN1ZbGEV5ve1Em941iIe2e+qC6Ze+rCbDp3k+nNKpRd0g5u18N3Zj/yuFtPS7mC17rd+2uHqk
7zVYBfYZGPGXb3G5yT3aJc2Ioshd2eHbapVz8bXVu/rONmhnevVqf29xifM+0ZeRyTwsFGmfsdhn
whi5l8YyeSwaNdwXZpLdzUhMHpp6eps+BceHTh2nCDdv8k5q6YvMbE6DKi/MPLivyAQ/YOI6+akd
td+ycVxjNSxY/FKIlaubWrW0pMXWbhl8tMRxsPCC8k41q9YD+5AH2SGIRu25M9tSfVb00fk6NC6S
eBPGd9q+TBT0MooKv2Bc8Mwy9eu5cI3HJBqcfakqOiBlQO/6vrWFmx6NqajSf478//45/p/wd/H0
zzlr/vWf/PXPAix3HEbt4i//9a78nX9o69+/24cf5X/Kf/X//aOX/+K/HuKfddEUf9rlP3XxL/Hf
/+/xtz/aHxd/scvbuJ3ed7/ZR7+bLmtfBuCXyn/y//dv/q/fL/+Vj1P5+7/+42fR5a38r4Vxkf/H
f/+t06//+r/snceW1ci2rl9lj+qLK28apyNpmbSkIyHpaJAYeRdSKCQ9/f0EnLvJBbvyVO80bjVq
FFBkyIRmTPObv5hG/RL9tp//8w+vP9X8vYPMm6+ffvsLXz8N43/9pXlv4HluEpxM9Oi0cSL/9S/1
9fsfGc4b5iQkWt/nbXyTf/2raZG6YkXzDbUVhwTiJBzgHKB//Wto5fZH3hs2Or/LPwEkPGrYv/77
zl+8o3+/s381sr5p82Ycth/8ImSCRdl+0oYb55RAD+W0S1WMcyot5Jc0ocQn+sJNGuW+P30txrVz
Yx35txvHGMw2LoWeSGplb2qxIy+KZ8eX9XJWjgNKf788vp8X+etFvTwpf1wTgYQAspk8kFG8DCJ1
3fQ6h9bVuizdfV1pzlMHyCSIXTspP3KWq3eBqoIPjiON18q3l/Hr59KcHTwLJpDM7V8uXSlTSyav
uGr4oPZp0DiXqt6SJjPXb8bFyJ7//k7/tByZACFs6zsz4Hi5nFVjJ+lVxZVvV4UXZrRZPxd93nxM
/LaPJ6/2vvz9ei/D5Y/b+3W9k3BpFZorJOsZ+Mnu/FLvcCEZkPBDpemVlHeLhv8+in+uBCSfHiQ9
V9wlXt5ZBtKnXdbySqua8arQSuZupDavoFr/tFE2CCfEewwqSXBeLgIzCO2wIb8C4NEelqkwvok+
F5dLMVRnZjL2z7J3FWgu97Xe2Msy+OfdMbcBEQdCnlD9cuGhXPWmSbOrdNOaixANA5mNmeCdvzr+
XTPL6WIm3EZ16Wp3SdH2r1kr/PHpMqBni252lafnQ+AJ5JJ01i8xYe9Erg6p6sUrtdgfNuemDL7J
zm7Y+NNuS+n4YzG2CJX5ufNZ6ot2MPR160iU2ZXZifGVptzJ2Pj7Q4UFwDSAI5ZFT/NUcyYNMp30
qphFeyEAXn1oczO/aXUrufVNbX5CL384LNTkoS5LfdhDeqy8CJebZf+PP5NN+GBL09m7v73eqZmI
mkl6hSaaEY1dZccYJjahDNrXGB1/+CAZO4E72Ep8HDW3F/1Lu1fCU25wCb6czDH9YM15cSaC1d2r
viiOf39P3z+Gky9yQ5gBLaFfB5Bm+5h+WaruiWReYV3mem48jDzKj15X+s9dUK7yXFGcPHpJVnSR
zOryU6LJAC510amPf38Zf/hkt6Ymd7qNV39jKc1O7jSda1zy9Xgt0+nO/titZber9XW9Woy0foRA
U5/V5JH/qFv5fXuh2UGyyJGyKeKdhPZ6hYQ2WdZlm5b+0WS+tC+rzIuLciG/N5r0tWblFnxOnjd6
xohObd0yyDon3RsZ2BlnrnmJVk7vh7Uo0ZVAn6W1Qygl8oOarPlSZL58D33IOGpJY70XxfgaIfdP
z/vXqzjZYMT4xJOdeYnVvIcF1JL134Yl7w9YiDghwLzpsLQ4OI9WkL2y4f4Qo7a+MONU9hqStSfB
Ge/oLFercTnO9QqR1ATEM6XmP1PS//FWOdFgNXhk6ATEl7t6VCLRu8641BJ9BCw6mYcxq/VoMJrx
la7KdxbI6QtlzLWxBpjRkoW9XMpL10lzJuMScRJP7DrMAe69LBv39phbDNoBWlwt0LPOchNZL2zo
ykun0HodaLjTP3iqba8du7euZ7CrWWg6wl/Cv/+2/hRBNz4ykyNm91vb8OUV+g1DMduZL41OLJcK
T5yd0QTVDbrB7mFJs/kuK+pgP+Q4PnUykPtWzP1Z0nrda3t/O/9ePipwZMCNmKSTRAFJeXkhQTZq
U6+5F9qSl2+TKi/iNLflDtjRcNCdSkWZt9hh7rZVnBhzdetXdnakcdYcOw7L15rWfwh9BtJXvDEm
o3QHTkOfNUuFLaxzMQn4vdTZ8goceXCf150Zu16W3gnPk8fAWJgiGMrYY7AzPf7jdwN6hRkJGEkw
LBR4Lx9JkfVr0DbehWblw1VrrN4lsIbk2hmEFgvHa+6CfAbbUnrBucWUOqobq7lxW9VHr1zI70fO
9ycRANikuQ2+7uRC5GxNhrQvknoovgDU6uLUmc/8bcBfTzS6ey8YztJR9Eer1/NvgSGmD37XN7GR
WetZBuA0hO8rrn21vIZLPxnwbF+zwXD+e6XEOBnz75fXZuRmzfOzLhwzT7UokJkTy2WxzwAJy6u+
/oS+eYUTt9PE9jwhgSQTMyaTlxdJO2Z92FrTQqH2f04Kpl9rkT8USFwS+OjNyXLzSDl5XKk9Apxb
9AtL5uBcLEZtN2s+iBgGiBelXVfdLcEgIimHT5k5t6Hvt+iwT+1ym4k0e83FensAJx8WV4O/HiGP
Hsuph0RVoU5RONaFX6nywJTLNUJgZTZoVDHuVlpLD0uSB0Vod831OnuvEeX+uDxtbIi9WxQ8ZXzL
EYjsoMyLlMHffskCEfrMq8pYBTM+bY2St0Km+gHAw1OJvOgrJ8qftwcL+xs4datXX26PnNGeXnnG
BYYpPViDMT9MaevtPafS8QwIjI/G7IuvAc06EZZ6npzNQXXmFb4dmjyfuIYU9I8rEJDdPAz6+gAu
7NPIQrduTsRaXORtu37ShcFWXZG2Dt0ytYfIGl3UhzxSvKObiNesE34/YDdthi2Y8CjAJ2w92F8S
Oi1TWMlhv8uMUZwnwFjOm8osn1/Z/39cBe4gmE5QCXSwX67i5IwY+zW7WL2lvV5coN6ixh6TSJFz
f569r9gTh6JKcuZ/sx3WDi6oi5dZc7w5rDwheWmDqPX7dPf3V/Z7ZsPtQ6oDYQNHmcn4ywurkq5y
BRfG08FfHeDsdW0H+T6ZTWCJyLmEC/S6iI/2lUj+srW9xajN+oGqlsVBD5wCQsrR8rOmhk3vln4V
42Yixgi2dNPsMtkCGKhw0mbDIfH3WtX3vax7+fVT626pziZ4Qmvo5JZH5mVwc7IL4TntpdVrOq4P
WK85hfE4tOUUja7R7xBBuk2n3r1QSjh7R1uGvUY5EXaaKG9Ej9935STjvWf3bwOjWW9XwxFXdT9N
UT+ln4UuH6QqrPOlSIpd0/UwbgXjZpdfvpIl/F5fbqQXLFu2PIHM7SQ19UReEVO9c7Pfvo9KCJ+R
d4KhudMH7c4y19fMzH7fytuC8CCJnFRdv2EvXFGbgKPOZ7R1d6n0+31Z9q9JEvzhrvgqoZMzzNoq
nJOvUs+LbtUK57zWjORm8uw6CfsmLaLFwME2VGv2mo7w7+c5fWKgbWi5bYCDU3+OplSCpEOcj8wr
4mCYp12VGe5ec5rXmCU/dDt/3YBb/3vb9+DkaQwwmn75zfVNJeeiclGJLe1x36eOCaYBSs17vXFR
NsOS0OlCFx2u9wBRXQuyq4YjsaesqTlzh8S9MpVB8utog3XUVbmaR/ARAifKuc/kTrpL8dZQQ17H
ReO7B9TX5+SsHpb2y8ad/arN+tDfL7ZZrpEtsXuNBtCrj2AIy8vJGoPPQz8sWbzZ6X4ykBMcw9F0
R7Wz/cxRO5X41WfRSa/GKTaTKoRGWlx3vC5JzTsOwd6UZl1GiLQ5uwCblzRiOlR9HlNzvawNBNzi
xrfEGubMGhJOXEbYoeqq8sbTmUGGbmfJz3z84hsSzTMKv9408f+qEiJ7JatvQ9fMDDmthcmLVxR3
lKn6twFrjVsLEwJUK6BAKxhKhvEMBLdKY61c1y70KCw+Fa1rTuGk6clH9OSWOWwbfG/jROnFBXP4
8lbi+emHwCa0h222nh3wYALwW+TNMF+shd2iXoP4QB4O5lyrME0CiTNNUvDw2ioPx062Z4UMmsgs
eu2roAp6N2LzkYTZ7KJ70HeLMe28phqNA7OBwt1XmXhvStlMcWCMqt8XWYrUcG8n2RqaVhFM4TIW
Xh6ZWG9nIYma8w0EmTjXp8r9IJpyVLHFQemHI9SwNcQWK7AjPV8WJwRy3okQS1d10WqAhWNJtxdN
O72aMNGekj7G/72TlFCwp8KsWQJU4BqOwhjVUXUcADzX4dhnmbbZAtVt5PRO8rYWE/hiZrN5H5da
bt7YCUjIgygmdT4WAgK+sSx9GqHo42Is0wmup9eHKt3hm4xOfhDkRnIxBWXV7uSQNYcMU87PTmHm
dtQ0I7tqsPIZ+nbVTI98BlobzjqO5GHgiGHcWcJezqzBqp/IqswuJPIkz9LJtlfSpJoM63wpz6Tp
iUeC4gxVbZmth7oxsg/Z0M9iVw6z9cVtOGdDJ+vtO4HUihcnYwtPv14XplFsy3XrVOGcwu5cnHsE
NLUnn9HkuJNl1hdR51bqAhh25RwmCH96KMapL4/pJIL8PM+CNg8zYC5FqA1yXcNk9DQvxPlk+dy5
+dCHfQ3rOTTS1sA3o6y0sPNQwQkrkeZBnLZrh+SXljVOOLB55AVCSW1+SAuP1Dwwsbk/gPW12nAB
sl5FiahJlGoEluqoQx2giqq6ljLulzFpeAFtUIVNWk7PLoNxPYT0kH30VscaeVE4Te8B5aSXttLX
w6TnkFg0uyge2cjSDdMmrd52JINZlLe1wW/4mX1pVYHqYxzR0v7MaB3rOIvFbcPE0XN/ty5aXYf6
3IiLtivXPmp5ydMOiHfybLtp0e2sUvfLOBW4o8aqr7XxaLbd+JT4fjG+9cZU3TmzaVZRn+QToDQe
ZLqHAJM8Nl2Zq6gv294OR6V3flxB9UTuXMke6b7eInWqVn/2w7zz9Toege+VZFk6SM9pcFFO4qgM
PncLc9ddtSawCIPOq/3Lcuk0izF1qxbsbo3mWlsLYg6wBv857e2MFIim+GeIY+Z5rff+g1XYZRCC
dxJ62JalVh8MRHvFTvTuNERlmZpeZMhuuHfd3BMxyi9eF47YxGDMXDVE6KqXsOC8bkuwcxzz3uWy
dMoIE8lNQb8syEik0YDpr7X1nYV3NgFtMutjWrSrTz2ntG9ebjtLpGwXYUsXn+nbIpkprPABcZyo
WAi8Idp00xX+QmZD4GnbW9caRB56c6De68aknhxTmFc8KccM3cwv3vECprs08fR7M680CxX9Zlqi
Om30dtfWDIV3vlsEPfKUmDGHc2Bkzd5Mc+8+oJqFItMyRYgGqzAvoXKuT4Ek9QrHoEok0/PAqMPS
MVakb0Snp3Gbq94NN1RBHS82Z0qkVGJ9cXyVX1lFUzgwA2ynOwJSzu4hgHXv6beYz5Pezp8R8pTu
zoUK+86jdL2xCxE8aq6trlMr8TF1qxvN3TWD7srNZmoFGlrNeR7rRpKU+zFX+q2eOV0VjrSgwBh4
s+NGorOpw/J0MNaQhFy7aX0TTapxrNQxD6ziPdpExldasclNxRhtCV19du9AHiLwApzLY65Gjn1Z
AfSnrBZr7h1I6zs/nNTKKYmvSJLGq67335ROdngk6k5tqEwEzXadX7kbEHVAtHdiU7Yxc/+yPQew
qD4EanCdHXpXXgVyLC8+YIxRTjHflRzPFrBE4mLxM+1h0Txnp/XSyg4VQoVMqtegCEKzaap3pTEF
bQgHz32ra31VRXKTPQ6LWR+NyK09X0YATRFdtuViXJK00LAvtLkTkVo0orbjZMIJRy0RZWjPqv06
M7JpIowYIaQtqy1k5AknmCD/l835CrhygttWvs0VQ5WvjjvJo8FZgwCQrjfyfB4ts0SxzWr7yDZa
H8HnNq9C3UoJ6VbZWR9R+C37mGRobaO+sZYyLgt3eiqFm58pc2imsLespolQmtHuGohhabiYZvnF
Z062RPhN0ZajGwZGC2yqSKLGquUdJfdaxCxeaVEnnfrz4E6z2tuemIYrtUBdPEurwD02fYWrymZK
YBHQKudztibp9Qgj67PKRdmHUyPLW7v2tOfWClJIQCt+N/GgdUKEowwQCjPsyh4j2sQ9ASco7i13
nK9rojzTLPJ1DgU5igwfUfgE4dpX+rlONbJSf3pKe1+32Bwd9CQL5FkC668Pm0YkQ6icRLOvDOIP
OeFCQXGDLeqkR5ZWYUcQ6kGSKSRkZTFFQ9HASEJgQzdDs2VrhnNVtAa0FJrnuyxY5SO6KeQUU593
9NAYR2Fz4IgPQ28USYzWZlrshedm73NduF/cBCcRABSkPSFADfOLLT11C3JU+EiVVyhq245wb6fE
M4iAdVqiN7HUuh9ifr1wSPnk0aGzKo5zf106PZw8pElxELWcD5mWZ5dL6vr365ou9wu91wcLRJVz
pjUdTRjKrgBjPj3p8p0/zpMTpdnUXYx6IfLYs2j420u5fEU2buzicbKch3nI5ofAT608pItJ/FvN
xJtCAHPJ24y5jdoHtRyTux5LRkVYcsYtw3LAu+FpMOSIN/ndFDVegcfVllhfaeQKXTTD/+LsacV0
i8BC9rHW+jEeg9W+wpp62HVGNWYHcnliigJVQvsIvaxrLVDTuk/6oNRhy1v6R7OlYQyDUffxRyH8
Xjlymh5WR6/7s0K3h+7Yq6W+rZzWOxBk8uZQLJ297tLEpQWQmBl63nZrJ1+TTK/vusrLdp2NV144
pn6pYl2tnJMW4VNFQ67VboR9Qr+GBcITwX6tRy3b25BpDCjmZbmS4uIeYgx9Bx8sGeoyrtuJ17cE
9WhcBciBpvsu2Mz6GkQswDLItYFFtibOfVNN1bsOs+lhX3Lk29GkDeMTkkyaCOGx9PWFn6TLGokx
X4xITovzpVja4tOYz3VOx5h3EruGPzyT6AZ6FCCQ1ezHZaTlM3UW76Ra/FbGoMy9D2g90Q7Q3LUG
AVY7pGkTufrOmehD73Q3Sd93uTKuGByvH2d/Lh/tsbHO/UpmIupMtdwFUIemqJ0G6Apz6anQ6Nae
9GeZloNLwzQ5WtPwMAFqP1iaQHAvL0m2DpYwtV1D6gXMnIdzK70iL45d7viXnLd2NlGnDWQeiG5N
pnUspnoGT+xM7V23iumhQb8V8TxXB2Lpq3J8ru12ekLqY7mr2VRV3ARj0YTajLtZHPTN6B4Jrwmp
32LoqHYVVX/BJCbRwoA+8zZ56gTeibM9fxEouBVhBlDsak25mV03DNOTRU9RCwsjNb/MS1qyo2er
2wNhw1IysMbkHsWRtopS5DCumUVX37y1wM0k8Fb7Q2s6U7bTcqMwo9RoG+c8L+ZZxVq3zOoovNI3
KKwQFQnbXgQ4snR9OYVahYrz0Q7m0Y2tbhZ2pEnHRRIq05dLuF2SHTUliEQkTbIitFwldez0RfqV
ZpY3RZy9SLZUozZ/cDf62MFTevINAW/zzLEWWMwN8ehpm0ZcZ+Oy5Ge8BbUjvjfpLjPN+TEQfNpD
NdRvfZTN0qhGz/oATjejsHNLZ0BZdittzNVUd9aQG3Rc6S/tvd6fs9gKJvdqLdGoRj/dH5BM6xc7
ykqZPmcCLFxkd63pxhhvbNRjO+XHBUYlIx/9Kxm6Zq3dSNOGPdGnVDkxRY/6tiKbLfcCtHIVARBR
M52LwHtq+J2rRfXD3TBVxk0F4YgRAL6Adti7SfBhkISOfTeMnhFOc7sx29ys1qI1ldoH8EtLzwHO
AHyvLL3+VnoNZNYCwbtwlV5ekUShSRf2TpVvqamB41LgpMUcWVa1VpFXkMHtaqXktNdqp0EGnLHt
XjigSfng82WgcvLElgnaJN9DkznTleiQ8du57bwG0Siz4KNtimbY0YsBGKcHWvs2FSlUZ9H7+Sb4
LLrrlcivhciQUGO2s7Y8jcLqwU2PuKTtVVv4DwC3hNgbmZm++97I/Alcu/nRPzlByp388j/D4V5A
6P4WXve/EDhnbniG/zdt+Q04d6c+NV9eAOe+/4UfwDlLf4O+KoofQIggtRtbr+kHbs7039DoApax
dbxAatks8hM3pxlvvgMLECXZKJA04Jhg/ATOaeYb/m9M0OFluPDyAXf8E+TcD5mGX5phTCHQWAGm
gqICE2j0nF42w9opS5Yx8O7HMnMGJNErH1eJJDjrOyUeTXPE7Txwq+sMStstyYR/pQxnftYbLEqm
IrFiD6BFDPpuuKYMn5/MOVH3C+OxB6cl8kk1LGcOAx8AEcaDhmzUO0OlGSnikN5y9K0X9ojkSrZo
NB0smLx7d5NgaYpyPLMkPAZvGqtLK8/883pES4+aIbfSPUec1OPOdJJdn43Th9InbkC4gw4R543n
fHRqLIMQO1pNN6qovN6a6OdcFGQcbphwzJ67UlGZUzKOXgipfPX3aGfC09CrgFaXrQYtXlItP4Jr
5GsD9NIuKMXb3S1WF252NupSPg6ukddhby/2Lb7F3oFLgSKb2E7Ut4lxY3eLF422gVnV4oBRm3MN
gPR3YnpPXgFuAf2gzjgfOHwOiZWDs870C9h7ca13843yPgSWvBnzIlwoBkK377/11kfEHtRtqtT5
NPjPolwuLWJCUl+sbX6upvGdB27AKaXYKTr3ui7u9Sz5oiXBdN4L9QGXZZQcuskk5/cj24NpIJAl
iM3CfTb12b8cxv6cR/WWVsP9HPTdDo7ePiMj2i1Jlj4XOBnEWUfLyCxElDne/Emvxy+uO5RRVwfG
0+wMT3kfUCVoiIAiuZ2lSXWnjKXAjnVuvzS6e+824pu9Gu+QU72nb3FcJmNXEpWGhLDZaPxXbw52
LHPLpiTK+dFr0op90fndcYGXvxOafed29QN5Qn9ZmOoTRxVMqjw59tPCM6X/ojAWPky1bZnMPIsy
nNv8YSjUokJ021I3NJRu7hIl9G+t4n2ZGo1UDz6Qls0ZYRj/45Bex8HREJWa5FlvjXQZ7WSh7e5G
JUy4avpACoQBK5qq9yL14rR56h1UXqJxGuxwqBfO6cUfzF3fZeR2mi2yOMmEt4aOg3kl7WPLaLjm
RSL5o5l0Mq2+ni4NjFU/acgv38BLdHc+bP0zJzMNsNCoIpThODd5iItGnGdD/ajRrwzNqaObVm+n
oLxecprXjJpuPFwIUDQYjsoe3qPcsMOL9M5SS4zi832xqrBHiCYeze4WPYB878yDHjpBOVxIa+bI
sPMnfSn2runI0G8zukpucM45b+5kJy/BaCD5IvNLS1I0++NKp8Kml4OeSjhMdFLtRt9ngzNc10Bu
z1er9KPSTNvY4vGTPNJiYa7Lv+zVC+2y8w74I7zt8boww7lPLhsU7OAZVpdww8awbkSNp3pN81Zr
gjirJa2iNr2vs9zfOP7mA4dqeqs7QRLBR6fh4frLHhm2CiLNKL9UefoeIs8Z+da4lMYDmlVMmHpX
e2xcezgz+uCYdf17EJDmvoJHG82WcSxrL5auj4nxzPPQC+XssI+YYekJFSeYlYSDltXQM2jnh4NP
82W17KM9J/7eQMD/YA2292wkqbeXmZpocKzm0zIHG0XjmGDGHTpdccya+RkX19uWMSgtDReN8bjI
2vF+mHARXGoSvEX3IQnWSXGQNjPBofgM12aNwTDje5tQHU/l2UILrsqyx7QbPtuLLJ/LZjgWwu5D
gTLX3EskiO0cuEEZ8fzfgmK53tz1NG3oIl2brMiEVDT7+gd6I8dFD9pjXsoQQV1KGDXH5YRcciOq
Y9MkzjVqUt0NtyOiuV3z69qx5K4gSzxqtlQ78Prn6bhgM52oI1Wmd7Sz/FF317gdTfMpyE3FG/ey
5GFs1vR8QDYIcUuTAtnN23BCoepdlVTvix7FPp0k0nKf4KjWoYJpB7DGzK1kR7C132dkXDfIv1jv
OkW3NPHTZ5AXfLt2xoNbXPTMiz5EHmE6INXmYLcy2Z/V1MeEHp+EdHS0sy5gZGHNmXZh6ZMuP1Xl
WF/Yhhyf29klc5wZkH1GIrOBZJPYyoqNHGnEEDxaT7u69w65kU/XLV0J/4q60ngnSw/hQBtm0qHW
nesqKOR1PTX0GlyRWDezMMZoFMKIidzBPtUWccZ8s7jwjET6NFVSgkYwILvdqGyvGpzHtFJVfJiD
HhdamofzFDBbcPL8iLjTckA13nvfpSlZISyfZDyCXDh09bGdp+qIW1pztNZqwv2bEIggL2rYrTpa
lftNC9r+wpp1PU7nyiWDn325z3tbO/qjKvatXiZ7j3sZgmm9EHVv3Awa7XyAyEbOPUyz+zjOSnFB
eXe3Do4eJsOnaS0YXU+d906TS7KnUTjEoz6OSNMO6ljYA/LXfu8+pnrZftLIjB9S38t3czLVV1Zf
Fo9arrKzpWy0gw296lwVbXZemoF2rVViudVyv3vKF5cKC7YqUjbj4idnpV2bHNijezcKrYGwpzeP
I+XTM/PD9T6frSTWXYAdjZ3oe7/2k5vA16vYbfTkbDCW9fP/z4PHZSOQmBZp6H/Ogx8+wRBu8peZ
8PZXfmTCtv4GGPbmVoaerkc7h5Hzz0w4eIP7gQPAlKkgOPjNWOa/M2H9DXQoKHhkwj5zP1LlX1Jh
w3iz6cvYwQYeZ/wObuUEE/WjQPkzieTlXB1kyCZg9B3pCk0ZhMgJRGrKOZ9GraLI12fc4oOgb/kg
mvk1A76Xo/VtHbiMm94/OE+s+E4VKRLFEGF2kCuV3oBIO8S8R7JB8Wiva/u+7P2fjCZKqv/pfcFn
44Ez896E007hFqUp+NRb9OCwdRn2IoVwvaI18Ira1J/uCqswx6Q2AQT+HYD2C4wnG6wAhjnK66ip
mrfO0DeSaVmevS39NcMZdGAk9Mvu+llv/oppe4kY4Dkymd5QyduGgUFwSs5EwX3we0FyTlxBRLjK
c7p69Ga37CidXwFtvbbYKWRAX1a1WLwv6I/LfKjM1npXppaex/2c9vu/v7PfdmKA5uUGCEJdz8cv
mi3/KyQqG7cuvTOVodX1TJY6NApSKPuvrPKHWwJzhYAIJSgs01MXMIMjcjQzuRnGLMVFmVs4jZdg
7QY0cqJ/fkMkduieQWYAfbFdyi+bw8grS9LDohig3jlzuJmIj1od/vkqG1abgIFAkH2KcayQHKuW
hRSZWZJxKCVDLSNxilcA1N/Fm/9dMH/fd9AqNgI0cC3gNydvB72a2tN1fOLKNPO7WAyzS82MCGA2
HmpnkgiZrJQAV93k9J9SoRXLZSmb3jjMFAJFyBRCiAdz5muPmoGeI1gvSTmQT011tTSGj1TYmEia
UC1qH9FIm8ohgZEkdMwGW42Mzki/AS/hXBuRcKgiZyoCPPcQ9AzXBmuHqHHq4S4odJRM8nxd/Rix
RO8ptR3jNVz+dq+nz4ItCtgVxZtNFebliyUOpBtYmwJ5KX1KmsXVmee11S0EwfLOnTwtRPjS2A+A
CCQVTx68glz8w6dieQBbEXqAQsTWenkB4zDB5FVABRDC8YGriZkxltJe2b9/+FQseFl0SDDD3rTn
X66SrivWlgzUQtnLJTInFK+sUZ9ivS/dH+nDf4zWv8VRghka5ZAdiKYo4J4EmsJlGMK4r6IoEs0X
b55K5DwdCwiNK6z8vnES03lFUuwPz9DGhQXjIcZVtJtOnqHWzQAcfJY0MLQOJZjkfZ77yysHxOkq
ONTb2AajDeGA3YHD8vIZ5lYjcstItq9TM8pYou87I6KgptdsQX9fyOcVgVvjKAJlbJ8EG1G6Q5tp
mCIgwZCdGyguhB5d+vt/FmxMoPg/0oUNDu/Y23v8JaS1c7NBc3pq32C2Qim7IrZ8wKT/eBXknoGp
2awC/fAkJ6mVwRzFlHW4KLe+aFuXdjPOzzd/v8r26H/9ilHqpQHpICoHCZB/nTyxIshlD5CgCYNh
7W5zLJ1j3HOXL0b9xZRDODfZa8xDAPqna5KxoaLNIbctS1vg5fNrZuBIyqVyVrXQwC3ARBRhBnJA
oqdq5M0ZfiXue3uakiTG57tmJMIp30TI8fSHte6kHRp6ZVZHxtij3E26Mfhx76Y+0xfRy3qXI+Xh
79DBHam94fg+D6i3AwypTXoJZSvKb4hWwombkLMAft/agmaHtRZzyJwGZDzU9bQ6d0okmpirgK8K
DUQ6sDEtTO2tWa1NFzWrt02ZLUvdO8Fsf0wHXtBeLpnZI+cOMgiUhsXkxmwAEaLOW6utu5UIdN/7
4etidGqNNGW6CyAa1QocmJHEZMAxbWXVJgbCRBDEHkC/KvsA4Mldd0aAuhK6XiBKUNhChG83+Fk9
0/o0aFAu4HXpeAjLKM9XmaogqhpOsI/VbLglwze/0/f1NDs9qrlZtpd5IvQrf6VPQa9S698FuvS9
sBiVnVphAs+jZbpgNIVd0d1y5XquB0vbMuXQW++9mWVbpySZibne2iDPypjR6Q5Z06sWg6NZMVSt
hzqya1flkTstKqlCeNY+gxrp+1r8f9k7kyW5kSzL/kvtkYJ5WBZgBjPzeZ42EDrpxKCYFIMC0K+v
Y1FZ1UVGdYbErhctkhKLJCPcHW4A9N1377lZP5jUlkRqDY756BRtEvWt893hQ1DvjFD5n+zeiuXF
6BrKczqFEsT21KhiB/LZQ1T7xo9VWHikZ/AVT2quXOOzZ9f3RGTELpNppP3m2PnW8piH8KROfbV0
TexWRaORECNpPMuQvp44ZOf2Nvlj8UGDi9klfWT37zJvy4y5eAoo7amWJRApls2+wA8RjD1ZanqO
EmlBBkl9SG9Fkdhyls6FULiVUnc21MfUKrP/CESDiG4oTIUprtPIO8y6d7bU8IkLxXJUjpEaY86a
vBl1tsVGtVT2AWKzsuPINIIPo7NGrBt+pVW8FizHdxHVeA+1STFY0la+nH64pWFvl2OTOcYpxBaA
P8Os8ykxInOqQWsJfcd1t6rXcyTD/D6gsEzPG2iD8ThLq64SmyZPa7fRFfWWry241lz11WND8ole
PNbfxicRLKlOzZYJhPZG5Wbq4X11ErmJpoirseyDn35jnhWr0XGr72MAq/lGQVILYrvEwngB1G2q
riSdq1biFr7qP0djbNigtcOs0SqVX+ijxx3f/5BmXyKQ5cvg77ZZrywu0dr7+y1ainafYVwv48Xf
kBKVV3jzTkDWhjcyu2xnCzm7I/67Rj7DXHUl9TB9017SeRBmMQ1JQb73nNLFmqJyTr8deLzmGu3f
Hq+LshRNi202WHL3gM1x8b3dyDiL9NGVnclnPFIA3Pdl57ntjistxAUgIcp3cga9Mckn3X1sBARP
TUXh1h2PnGJMbTVYxRa3Re9NkhqGzBvex8CZp+lrKGdGGAsXaIXfYI9NFRPBsRjaUosXiCpWTg3F
Wt4qhX2EnXnl6s6MA6vK82ivtZDLEissEtZ0qf0mR7Fi3fiNBUeFj7Yf5nXf93b0FOW8z+IzwIbS
1G2SL2uo8OwszZp7OMcA8aZ4iRROYNcfMA83rjEk1NJNUez+IVNjL+GMGv0hX4+WYS5JKBgUjsYU
eTBb/hDCF7DvdeIoOY+XEyBsGqs5pZqHbVV5ds3yVmG1EuVGt72kEmJX6oZZNFSYLo6rb5jl3lRj
dWOsHa9sgLu4naspZ3NShoCT2amEfZPYixPd1bjK+p2cLL77ilPLGvdj1TxOK/61B9PPGWDYwMj1
cDaV0BBruxPP6V7INfH73rw3alNnF327ZD03Sp/fVX7d3OJ5NzBV0Xr9yH/DX+NlXk0NMoINxCWl
UjybrW3sQNc7/hImSxUWVKCMWC9Sq+/CR64UdZ+OsTRvcN2CLLE6v/6apAzY9Sy2d7aEZVGZ8NBp
ywunC7NPIwy2edczQ4C4qQIfY5Qy+k+2AdhXp6oQOHFI06YrkHrzNFlUKOP0NNS1sWQtIdGxzBVz
SIjV1MupDUzxFNcvUzCZ0OuqwX6icvVMuLMUTolB5uuMqE5GDF+V9r/1vDp7nD1gIZLCsLuPpkM4
i7VjyVME6I/NwsgMFAfGzNOagKR+MQJO46kNRg0eMq70S24OT7J8bvtrF6c0NfSzOZt7HD+jlxSm
ZNXS9SGNmuvQjPyQk5c/zxXOOqKByyATE8xX8VV23CPPfJteh2UUqx0fIOIHb7rYfKxGjRnMl+CX
mz5prEDW+3mYcZ/NrV1gJedfm3c4aAiAWiPbRaIeocZT4c9s4lQxFTgyJX0gj/PqesWe1rewxS8H
BDXxslqY16Mw0NIBJjth0oUGJlKcFXaHfaXtSOb3chb7zpaQNiO0FDPVRZnp04ZrRl21onOqy5AH
Dzqm7W7VvsuijQWkXQrXjIUCf3dqsGs4aRDJrXyZgeGwtZxs/okB18tu+madWoR50Q7mVYRxBwtL
BMI/vMfj2w+fWdH5w8+lwrN2aB0C2Mect8PZPb/1yMBomCFNyD3St8GzxTqiXBXPVGPipyoMf9kS
PYZZt8e7SFGNl0X4IkqqxnmkLsU24WSbaMGWro/lwSgHb7yo6p63UTDZ0KeKucyz2Gv9lhcqZyfn
qTSdmYXB2lILj8nNto4tC2zc94bS1IOwL7JP1WKGXF20a5KYxbIcaG/mGVpKpsF96wveYYzHHWeY
ssspRcezzSps5VAGQNujTZZiHy+WqH83Q4nFc684tgzxSmfNdJhFV5X0RQXdz43HbEhgo8ifAwv4
C4zuoM0ugWsNfsq9L7CvmXiwd7zpoutc+aSqYFSW+HIsFrU7C2T0MywxlH3tsK1ivSyact9v8/n6
1hLOMG2NyFd1bfGS82pDp7wbWH3ULHMP7jDJKycHn7WP4II4+w67z5wo1pEvgGeN21HK0N/Z0eD/
DPmloeNLjfN+8v3M3KvMzsoszpAL1p8MG947ayFfPWGfXA3sh5w/WUeGG4WfuTew0OXo9+oIVj6l
B3vuSgCuDGMYHiGPNcdZtwtnaWc7cVtDHDp/6bDje0QncKKc/SheTX4kwRcdPVdDXbSglGg0Q/gv
zbdqDowoCXiVcv5cB7tJjXYO8BpnnfPIasEZTjnltXM8DhZrsXoIGOrpMnFytn3aw5s6UtgXd8bM
ne51hfdUw+L+dGlBrA4yzzTaEk9UM+kEDUHxGVUW7MkDruF90KLopH6uxuDGayvegZYAF05QVRSA
xGx5ocu1YBnldNaTP3U9GRMt2m9qIsiRGNMa/fEiHgz2ixIHzbiSWY8B04k1ZiZgWYoO4/yY5RDY
cVvWuPesorGcmLV7/zYsYtWse3WDbNiKaIMbRK4jZnXglUwYBa8ixn8RYEILx/vZ4UO+s9W8maTz
CqvaYVXFk43VvbNjQGTuSz+bOawrH4aXYrYJU2/sTbzOrlqZXrD63P/r4c35XTFgkKK/jeHw7Ac5
k2p+naRMTEKLpacGjCaHnguXm6NIzCnLNiARQ+anJTn26LD1mat3Ab7vMp6F3u60NRH0lWLoRLrB
ktp2RVtr7xCujYuflP6D7q6GINA+uGpUIdXLOdVtYW5U9ilXlf0+dUar9iT5yuyeUTsvk2ZrS0ID
ne+/k74qgicC4s7Jm1qfxqu5z19cu1pfKu1k0e1Wl5Z5qEDD+Qcjo2M4RkjyRdwMmKTe//U1+vMl
gsQCLuOcrwxQV34TVQpZ9BTfYIENW8t6xsWYHTMKWwVr1cp8rtmYPv3rL/i7YGQjhMPIQuoPgSKR
T//1d6K2KjDF5rccx8z6u8bQyNJac06mkeuvYE//y9dy0YzYj7iwI6Bc//q1wP/2kuM1u1MxOame
uQ9nDBuHCP//7l//WH8e2vEdhfxwvgcGgMbgX79U1Gbl6DV5z7K1f4tKsV1vYTn8xbX78xfxqVD/
Y0t03vn8XqSJa4HNvFo5mBRz9bOp7OIObv9y+rs/CjeLTY/M+Z4BoPrbb6gJB0Ybhpy4iGp1tEpR
JpbZ/mXv4Z9/Oef/PpJKcO6RgZP26xXzfFNA7Byw1eNj6s7gMXPliGj5XeKPg2ck4Yx94I5UnQ6e
/ZXY4mPFKKf3jOxTF9tgA+wr3kzSP22ztQWnwspFQOFYQzvk378iaFohGiALNfA6v36rTtQbkGDO
1z2YHpzeMk6j0QV/sUf53365IAEh9zhs9dAEf/0ilopgBPUbaubIGMK5ticvu/X9X1JE/nThAbDz
XuMLwTwkO/2bviTaQMlhyiWe5WlKjaWYRFzKED+nu8juL2S6P38xVpvnJdt5+WBibvv1pyr0jHAF
UjNGQBr2ujZAHM/hy2B3fw+mjLDJ84veVzLj7jm9/fuDxQYmX0pzm2M+vHPsbt0C/LSpbsuiy68z
H/MpAQhz/zc/GeeHJoFZVPbz8ub3TtI8HGZ7DFkegBrJdqS+utR2+TT/8VX+v4H03wB7/o8L/icD
6c1X/63+Bbx4/vv/uTUPw3/wcXLOrUER0jxb8P/amofmP0xOdWCJzv+AgsKf/HNrjukUhYvmUZ9Q
OoiL/7Ezt/1/gHV3zBCgEds/9uZ/Z2Ue/ZFu/z/SsWFbLo9Onha/LcEqo9lyfCLDMaD3+H5s5Hxb
FFgLwVfovRcaxr1pnyO5EXR/K+asHEUHmwT+ocqD+aETnDZhyFKPPOD8L4ut3APZmn82Tenv8LWI
z8WZ1TEUgVXHeVWpr7oovb05NXXSLbO9C/JuSZsgsg9sAotHmVXjTUFwInaRHwWpJqdLqNVbr8Mm
yx81hQX7XFvml1gYBqD3khQaTBEcna4U95HZlBedWswn3Z9DOjR/hQ+iCa2TH03hm+LmOFFqWn9q
b63eRzGv9U4aUqZ+5/i7ZWrCSwMVwqT26OwDkhkwA6K855LP9gIbZnBymYxBsBfBQ9bkNFgVi3yV
dpdpopSRwObuWm2wsyYIfLj5uy/8feu9JGrSgWQpjPdgGfHQqyHrb2S5yWvfVN6+KhvvjoodOmDM
/HIshXUzNd56lBl5C0VtyxvDWP5cCul7lG1EyxH/+oZ6DAHnQ3XTdNkQ7y/ium7KtyxAHdlTsxMe
BNmpq7m0+4/VQ15iqTf+dGZp3FRuM//gAG9eVSOoFKZILyQ7UXC8nYWyTrLS4evqC9xNo4a9QLcg
CaC5yOt4CyrbZRR0h9fMzcMxsfEkfycX0Xzv7KY96Wnsf+Swf6kEFuqKs0X/oEht35G99xF854kc
eAQJvI4p7UMCa0N7vmFkDbDvivNBVoXC+DlOlJPZOTbj2MMc+k2GtqpjOwC4siNfN7zZoxeemlWT
BCkL8mOGqA+gI7CYUt4Z3c6FOV5pkEWtn8GzZNLdd4O5mOhL8ieYM1PF+WKHZ/644/wYSI3uZe5s
vNf7H0tvy6e2WQl5CjC73ycStIJ0gLYw8Gq7s8mC9PVdjUqwq7IarU5UXQhkZG1PXtjzftK05xFP
zptOxKLbSOdZpsre0QryZ7Xl44zayxBU2uH0ZBlBe0tEVnzPncg/ZCz2bqtpnHebL1k/BHKcThrf
HhbLqAtTrsBwaauSN69gdEUMW4JPlgjuG/J0Tt9EQ+iDlcWrZ+bdtQG3ud8XIbWq0llQqR0X8SgO
MqRG6m878dZ5hIUSAcrggsneQLsugv61N6PilJc5ytEyGNk+V3xbew+F1Yz16hR9IpSPVax2pHpl
fW50KcbaHNOImYvzz+/nP8al7ne+x9/FvqYTa9qKLq1sfqAECoPL3LWZ7mswQHIh21np537ql28i
r1w3mQenoMPXNjcslqGa3+1hbfd10CuKUclT3pOizVsU4qG/jNCKGoiFW/dg0BYWB+Uqb4fFY3St
OhAUBqmKS3Y20Q1ogDUdaz68iTGu60ErDwpONrF2gergTaydinFNg1GbB69tlziLJG5bfMVXdGbM
Qbx5Mx12gzZrrJSb+2bUngGq/dWKcv60r8z8J6Zy0AX9Ju6qWamHSXn+pXLdtbyZmf5406+llfIn
U+JP7nAhGfF37DkbPHYM+Ll2pL3vJx3+aBmoMHs6/VMt2/HU9FOIJb3qcXXX0pwT2BbRPUnJ8FuL
tnZgK5x/FRQ2cwOV1K8E+YT4bw7M/PHUO/6xrLsoGSftXW9OY11b5NfeB3GOFjseIsm+UV0QG0Xe
bgfFmP7lmpn9UTk8uc7z9PLcinl47/ymgbFLQqfC77TT7jZ9WC066DkbOSzM9gZM98mKqtu8ECpF
v6sllYZGf1tg2taYyIvmogYRaiNS2DwKG68Ttx4PBDK3w2pfkMVqw2RchTxm2oSz0AfSe+Zxo+6b
mRSNKoJbbzR0YhdVCb+CEeeJZ3R+ZylreKUmsPtSaAYPSxPOH2vW9QnPQ6y4bR5+d0n0v0xe037H
JNCpOGtnnw+mCMgnl61fM0Z2xLR3ZdSXOl11GJ5WZwqvfOhxF8LJ9M+WVeiPpXamPY9Jb8fzarvq
MzSCZFC2eSWp6Llmfh4SJTLE7Dm0wDZUNtFljMXw7xoZ+ZeUAFvNsYDAd1kt6kzbraxLgj6Ul26t
UyXBumUnnyXfjqoE8VZ5pvsot3V6BL+Q71tPqRvbMPI7wR41j3n0BtdWb2tiTYg20d7Is/nUSixb
cVca5WNRrYsfE/OSGd11FtKoNxLe3HVEHR6nzddvrJLzy0xE4CaMYbRuhOGqD359Wh86ParLkKfv
OY3algWec4KCcRvQyDqRfv1RZrx+dE71H5vCzDsNwRrCbI70uJ/MIX8s0V7fB0gWPplcdIJMQxVF
X8IRD9fUQ7LJ/fYqL/g8IaCxIN3nZJjx8orSj3DWbRMyMBaKt8rxsoRb39yFPpTSpPP69YDMmfFp
WTjzJgELNbGzdQi9ouvb5nMIw+BVgsO6AC0v37KRPVptTX2JA77VJ3C9/bfMtfXF4E+AAnzM70nO
ovd9bbclWdquZdOSTdZTVaw2lvHASdnPAF71nEo9js4oL4jmqQtjqLxdFAqb7BYbRdKVCrzeWb/S
W1wKXgbszUbvfaiignjYEC4TCxtSzmekf/bJy2UMr8qyVTf92mxv2hzWH2quISBNzYaLSNkabvjg
7+dILohek5Pv8K2RSdxYtlwrzxuPjVvJC1Vp/6mV0dQlpQ77O+AW3mnLwugDgtN2PWRt943WCbaP
YLbB+o+WNaez37DLisbC3Y1iJWjcVZerm9+TsIhM3B0B+5NoWf2nujfVtEMi7a8XinY4v5kZ5RCt
5dLiupSpi18/tcvys9lMiVQ53kVzV+wsv/pubvVVZwXpSlUhb3l9bdH2Haus3o2hT9itkj3vsKy9
I1uds+arwvvcZWuK+VgsCQtzlzx/XleHfqpxfOf28K0yFYpgMxRghUw2EjBTS3vXWa2+aAx6kmND
rOibvS+BsrnFbUuB/WNROO7Bl5uZkocHpJBXTvSjp36CsCSMnGGqwsvOyemJtJ1iD6mUwdauyp3B
9dvriZSEIBF4U4Am2+FVnzLS2pKlf9sPX6gQXbJ5cO+Cme9RtLMJckUv05FeF/uCgL+4CYLSfAjg
h4hkCT19yrB5VfjD+qxMxDzakEFKYARK+/Nn7lMw6gfC28GK0ImZEw7yevYsBke5XlJa2TXbcsUV
ndIwHDw7NSrdrsnK7/Y41XlvJ5k9KG7Lzm3WVAc+JrS2HtaD6ZXN7eaQEcqMIJygBlrDT8yPREOC
3gr4bQfVs1YURoE1UiYRRc4or3Ml6SaDg4INYjO6RIuIgjsZqctxIDmQVplRs6ItWhYAenStK5kv
Oh1Uw8Iuy2toRmH5IXRj/KBApedNMNDy4QxWfsqspkdcbfgXOz7iFGiF0bd8pUjCE5W+oZNYpxyo
sbW0k7DfVxJh966GlZmpaEgn7RhYR8mCHVhz9pcsFOujWJv3UC76ybLocHFAP1zJzcuu9CZXSJGe
uBNWtp2qbm1SxxryvYV2mPJIcU++Mxe8PQr3tphXItGCxaeqww48bdG5y63lqZDd70SKIp7HctAn
UgZQIoqo7D8HoL434zavd+SYoweYQX6YAKMyrh138vYYtDaCvvh03idWsNduEda3i9W5l9YSDe9R
lA3bBetYszpCr2muTC3GLDaD0hjfA15TiVZrqOni65ufOSfXQ8/KYk3zVrblEZOhRYM9DheVEBfv
dnZ7WcPij4taGeWuEZNu6Habe4Yae/XueID4+Y2BUfnG9mVZHOtm6vNd0DN0LArCU2pH43TQrpE9
mD3gcMYsEtahYR7hEzcXeorWF/x042s41dNe1tac1AHuDNmL9XpgUXSww48mlN7BH+mDJRJiATnV
Di1xttOzWTSDfo9LrrgfhSL9FMHm6+NuaMRhVjUT1lI4d9sElvXA3Z5B11GLxeG7XD3oB8vi9zia
VHSiv0ZfSqfwl3ieBwmII5wgBYTjdGf7NcyKai6uafSjR9Y0jI0VlAwSuj2j+gf/X+98r0wKTV1V
dMNhoKNsJPebT1hxWKTz4V+mp9zBbx6DzfFeWLt4r9IPloGnwrZczO68XhFdn05T55lX3bZmH7Mx
eg+I4rxvOuINO9bL2fWApL3vhLNcwMwd98Ks8m8Noe6HyN+AJDRIZ5d5VLtv+JDzWLmNEWOlmu9l
IN2jA2Q0Fe26voyyeAxNs7ivcpWnVjnkFu32MnhnrsuXdEGPvYyKNkhdRTDizhj0bDxuwxLcBEvw
7nJ0/JpdrD/luBBi9FwlWfkQhiJjFHnJEjTRSax+n91ZOI6eNP23z43tp/641jHj/fMwzNGjKl0T
9IRB4p5oJBLnZrJxXHkqrNQ3E2liPnojauk+bOwWXkuClful7sYYhjvDEJgCIFGOv71yuZurxY1g
yBhGJi5NU7vQCoKGvQsAeUWW9WrDTIPFyXWdd7MIo1d2RtnBc5u0qADp5wAwdq0KvNc5aoJ7JmmT
7uKCaxqbnNH25TotTw2ZrwuFMLEXfie2ePY08YCI9nanm3HLyWbd4WlUZGC5qBxFsnRsJk4kBt6P
XSBFs0OYKJMRBuhtbavxchN1dj/ay/i0kYvciXpqrrNiMytINKJUu5WqmVM9oWCwzbBM1rpak61S
4Q2xNsJsK72ZIkYsNlWiAUdQ8sTn5XpgETkcN0JkpHzMRt3pzc+K88HIvd7YtkyxwdlkxxpdW9AQ
+/7SRjka48pe3atqmKZ9Ltt7tRhEYmvcL3E0sxzpnGykxXzLHJ59RESCQS6fmWF1/Lyruu0214O+
4Pe3XqfaxGg9oqE8mbdwV1p9AMsBUhVkA5/hr+bF8s1fdAAR0dUZPKORed7I6wlwmCXbeCFFmjqq
LMvUBqbyuoVDxKIPWeF6G5T65gnLvocOtcpYEARLz33fb1XYBdySXggHMRTDbZGRbr21XdoUjuxc
zZ3DR+wAzwv5w4iKm2A0nF1Yre3FBnH7pz8THli6QN+h3I+0fjk0TQ6zu3eIsazx31c3n7qG//1e
FfNLNv7w1Z3rWMbf/9L/g7F4pPv/exjo34fm67csEH//n0kgnzIZyJ9sGhDnmDCt/9I0XYeMEAJz
xMYMez1/9N+apmv9g04F2sfOey50/QCN/Z+ReIckPSALtHfT5XZGJf1bmmb0644Ctv4fSjexoiAk
LsNC5Fc1f/DHCZgTXCg2wWWaj32xA7Ko9r0uApQ6P09YKDNClcH07DAwHuzG/3Dp4apKcQ1Pz0/W
4KXR1Snf+ldAiRdjkV8G3YaTyDoCZDh2vTwSnXPpCV/ddHWzeMjb5kUYY3Epqv4kaKodG7KszoD/
zYrK+sMB+nvDYS4Nan3PPYcptnXsC+yP1+aaf7OwW+29oYsNa53jgj068VqSpQyyGLjyLjFoFYXm
1jzKUB3LKsQ8No8v2PvOiI1lOUkQgHfFYI14lPTDNHkH3hPVdem24YNfNfM9SktFXddU71c1WkDn
JA8Vn9biDA7F3D2OWfdsslt3XMO8twUnm1aC6Mjo6YrXLFpieJinCcWLEx/Z6nbwo+fR7G/zrPfA
AYmbfnYmkuB5n6IU1Z+jMlM6mquTCsA1kfgdE6vNRILz77RU27tkS5lYTj0mulmRcdAxZ2tMK0tE
aV0u02ENgZfM0DsuB2hxfRY+j66x5001xWKsntfNHo4NDPF7e4RmFjk5Jw38YRxSH8bsvcPFCZOa
eL+qSp6pUbAzeQROmrSlMX6hVQMoMiKbgcVD1+zb3RKgY5jTwVuctxZ/JC4D/cETGCJKfX5y9z19
9N4M3A2FCNEGauDaDc9sXpgMjTqKQ1xbbwYVY7E1ms9ReMsG/WabYPSI8Q0S08Pg+xeRRap28PMr
n9dv4o7uEOfIdjHItmTaTEx7SyljTVHcC6fP6GbEWJ2auv9o4Ft+up09HlujflZD8IB1r9BQd/Vd
U20ruV3N8t0vitha0SAaw76yx3XbsfU6R9WweGgaPuoGuFBmq26ft8adlVVf+EIPYiNY3Dc+prZm
xOCIiisHcZOZEFiWltpDMX9W5ks3VC9DKFB9ELk+i5aBNivJN6wDSoMrl+zWBhaQYCI1UmEs4zFY
CyiU2+ZcUAC17SH7AsUS4qFfWOTJsM7vnLYpzpWDRPhN4SWzv2RffwC+ymx9Zlfn7MtqcG6gsKwJ
oFjJW9Pwd2Gr7SPm0jO5KdsesMZLtHvGnbymPy/JfFhHqLzVZSRX+V3YgbhWlr2H4onVX1WJyk6k
baLrevTBRw/1M5Y5P+HxBWnFpRM5n+71OvdvLSgkkvRm/RwoSAtFZ/HhtDBwb3XIB4UqjdbJwfEY
84MaQnnt5chIWyCbe8/ePiNXLKg8XXOh1rEFn1eVe6OfIGF5NUfndPB17ccbXNGdibJyXTJUxuAR
xue5JAO95HZxEQRe+yqIStzVU+ZYfL0BKw5+Z1B79fqtC1rzWPdOhc8bdxNVvkrfU/FV8Qqfyjlx
wRM9W0Zm3YpWgovC/ksHW6Nne2Ws3MQDzhDxLLjqx3qB/h/Q+AvsdWP0jhGGiD2XC76QolCYicB/
WQf0Kri0Y+l/cwubkEY2GuJaYh3cURkj07lHm8U113I3zbmOdh7Rf5vbc3C+lXmYvw5BXzuptbks
01Fe9oAlGhpeRHG0DcFH38W+chr9FXRr25nR3lrH4qWZ+Yl0eCb7mKZx5RMT85kXuf5lVXrXFTPf
3Wor/X10Alxq9TqfsP9Mn5WEJQqxI1vSbW4jeJvcybMhxSf8NTp1UKFvrNWYSXfnohziXvuc2Cki
S7U3R1i5bV+9tBa36+jh9EWnzcQuOCMPnEa7Z9eoxbe5aL1zODhdDvPY7BQ/78mUxXrv6NV/WCXC
fbZY1lfmjPUcAzTiY+4V6zFwcvdbbWfuKSAdXiU+90mDcQmrjttH3x2H1cbgW/IGJXo+lFlEIn6d
jLT16ujkeb7YD1tfX9ueEb7lWVHvjXZaDuXSMkf0i4dOToiGLVqN+V7KnAboxq3VR8VsemsTlT1K
YY33eW0vaeEpiv14ziX1YLoJqDWVEg6onwmMGns2IPPJ95b1QlOFmgperofBc7FDrfB4y3hrJu/L
8hqoEn1mfuBQ5OeURZDtgITqJ4gPqIgKsIQ9QtFaoSKSMlzRgZRzNYXreD3xlMdRYLn4GPXUuqet
QaCNOhbyhT2PB6+Y9KGw8VyIqPSSlQ22GUt8p7vZyO090PvxqhPwe4Gvzju7UXwuw6LU9yKojKsG
Zth5qHNSsggytupwSFoKutOVwMFuJM0Ej8Cy3ryiaD43o6yY+0K8eLNtX0a4g/aM/xJk27qAw/Gx
MxfWfCZpl6I7wrrpU47C9Z2Rz2HaabXceHJ5RvuZjhhKsEoH0Mg2323uz2aZ3YTZ67ASO9l1DQ+9
ms0G6cKtjjOCELuCE/aRysV5NzQhSf6CqkTKtZyPTXd8+nJuMANlOnWM7FWG+fYTDHNzBT3VPxpr
o56x5ZnxOI7p6ix7qwMLCz2PWS1CwKVyRLXraV7CYxeYTzzK9sLtAcqaHgPBUiCX8J4tbGi1E78/
d4Lk4WbWroenmeCQH3dujlTTSFZ4LHLOlj/vUCj/LVcOXktfZeceMFpM5zdQ2bvMZYSCaLoew96u
v9SoxUNrg3pGO+/OCsr4lvkBl8dob0myGufGXedabAutu4FbvoaAEh62avJg4LAkwA4ZJW5ZsM7s
KvOCg8ODG4lELByyQDocfPZEVmAwgVXBbeOCpBhAknHz7cRS2nFXwIr2jQe/GTL4JO4DXrX3zTSm
NyBf742xWlQTyfJYcrrq56NzLvTwRjp18vlUh9muZxJPGMHqFG0WBGPRn/Df/zQkvrCCtzCZEiSD
mdRNW2RUPIxYBd3q6LI9T0ef/WPnSkI70gPB2Mgn0zT7Y8AGMPZEthcwy5emBx+xya+Q+3Ra5MPa
PM7BcgxdH+QGUH/HuQFaTXzJz/eB3tIGfWWOfqzd9oBVstnLhedDxJN+d5bu5LDcEG69mTlpzWXY
7BdT3Y28PkWlaoSjMeaFepjkmU/jrHt/BuJMpCK4LOsGGCH+FJzjz4bWVmIH209z7Ka98us6lspd
d/Z5+ekaKKSULrwDbzz8B3vnthM3tq7tW5maJ+vIke3h7Wm5iiooIEAIhJxYJID39vDw3tf138F/
Y+sxSc+GShqUwyVNtVrqKA3ej833ve/z4vXZlCydT7DpAJgonurI5C+HT7LPm3zlmrI+B+VzJO3x
aXSmz51uz2vLNGYWREj4owhQj92Q1V6E6Lgl1qy+6XYQtJDk1Ka/tRc3QmN32hedDvHWiiiGdk20
nUtnC5xpPftkzFpRRrq0PttXXkL0a9MBcLTCy8qkjLdqha5v28GmCmD1l2FiQF+zPUBuDberlMjv
CCzdIzlqgyJmAOcz0NxhbU6eUW2MOr+etSpetWE1Qcdqe174jhVbHJ3mbhMM1GDR6yVP7UjhNjJ7
57gtU2015TSI3aG0nNVoDEwVznwb+SMMYrS4Z1JPOyYENh/C8fa+lnq71o/cvd0XJehpT6tu6cK2
qwhW+rGtvJyqUz/vBrcTxxXNrq1SpUZvxAg/66FRBT04XjrgcRtgPKlOqNfGa98ctRVAfCDZtdAC
m47xll07utEq/ogdWd85eWteGD6eBOH6/aPquvoqLO34C1RarC+tPu/zIsLA4zlecVppuljE7dM1
zGHoUmYfwc32yWdwMzUH0lmQhCLE3BfT+7SG3jsBlWgF6J6AMhoTzTYwTf3jUALmSbtyJKZ7vqjn
OmO3b5bGeYViY+NKmZ4MXmhQlg9BAgEjCGBWm7cdyP9TE23yRcnCak28VnsupS03rYZ8QwI6v3Sr
xbAEo/YLQ4D3tcsyez9OLOMJpe72XsvtGUxE3hjN70ExU6kptHJnubW2i2rqL3b7QDNw5zkhQH5p
3HgSgGicbFxzO83JbZU4J978FJKIJDzzydRB97WyNladKWkBFKeqDXdmipgL9f0qG4cgrcIt/dBV
pnnXbdE/ssRujisjXmytw52ywuRIwe6Os4vJmHfwiCWtgWmLt2b5TKcsXasw7beKcA9AsLN3zPyq
EHJ3bHiGrP/odOhSjbkPzLZmldi3YhP5BBQ5wFl3thyjLwh52pOhmKNNj2KBup19oRL6hK5FUYyi
IivwuNKuacykILA9mvg6+o1NR9t4nTk9JkLXySTblsLdUGnxLpjAij3daBqx+EkIAGjRZrcUDHYL
pXGtjaN5RDEye2znjrlYgYlcz0pX97MYkR3QfRtu094J70NpUMgsRWWdzHblOexKJBg0ymjrBEXy
uaBruxqGkvM0FIjvOariy6T3/U05x1YeUNxOzss5hxqEaniX52Z3bFHIvPBaiEUrKsA2UujGBxLJ
O3CD+ju9F11UztxiLdqlY+ysa7bHm8SmX8wII7xVKlQs4ESI4qiixQ3ryWHpIPv+OKElf6pS2D2W
DAcTjUfaPpZD7wRpUae7Gq/OUU1IwJEsuuRYekb7aBDgsB9kEV6IEWTU5HXdaY8UQZ30dpFvHYYJ
TC+p2EFRr4/rwfkiCI/z9ASVqb6A3WDUS0BVytvUPiUzCvTVVetU86aDjYZbSzVQNwej09gV9/P9
jDZHASdyxXlMytraFuSY2VbW3wL8QkepGhi/aR8eIS9v5hVoI8ziDnl/GpnNLEcS77RiecWufFjW
aXF+2zk+2C7C7e40b8EXV5GDfCYEeRkg5xBsvPAIfC6Y0U4mK+9OYq/QH9ywQzamo2U8MZmR98WM
RGcVqghHoY6XJVShNW1U6oQnBRG7zuTKR7POHy2p0tWs6Ctl/GUgcrc8S1ATnzSqTDejWLy2c048
WGJX01FpKu3aJ7T2KQFxHOhk423L0LPvcprc8Mba/JKoEHNv6k2yIRGq+4yIqacpbjvw4+O056su
GnxdITmeW7/u8e1CdnbuCmNGLrNASi8dOtf0KHwTuRaL2FUxeNSUYDqdYOQgGmJs7Z3oxfAVKjuj
WaVPWRZwo9qvsSkfM70zL+pBRFssNvWZD2ZhQ50/vUNDn8/MO1bCixAPZ/DNp7U/TfdmNN/1dngR
JSNjo1bt25xMq6L7meLzX7Xmv9EyvFXZ/JQ8KnX/r9PHqnx8Kdp8/rEfBU7N0D+YiMvBHNDX9Rad
5V8VTs0Q1DGRdMIcprSoG4si/Kds0/8A5sh3fJIzWLpQe/xPhdP54EM0IBdpERn7gsLon1Q4+T0v
7P62a8G30nUEoITfLOd3oElXU0tYK/NAl/vG/cTuhgj4tmu/GVZc/ZHK/vlQ5DCQHky9Fp2oWE7l
BSUBpUBa1/V4zHaPVQ55PCvdbr0fpfV/RGa8rtf+dZBnwtHCItEPrsdEd8cwPh5LTDtrfHfDRkup
hLx4yBc/JK3/TBv6eRAfu4Cgag0y9eAgY8cKvmYdxc0Fd0lU264yxXA5Yub7IxyHjSWBfy2DqFHD
0VHWout9ec9ovw0xkKjjFGQPBV1KUhFQw6pZv31Bh3ftx2GgJ5lAtXQsq68P07Ihkm6EuTZsxTWY
7jCAOtTu3j7I8kv+lgcv1wLBxFyiqmwq9LhTXh8kZTQcp8Ha2cUwbbuhFUBeG6fN1xlndTwJZGlv
H/DXq3IIBQbTYhBV7znmgS6ZXYdSnSt2GOyKoC2xaS1at83bB/ndVfFpu0SYQa+wD0lhblvh6i7E
jn5mhpAVgZQ+WAM7GuRRnsree1K/PZxD9i65jRYFg4OPKIe5qE/4OjP0qMxmEjZ6LNU5ggOIFU5W
Xr19dc/E34OHZnMTF/E4oxBF9tcPbXYap4NvssunofxakZ75TVJHTwObKiSMH1kqFguFl12MTu9E
0DkUW0cQ6uqzToVuBoVt95Sly9y9k8Q8gSWPxgQD8BSHF0ltUbeOp2G+QzROsVg2cbPrKipG9whT
be0SNZ/JsZumNt55bMt9en1ddI5s0A9w3vA46wcusNbH8ZnU3S6eGnvr+gN5cSZLzonkmndYN78+
MZfRjjEeOhkPbRnjX37CoeMpPYe8WkatvtFE5AadmvpH2BkYkttZ/mwu/uMI+Lsr4zC6udh3bKIC
Xx8vryejkZHalQk+5nkAqe95IONzQHbXb78cv35fXBk9W8GbT6PuME19TJvUibp658wzpLCy0tZ5
mbwXJ/6bgyzDODMg0waTwsGD6jJi2NKw2onRBQTpElqRDIVx9PaV/Oae0UYk0ZleJHiaw6HJFIlm
dG6x67GUImSmfAJTASlebdfvRHb/9kgcwAatoTMoLZf7YhK0I9r/QA12qaeS09SgBFtVpQQCE4s/
omEtwy2Phe4l//CiM+q+PhIKNXM0tGI3mTi9wcr2QeLG3Ttz+u8uh1z7BfOHp9ewDy4nsTNQ+262
YwvO3grP6zZuDeYR6BvvcIl+9x5go2TEw2poYWd5fTmk6Ex1OOU7zU+mbTWIZI0u2Q3efg+WKehg
VOBKwEdi0ONzP3SkgYupLODOFDX9e0KJpjPpdkgVUa9Qb+yBIMlRvpMe/9tDWkzvFklMGDdpZb98
IWI9ss1hSncEdMVBGpHjpGNH3zkK2fo0tYsyQmM39fZ1mtavh2VBKhwmSGOBLpkHn5Xrdm1kqXwL
tjzyKMcN+veGcgSFMT42kMbL9iQl/wPsDGqvO6Gr9Juv0UymT101asNyVj+XVTl8nNClTKvQqdQJ
nkX1BWFjSm4iQ5C+IP4kchZYr0fUG2dvE2cNtuqMcDYV1NL23MsmNq1zO3NVd5H2VZ8cIRrKmisn
KT2M0rWuo8CcFUUmPzQXlamd9fG9nRqlfkVOnbZ4tPnKKIeadAyVwfbN9uvmJJy43RvFpudaGzUp
j3pzoU4m2bDT5xYRfeKwawwoEUdiTfMRwkvNLQlcoxhOCOqkRWV4XRFt4Oj0kJayMTmm/OidV0sE
hvOchlEYBGOUYxY+1Raa2C3ek+lLDqi+Xad5RsKJs0RraCV87rDp9Ghx4EMOQmPXZxC7ieTwqhaL
kYmXAilsOXagdgo8Pzsf5kRPlQ1UBAE7LikffGRL4gcabpw7KfikdTZ7tATIVcLFAy0ENXzl2cMi
OZ0tbEoxqHl28cVTvMSLYICXRP8soSP1c/5IlITyCE46CmCtHI0HixY/fD5SmO70aEkwMSxzPGto
YZL64ZfTAzQkeDrhc/JJ95yCoj8HokxLNsr0nJMSPmemRNOSn0LpDWUXRkhyVXBcTVed5XR3/hK7
Ej4nsFTPaSz1rPrrdHKrK1zZA6WnLmUpvZtYkCbr1hwMUCX1EvDSP2e9TEvsy4z2TJzR+yLCNTaM
aqu8kYysGd7kVsn62tGqPNx5S5iMrFsoVzVwMToXVIG3MbhsUmH54q6AO0aKvF+iaVovy26mJa4m
R1d/5o1jhB/DR7pJYTprNiz2qfWCGSmuI6cloM6ea/cLwmoScVzm9STonpNypKu04gh3FQk6idc2
31Ct0igdYyNP1iJ1knuWafZD85zB4z/n8ZBpIot9WmR86IWtkGoaw5g/RRJ3cEBWJ7X0tC3i+3kk
ovC4l3aYfEZ0QB9otp2F9dFC11lbuUo/2UMhFsqT76NqaAWdlo6BpaGZPZQ4ZWIA0ytoXfNZ5FJ0
X9XFxDYJ3ee47kisH9e+pbQtq6JIW3d9rN0QDB4ZhC9SryM/pKYuFql2QhSphfJr3PtkmiZ6N21j
RrZmE8NMzGFjJLpxOYdQgdax56hbeo5VtXNQN4TriU73TY5QTtLZmOh5kozXxRunz/wbpNUjbLU6
WbRmkW7R18YGtISL5sVn6fJTqxaXToo8vrNGgh7i4ns2TsmnPKEctAGJJ+xz6YKhWLtOYT3lUwW5
YW5IKqQqLtW0tHjrau3zLICdQH6Og15kDCiJXYbfnSYhVWnCD9JTaary/Eg6jSlWQOWoORK9hWwd
wcT4PfUEBiCZuISqqMmckoDcMKqsdWznw83YS8v21xIjjA02v2/T8DScFlbGFNFzXCnDMOIzx0Tq
+Tyg/7cC82/Qvi/mtl/8ssH//3/t478e/gdWeaIeX9Zgnn/wZw3G/GBRSaEG4xj6j6rJf2ow3gdH
N1jGApWmAIIQjYXFzxoMlRv2WFDQ8FcvJQudM/kpM7M+CFAOoF0NNuW642K4/QPaNLjng4UHyxog
EXCmsds7WLoPpuM0F2PIyj3ocKi212MY+cugMtMYugY6hyUVHqCjKUgaaZl87cjaNK+aCC6jOtaj
2ija9YDeOPUexlrLwvAoppFRPTAg+F13RgpB+WUOVUrfIq6ldpqUo/pUt8gndmXolxe92ROvSRQS
US5hfEurGOUNjjPPP+6SgYYyWJE5DkJSUaeVNObxicZK6K84ZdAxDXt9ubYyb8TbYBXDuJA1uuu+
Q1NMi9foaKkBF7MwBVTZpS5ixbDjicc50vtpg87MEmtuipF9nHSZCrrJMEG/mAYiifOo8o0dFZKC
qBNIEOGqZedG1kg7TE9xaZiXVD47KFVeF3+1atD8K0uP+lMPJBYiAL/lfMMMV020ymLH7k+HObVr
/CRA+9djk9jz5UTi0oKsiTLsZK3XGTdmlxDDlyxCGGMF/Qgbh1ERTnrkmAvQx8qj4bZLyB1FwRtb
EiOysBjWXCdfVwAZRKBkNUdIbmxAFTMJWfExJSWtPRMeIXXfCkYx94sQCfo6WceaDOSkaB3YFZHN
K+rTk7/IF6ZuQ6oikBUnoooQGFLQt0gNyF4EGuheue6FUT+EbtQlR53I5Sn0KMiKEKCic58EFouu
LPGwAUXI9hqwZFEEYnYQE8tWr+Zz1A3TtUtARbEOx1G3vrvmGFmBIAgTtBshgtE+xl7gBDYB4xBa
6VTUtF7ruKHThp95NVtlOq3cFt0DDhaDX6y3cfeRhz4UaNT1ImQjNQ8KplrXEntrIX1Bvdzh5PJy
E+bWLD1n5TYmmy3apv4NcRIIgA1yQY8Hek7aKtJcpFfd0HkhMzbPbKVYjmRb0+ClCOy40RjIXc3D
TIe5CK0yJKIgIdN1YmtADtcqj9vQ3VtWVkZHiJf8ixA7yb0ch6YJJj30IdxVcdNicUscdzVLa/zq
aeZ4ZSjdvUfQTruU/hUYsz4zw+hooNG8LH+hbgV91If3qeEvmAfSuG6SuhX1Uqov7cCK+B01y40v
OONRUrs5Ihq/arLHFL1DjVhjSL5RBbE+TQMWhNXQq3GX9w3bNNX4yO082xLbJqEDsePuSGhfquTK
2OR91mjE3PB/uhdST5CsuX3XfsrAnp4WfoqWEN1DbJJ4XaLMIkm8QFZjWRFUudTv71LhQB6cDUXN
AaEYMpkhluaTgfn8qhR83IFq6KYhep/Jg8U21d5GMLHQBTatnSJWwwy+6qY6B8un0P93eIy/Z7Or
f8ybCKrPVAPFpHM8O+fDmOIkUHRidULiGvIIO021BCS74X0xj6lGv4YyCKSxNt2bRkFMpzY2IEEn
lRAJQjYrilczSqcTxy2nO31o2m9UAMiDFEZnnc+IIVBQUoVVgU5WFdzDUi8+467GOtfYZe4dRyxW
TjNN07/lftkLctBIsFjrelVcclArRZ1UUkyw8ZR9NPUxuTVp9vDSGW29b6TrfKummhUskGfXXeEh
mG6aDtl4U4fyU+2TPU2gj1t+jnq9vSIOROzHalkiaWZmHFVuQhfMhVnzJaHHQ28mmsoaxmBSN0d0
bGkqpa2bHoc11psA/01xSXIOTDQzKhC0iNqjjChrvT4DOg7ctdRz7bwWblat8dx1nwpiuZETMCN+
6vCNEftpE1XCdVdqnWgxucQcakm08g0tDby0VsWZ7RbZXae88qbWCmUERdMP+tofHB1DbJRjzLLR
FJ7iGybH2ckYiwj4AAaJmU+nNKcLM/pGSge9Lgj7iI/cUFPfM4Vc9NQFGDasfJXmj2MRo5aHqRSe
E8/MWDrjVgqSrhsuRETi9qqrOOsV8qt0hl8ax99Nd0x7vA19i0BLTjTnna5Gx4GMyzGhpbGm2wga
cVsEX6qFfYwOD8+emT2Zkh2FIAgFwZONJAhNk44qpaL1cI0C23VWSCrodWmyN88o0dY9NsAKSUzK
UuBzm4XiijeF8HHCXcWDz7ZXbUy9jL9EUU5O+agPWKGsqrnJE3LMM7chPNnE5Z6s0iXpvBhqUyJt
If98yO3J3Ro0T1DH2s856YnT3cDoRvCcYptj8Tq5WMajJWC9bYha755T173nBPaClFXslkbDdjOV
S0o7/21TXfUWxXCTLknuZcO+tJpwLmzTJerdfk59D8FM8kCWMHhg75QJsPaQEa+4WiKeIXPugAmS
Iu8LBnPIuDpFLU2UJM3bknlwtIGtIoZYsugHz5sSRHZE1EvIagphEskUHHdJsW+eE+1bAFbuiiB0
gl8gTztf3Eapk7wL7SeUBmgASiMPCeQEbktusxWC9KBtTf5ToQ9FT/e/ncetV+atsYVUYTVnHbK7
kO2lFJ/pDWmPTTmn16zkM1Ki/Zwra2kSoxanQ8aHb4XlAAJAlGLPGh69E5k/Zrwty0a7Lgo0s7Tl
C9zAhCznYj3IeGKY0/TwK3heE70MYUf3IR4aNlotv4Agtsz8Fkmw4wF9InYF3HPzMrRq44m42fQK
0av7qGQ5LhqsMHuKqyFDXF25PVvzHK+nNDr15ErRfff02cM+ItGS9CNNFuYlYw5X85yqmdve9s06
bpr5NGrM7Ltn0cdn89HYG6Mzl9T0FCbkkR8NUxdQhk/P26prB+6mx4vTo435Tt0TEV5nAtncYNNx
mZiMWN7Tric3cxCt/32wu+y0rXNxw6znpnve/HCg7De3mMmhImzzyvaLvd95Vke0A0QROnDzg2+o
5rqXPhmwBM47H4UpWStVpUJ0FqmmxklOZeNR+grZkRLx+NGwZDOubcY9j5d6Sa52UnTXq9iYBvRQ
Tqp/ajuaVSddbEh/W2l4uxOdKtfannL1MVcITVcJ75BglImM85Qg4zO88vDRACPAAC8cAxt70nvQ
XiZEloArZ7e9M0PT26sq7T8n0oW4iuAt3ZYFZkR8XuAyV03vygtIl/68ZsArnYA/D/umM7u7pe1T
M15Gw95kTeGyyioJGKfIAJgSz29abiN6Y7c0pvg0Or/TTtPRBBBgTVN1T0cDlaAqqWuOmS7u3RY2
AP15dH19y3aZ5UvjfartCcBJjKheIdDTYofvSk0zgitpHQ2uZtt7nvXw2VCW/+RPpcIzljiWvhHj
lHW09Lseby0xvF/ttMPLNrcaPEgZtuaJa3jDXTRNtFoA1JbXNePMJ7ulz4l4neS+YbE2UUImQizX
9A0qyGXD6WjOsd4ilxQySq+7DJ7kLhOtdjvaprgNUcLtnaZHmNHmBj7yhReC7DBaBIZtPg8nUWdB
Ya+6qNhjAnBZScJTf0xxQzvMTTnRaxmW4XCFrgN8eGQlahs76Hnx7+FxOfKJhlxgCBB+CkpY6OJA
7Z16g4rGdT+HRFihmWCz73f411a5E4aoG4taHYm4buF1NpW0wWGY2YUyO/wqxoBDb0VHl+U+PNqR
GkcfwcgtkNV0P8qjf7Sb/r8WTGosjZ5/9mDtH8vpVRrT8///04NlfFj2sDQx2XiyWVt2pz/SmITg
b+hI+A5+KxOGGvvSn5tj+wPtC4xbuF1oS1uew1/9FUtqLftmSsvL/phuCu3RP9kdG0sJ/O+qvPss
TdBpcNPLQqFA0srrEnlIKPkEt+KbDYzcML+MMJ5ZSWC2KbXbeRpUfeWH7aAdxyD3Mb1kZllektts
egH9j0g+dJ4oyB3sy0aMdy9u4sWPk/hnJcCPU/OwX9LaW7xi1kF71IxcjPdZ9zDGDtJOpNRWwY4p
L/sA75V0t28f7XUPhIIkDdilRYWEAmWI8A7UAP08KnY2cGwTqEZrq5nzGzlm8vLPj0IdBDSmtySc
2Ae3O46njE0ErjE6LhHIjrQ5ziHovaNsWM7174f641oERD7TpCXqe4uF72Xfw9Mr5KkmyA9pFOlR
Lwf93IcZsysdO9pnseZv9Fg+Wk30HiP1dcvq54EFLTF6SZR2Dh19NbiBZgCMylIyyrcT09YxLLIM
GwkE6rfv5NKT+uUaCdSl/2vRZjlsJ4FSYJU1o0JjaQ2hekmvjOf6ftDmJx2Azurto/1yYR7FKJM6
lkX7ilLWwdvBHI6dSMf7lk3RbWvV+sazSJZgOn3nspYX4NVlkRC8ODL58EkTo2P6+tGlRNUrq46T
VQgagbTYpNiU1mBtmFUHyrYDfH0VTn/UzuSxwblBqAQJjAYtIwHDzcv3JbR6AtDJ9Vplg3KLDZLC
7oluQZy9cxd/+caW4zgcyDUs/j1MWelZvTHfc5wZBdQXOxTEVyQy/fb2szJ+eTU4jIGoYvlH5+oO
QL12mqL8xh9BAgVbRbbhOduSnrD0KLuWyjrLiUfNU7pSaHHqWu14XXbIZ49nvTqbfIgMhqrOhTP/
UZf1x13GMm3apkkv0lrYgy/vck8xvIrp87Frsctjw6bEAzfsvRfoN28qpEJyZ3moAEYXjd3Lo+hz
Wni9xT0uBjUQMW1UVAftppGoRhEpvxdM9bt7jYoODQsWXh3Rx+vDWX6IXDrFA6+lkQbewPuKiX7f
ePZJZFd/nOjHg32uFfuuQK9gHNxBFjyGiw4sputZlLti1ttLI6lYPWckAmxCs67fe5V+/RyRGyKq
E0yRTMmHdNMQDqGiUUaZyh/q8zT2vjSGd+JXwxBkwlnp8xZrSoIDbWzM9Rwihy70bFc0iwes1Rqs
DpztVKY3INjUH39NJmhJ21zkfiQ2PturX8gd0H8TgOixk+soVq84JT0wRTEdv/01/fo+cRQ2gcLF
YERg48EDNkIiwTnSEqCiO9N+lPGyyEzzcNhGIXLedy7KWGb11wMgx0MLxeNlNODGv36hxBDqdWmz
3Jc6W+2TvnccktecSZ2CCZJ7aNnYBTEDpQsLi/Z6TeX3Vo9Ty0N+P1Rnb1/9ryMW1E8T+YpF3IL4
RY3YguXyCsXVF5nfkfDco7PbjZOIzHeu+70DHSwMqkUBP8QcCDd3voNDQmHcwKjx9uU8D32Hd5fJ
mfYC8hVTWMtpvHhnyAqqKxrnCQVgPbxqcfA2K80P4ydVCn3ENiOcG+qLXbJr2bdPx5QQFXypLqPD
/vap/O69Ej43VzcorhqHz7kycndKSBlaZa6GlI2R8aiI6O77BHPs3j4UKpPDl2qZD3h8ZJhyTP7w
+rL1RqAUEIQCltHQ1Lvc6Kk3WcpvCobJMoKjlXj+tWmNBfnGVUMb28QyicmR6rv/YISG9zkpwpLk
O8j/cHKYVKqZEkil9V71jTV+XX5XS0Hs3Feyo+yFRxGzHSuvCM1TOtfhXSvhSp+4RZniDSsTUwua
wRyzS20w8gLZWj7pV1hxmILKoQbZtCLiJiy3upKEsq4ib8g0UhTsuV2HlT6fx/hFKPymnFOgzb1q
j3yzqzF/jQ5O9kGNYlt4vkbOSZcmD5FG02tNMSdy9qLy52jt0deKOYU2y7YNRSISn4qycjDkTKIP
9KQKFYnCY1tsle+phV2W219ZGoniNFO5MreF4ybkf9O9d6eVJfoBi/SYo4IK4r5gWwFUJCKCGpsu
Fd8ov4y1flL+Xq+QxiCrl7DyiMjJwdhhj4mL3kcg6OPxjYOYWBHYJp4Wqe7YrcL23gIDcSGLPLl0
PQlmqWmKql+nig1UUCeWhPiAAuZT5md1tNVTqaMDlGX2tW+L4kEpipTw6jJDrhvwqEXQD6F/QW09
vEuK1GAd0FVhtOr48JITM5aOd2zkyss2HohRZ53A00QFMPh9fOKEIrnrMW+q/VyynCIAu50EIBxW
hKhzBosQnDTKtbtGEH0Oi5/bttSZfJt+Rxtb9UkIzpNmBBVe6yLCMOie1IUC4pDT1kvXnRxTZ516
IbBUPGlUDkrqQNTlRXQP5aah42Zh/13B9TXijU+cvNzHvZxuLBue4lEIiK1fd2NoYZECvbeK4ARQ
ZjaqoV6SsAtINxLiOLU7z6HJkILQuloykEi/BifzEX+2f1n47mgfzRlwKzh4VkSiM9nmMq9W7iCT
8Sx1KyjD1N/gQZYsrDxgGSE1i5w3zh3UbdQZPn77tpWXiEV6EKjCUadNQ3TJmpWR4V6XYh51GF6p
AreHutbfSsuYITPQU+zLm3GErorfqNU/0fcEfeGZpWZsfeKz3Qg6E2kI3r7snQZCRcqklRyztymd
HcSENA+GuMuL7Zh6+oWr6em3gVyf+KwaE1/BIcqTxd+Vw4gzmhw8BNuFCAIbNcmAWaDOgyYicG5l
E6GmYTRs4kcqayH1XsCj/gbkEtD/ccSLuE7NlCIaUIrZJ0m8F+SLUIUBNdRL+lQ+frzuKK5nF4Ji
WY6gLQgP4lci/aGTVMHG4YUjf5QPbsSpKWniZjvAWDBrTSLvT1NaNpj/fN+O1z3oJ7WWs998ZFdX
+RuYmzRBU7L1jFWNqoq0Nz3KT52ipDDalpEliXzLZbZuSkGhnaQVAwpeXE5m4IyJp62KpJ3v6bDZ
t/lkWMMG/EN+nIDRouxWyjRbG7om7+JhGPw7GlZzc2uFaR6jGgqz73XuGXwFs3LMLQCH0t9XCknG
iUfP28Xc6xYKZELDVlrlhfjahxTBjmo5M+sInx76GpFS+h1UVN5viynWdyb7j3IjUwWgtnYzh9x1
BFI+1jlMDUesB1wngAxo0NLkg54CticTeVYplXiMjEl93hiV9SX3STGoWgfg5NB0MzbsuoYKRgRJ
8SXz9Zlk+8IkVq4QJaOEiEUTb7qhh8BHUx97odZWRbut4sy+ijrqtUFO6dMmwI8sMCKq0koEsIHj
fE+RvZ4+tY6Btj7w0M1ZW9OMoT3xK+i4HzUZDroNiDSCxIaBTDFtdokXi35kjQ0/ksdY/rOc3dQ/
Y8nUj5Qy9zmyrIiljXjG6NWSZmZPii+sY1XfXRDwZR5rDdlnQ5QSgzaGEGjWBEMRjxb/iEp7jk0r
k+cMNdgvS6IaoIQlX40tyZK25puTntU/Vol/VNU7S74TZFc9tYdMpVfgpf9rtb9F3fnPpb8A3859
+a/jJr8vH5qXEpnl534qZFz/g7s4Jdhc+xZsf4flyY8aoOYZHyxMShS3UKkg915yBv5SyPBTSDMc
tjm4mFzP5qd+FgEN/wPCepYVyLbZ5CIS/pMa4LOv4e9FIb4Kal+U2NjFLWfBsvv16qgc+6EsZWwc
Ec3ebsvILD5m8ibr6Qgr2CaUnt08aAUfPd6TB28wowtXB/il5mZNIxI3MfvYtY+eZAe7hz29mlKx
wqJobvpiDi+ySJ8CYiJ2cW99zzu3eUxCwzoCNtm8s6h8PtXDS8HHjubXJQOX0tDrS4nrHDyIUESH
ie8kGGWf3SUDw8QvDDqEaeKc3OptXKO9BVAsS6ZAOYqgiqp+F5M/97EyZ9o5xuic1tooTuittIF8
zq408r77xKpAXo0QpXWiHF+8Nxc/zvFltfMgXoinYKJPYtOOuYRz579fn7rpQVWJKAUfNSzdWf1b
6tprovEOIkFPHKIydAZvWd2DgyuvZD18jutEPysjoztPwPSJwBIlLTK9kDcp4VcT7VNKtyvH6eDl
+8XwGJvAGMu4vZsqJY4LPe7vNaFMOEJUgC+R50CvAujdrEcQfeSvmeDpyBpgtYGbfmXlJaLWOLnV
YTZGa9bahHZqkx37K5G0P2s4/x1P/r1s0/95PNk+KsaT6eVAsvzAj4HEoC+ALs6nacA77jxbyX6M
I/YHCuWYsBDLIagzbJ2f+auXwA85ZIazf0WPjtvL/88wYrm4JwnMYZMtbEYnBoY/ENq9LpW4uqGb
RIBjjzWILqGhcPDpsZwu2EbAvQ0XZS6dOyqW0aq1QqJnE4t2+Bk9kPG7QQvrnRLFUvb5+6N/PjJ3
hUwYPiIKUYfBTO7AWkOLYviPTVEsTTNd/1Y76JM2kWDXtQgx/Pa489rssSm6onpn0DnYVC/Hp2KB
HYiIEIZrXRzUG1urkQ3taegrrktiwpzmlgg8qPHbilXj53YyMEybU2mutQxQR9JKhNVto1vbF6/K
b4aQ11vq5/MAdLyU3jkZXo+D8livVzkCdFQpKRXGvS4y2BCig4Eaj8S4vn2s13W/52PRQLVMf6m/
o9dkcnpZSJADmco9iG4Wl5SPr72QHRuMlFQ7a4XJPUekO75TP/31BQOBxthOCRChKSWv14dsyGdt
Oz3NgnbOB+pDzWhnMDx7SNltoo1bKHK6PHfnRv/29rX+7r5aZL4ZeHnZ4R6WKhpS1SZTGiwRy1A5
586YhumJGDXoDuD03yuS//o2A2dd+nGU1XydTtTry+ynpABsrGAm5Lm9R+D1kFod0aQzWwYwetmR
NqGMS3Pm7He+o9/cYEaQ5zblIto9jB+SXQtPKROkdo+Ove9TNPoES+jrPEofkDVBnl3eq7fv7fLQ
Xn+7grA4FIaWxxOlyvb6asdZ7xxSKmCTUH38ZhsVbyrc2PcO8+sjtHSXsdNeunyL4PX1YUrRmJ4p
R7aHNsMD8HFI78QLzA9zGRfvFWYPm6q8KNw+DsPuj7HXOxwQXDS2/0vZmTQ5bnRX9K84vE8HgERi
WNgLguBYA2vsYYOoqq7GDCTm4df7ULLDUitC8hehRUulJosEkJnvvXvPBfBvQXrJ7OzVHUtQltTe
w94006ELZ+3Y+bZntA8Ye5BYB3Aa9L8llIiwqStlkPJBF+gfHtm/fgcYF1klKWSvXqjfIob+0PvD
1Rqzky9YF5JGLmcjopSqeh/2HYwR/19ei9hwmD+wFjGr5tT75y98XQw7meOCNRHE2bnH3LpXsQR6
2NmT/vav3kPXzY2DNX5+HhiwpH9aixxWoIxnpAY9Pfh7mU3cQ/Caab39/fv89cl06VVKTuQY/9ht
fvlMPU4O4lOBfLY0AW+zRdClmSaFh6pBOMEkO/4wwHs9lxH4kn9477+ut8w2eMsrm4BGprpe3D9c
vB6OZT9rPmPiWuxuQ7pywFsdsKKOhZDjdtAWW8/ff96/Ppsu0nz0+awK3l8fmsb0yH6InDJIrHW+
iLUoXll5ve3fv8tfVh1G+9gH2ElY9iz++OdPRgDzSi4CiOOqNcWFsI3oNmo8+5SnQ4TC1tNPJg/v
P0w8fxuD/WndYW0lNNLBvMlADonFn9+1bsUo5EhMs0c6q3+OZOwBWMc9Q2rH6h1EsS7xfsy9Ygqr
euCGWgpwO2nF3KkzxtU/ZoabQ4MZsn8cAf+S9cXeyoX+zfvLwAl/z6/nGVnnfr+M2O9WMFB7OvlQ
hTJG91i4MBPANEWD1s9VciHjyofJuFbHLhtjHuM1/0xJPx6xkGPIgRk2pP/0XP/lIXAxGRqceJCs
4F3/lc8wzunqZVAVg97MvC8t4LTvK+5VJ3QIGn1YaUgbt2khuDE5J3IMNFeM5iG5TO6m4oD4RYHZ
OliDO7pUjCMCLKJrpxCGFZzwjviDhUaXZknOGXzNVyUzBPTBn7DKcRmdmQzDKv9Rt9xMARInOPLL
7PWA1SuaOwHJihwAaQh3qGrj2bidnNn7JBmtmg9d5GTZ7qoknnbaIq5sYy3U3chS8+IUM/cFF3N9
tlrI7ygnkplfwh/6x5nE6Ysho2pnlUTlgiCYiw/i0pbAmCZi0uBgJsB9+U6iTSrGGXD/SsRJMkvv
bMU2zO1Rj5yIEP96+bfMyeY7kp3nPvz7x+jX68KqzjmePgGsk6uU59eNtMhnuug1fPC7YtwhTpdF
aG8xufzDokDF8MsTS3HK6+PaQaeAhMX7dYiUQSDofUK6NpaNq/VNwPxugdkuNWljRjpiGWlxVY4V
Sd0r3Xgcm728RKDwNxGRJB0q11beOHOs7pwqhugbO35yWbt1V4CTl4gDN5T2DprPKbMD9rTocc3L
tdlKHrwkJN+VoIUKKJNFQ49OerS2u6lPv6/WKGhtMoVlrpE6Ya2nAr68Nt6mbjngssu+GmgYUd9G
+fSU2mMFqZlJwwZdlNEF6ARGIOzmmm2dpnm4LonpjnR7+xBBFwZ9ZnkjMTB5RkMALdQ+642IiZmX
sPYjCJUn1gPIkJXNwCxy3WolujqfjDCacOICaVK3eZEEFsphZ0fUnNFuSQhv9F7k2tkjDJrxUVzJ
0uZgrl8IOTlqW8v1jYtuBnYHBYFUt7no9kIy1tt07DztThTl+Mx6gl1oBdzc6dzdDD1wNXPUV4kv
v8UCFA+54sEneOdklGu9hT/bPUTGoh8b282f6F2WaIFAolLuN50LeFN12GF1Nu+jIb4ffN3IfQuN
E2R/1/k/W40+gkdNqK9XUuUS1LiPoXTjIaBL1Mlh04Llvxhp1DyYAEuPDvfJTdVE6iQIznUYKO1a
OcszX75xVy12G2i8oPvUGzrJIEL1LXixxu4PjA4/k2j5LrJkoZQcJv8r4V4ZUEhFEAUAPPyM6VRv
ismU33paUQdUp4iUi+hVVZN1aQ18QIBwf5ikkcGF8rwJ6bUwp6DGwbrz28KnN0IM6C0g04yUPqUe
tW9irFmH2OlBUhMCwJsRv4KNlsx6wdF0P2Jkyu+KSH+4ifOUZp23GVpcr/txLlfohmsBRA6Z2aue
cMfso9iCp8hQ6sHKyHvODDVvRawl0pf1oyXJA8os7rFuTK+RfHJ4dAvdhwVU333kl1d/UDLXe0RV
XuBwI/ZbVq1OBfnAN5gJ4YSdEP0JHWGPVCiilx2kaes+mwhTEyvq4xNFS3GkJy2Bi1Zpt0f3rzLi
cpbiSzcDyWCapApWjDhmGxHA2uaiHi7lKow982Jmo6aNr3Vw5hNltsPDTfNfJoTBZO1TJAsGW0xS
mkHuEmN9hW78mlE5bq7hqhtyGY8kbswhwhAcMSxcGyuZiJ0TZb4rmsFU4cpw7IcFwKYJyhrt+LaT
1Xyv625E453gMZtzmQaxmtYQXjDI7Xxuw9GO7QfSpp0XL0FmHFkxzXmVvBCNYB5dP37STd88YKdJ
f0A+LY9VXdxkffcMlZbWVYlFvVVvel7f8MaTNIHnavzOSeeHb7OxzWJ8b2GPfs0WAMItVctxXq/m
m7F8nP34XmB/PRuNLb5k0XqvZjTueZx+M9cfdPhfvNj/kUwkvaywaRcyI1igSPQbYLP13b5ZzWbr
O00Vzp39LY59fBPKujdFlwY9iNqsWl+k28+wuedz7Mz097ALkmL8EmM220OC/jmA0dSe9c1X+t1I
0hcfvjVdvtoJyqEhbCue39CVDow19IIDxH+c5frsGbmxE4xNN5ZJHI/SmoSuqmw2WRffaO6vArMA
84bHJopJIGfTvWFyuGlN3W8sZsoB6vB4ixDzniAers46zkGSxTccPXGIFDUtHo2lZMJFcVf2NtDP
cmLuSA+bdzDUaXYSY2t5k9yUZW1vEniY5DnWd5XpZxuXIE24n5p5cC8PosoFhgLovpOz55izcjhQ
TYjpKRjSgogLHT9ZkufHq+r7HPCQ308lp+D000sS+8jJTSEFaSwSrLD0/cg5dDBHxQH0oy9U/1X1
ZnWKeMZubDJ8ArtCnaiJpppm4R+YFN/nnSmCEa/ak321VZll9UKK2Hl12zZs/WuBEUOYhkYEan49
cpK4XWFzo5umVbcyYy4m3yagqjyPZve1yiOQeEW0T2dQocIeQuxRdUCbzw+UmuU2xtsR6tHr7goX
enmc1mUAUocLU7rPDUNWpvbg8HpzJ1T8UHD22tChwJGnpoc88z5iBw8Q62t8IxrVh1okH50Vp9vR
YjWsKmbzboutsSLyZusTF3Cbaf1hgTVskhwhU48Eby6qn96Vrc17pz8pDRN8mBEKR0QZP3oysM5t
ocqdZ/vFk616IOygQEPbovM7arGGyOY1i7OZbPM4vw6O95yY93qy8LM61qdV+it3HQ2NoVvSW3rV
3rHVy2Ni2gdzGknN0zf9oB+rbs6+kir1kMawo0XiLgEOvQ9QpHFYJ4U8onKw6GUtWeikUb4xmzaM
ihlnU5/erazMj20zPgJJTq55aHtJgSTW+V42TcL9br/UOYWFR9iJ18QXOOanRqibdR4frAT68DCQ
2mfnd7mrn6OVoSDDHO+QT+NPkuRrAuuWm4RW+6atKkIQBrWZ4oSmuDB+OsgnFi6KJc+pZKIAcuQM
RczZ1KXFlKGYbmjj75uyJozHGt1j1EEcZwQJXJ0vcgMCMbDL/psbY2RxZ3svWHBItqmSnByKqQQv
iSrDr6oXvy8/qGqQNbbdBBnKgpDQ0vTjXlztYRO7y13TLacevnsoB/8bizdY65RwBOJeCE26Wuml
AwAeccYNzgzj1p5hVlqFClTV/IxzQcNi/EnAaAPmmBuUFkaJVZFRQpIyAagAgROu2YttUi/ENkVI
i/00bIx8n0DhlYRkkwCWPuZEwgSyin8yBL8idyE+5msFqhQNBF0Bf+cNeGxs3G7wnwGkjvK+4jwd
TFP07FQN1HjAChE2tk3p67d4Ms8jLN77HC34QcW2CQRVT1sgtCdGw/cjE+Dbolyuko/oriZfNTRp
NhRlfjSKZzy8h2hatsuoQ8xHuGWSWzfJQsNr2ZnJbwoY9MMoz8EXIH4Kx6L5kY7JB+KWY3z9rhNn
fVYGhhKYCu5xUm2OYQv6SlPSkmutwtzmCS7bZnX2Okn3YiqynWqtC9qQjTJwrtgRScPd3pHiNaKC
m7KBCTQg3yk5ldppN3aut3Q3flgF8My0Pq+G2LcGFGUxgPnulABiuexG17vQYX7B+vsjq+yduqaV
OXZoDylYdfeJiIP7tVNYW3AiQsvfNnJ6qT0SAQZ22642QxvP+a632nwnveJCL7XYzQPxElYpp6CR
qHeiClOMCaEO+b+5rausu8uyicM7AUZVwnovicTwyewkjFPuQdEvZPTidW+6sBVC7zx6azxy/BJl
HX8x+qsFeTZusM08ouW/s7FfMsESZ3jnWVgYeX9yFsQp1UjubV3EZ2Gn1b5WTO5BN1UlqSf+95TO
TxjlS3vdGtR29pfLsmTn1atucmce78aq/nAXJQJ3yrKb2uN0zsn6C+zuiwsWFMu0kxwwtvAUYXF2
y5XQWpEeQMyIl5QK5Tn2/Hdn0LSO3ONoNI+EVz6rSAQ9gVrB7Ng/U9cbKUmJUhld97vhZ+0mdTRi
AreBJSzXW8acFcJL1A29O36j1f424MCDoUp6mlN5zw6haDi4rF1dFet+xqB78kr5nMceeYfCpcXR
PDDLeXDjub4zLNUGa71+tydxantCAhM80NtWuo8mLBx8klGI7eJCBANalYjQr8xxj5zX9kumup0/
t4r5xzUfSrn3aTTCOakd8rN99YDu7z1vB8zHIrmvdcHRC9MhjmgSl22zeChRURCIiPvDcPRrZ1hl
0Cz6Rw18EbOZDSZ3kS/C7MuNNfXAcUCsBIPZzSfSU+97l3heYcXjDmlmCdd8IYjXS5o3mL1woPVt
yn52alYRbSUF0Jbti7Qq2oL5Lbfdep7T8Vt/FV1U5cKyx+lkZUW9cX2EaNvSdKD7JvWH6PP5BKWg
B3ib3jc9zswOCvE4DBtdZsiI6p5NaHFFKOwpD8xWTxvTw7Rd52RDG9bahvi0I5RjCGd83N4oWw6u
N7OisbhsEJqEC5Dpm4Kwlg0tkO06VC91KT5X1XgXUoGSW8NrllPtNtauTLnKM0CFsHCm+FaOzc7I
o2MyWRDGpfg2VryxU4g9uWc8QN4U7atCXDKv2nnd8hqP/WvtpyyQS3x03XYvFkH0jU9O1yxv6r57
qAeE65ZubiRBXr5a+gAAPZlwmjNPXiaPg+8+IySyA7W2FwIOvi6Vf+8P8oAX1Ty2Hl+TAE+3LYYp
zOLuBWvki5k2xrnxahyK8WNj1o/lsCD7X9NvxtjsZcVjtyob8nE9B3VnnVrln9Z1Dr1G384GhktN
McPOvUv6mSWqJsduaPfTTKK5nI/FijTSjLvqDpOidQ36q5Ybq1UjiTL+EQXlg2lX2DNd5DbGFB19
TbxjOb2WRelt48IMZ5P6ds49imbzZ6/n66OrUVsCCg3dwtX+pkBfVG/ayDIoX+sRDLRZWHi3m2ya
nJ2Y2nYIcjX5L9SO/ZOP/bgIGkOQECeQLrOoZBnSKBR1aCgV1uIcGlbLrr30ftEdrgCs2wbHygNI
oOZnV6MyI0Sh4wTZyFTeWUSi09hKe1ucopn2TxDXyvpBU0e9irGcodon010vnbjfT/0wvza1qu9R
QhhQP81UFLtUARqOtIjYu1GhOkds4EXYKyv3tjxSWCmNbhpCPZjP9ZgM5s2gevcZ1XNyQUASb4d4
uV+t6Nn3lgdCvIz3eZ7JRfLeWO50kC3vsl3vJ7eVm7SxspMTLwVbP/G9xQ7DTv8Nl9PAHdYBh4+Q
e6KpHh+UVQ47l9YWqdtvRpbcRiJ+nm2CCyt+73kuHiPqaGAgFyv2H+gJV8HS4g0tfXU/JwVdkKXO
bgHY51EQR130rpIsv08yHYJ4z9GpGUG0Zt6VYfDetJ4bllY0HZHVaZb2esK6Ha0qMAhDl4FCxH1o
p/i0yowwZeBG9zhmz+NAjnmKIq4DefHcuta3ytOv5LXSE12aBMlCCX8KDX5T1Tm4cHK/wWaBGImz
9Zz6PRWAm3xB2wUuGgTFeChZVDZFp16LxSueSh1/tUqeXG4SkkRzPpwtarl1i15uOA02K7LgCqDu
uJoUo2Sxym0ytiT9xdXB7cajkM1jOsj7fiXSnDji6MzI/b0mhmsfp8v8lGhRjjfDPFRv1Gvxe1O1
3gWFHgG2JDA/xtqi25sSibP0QjFfmB5pWm6X2DslE0YUosAQZ0CI2dcDxCgzM6mwsiS7MapYPfGk
v3XtfEk55d9jvkV35vl1HmbVLF7qoqcLiwN0eVp60lDZHttNywb7rEtqP1LIsgvEuuUExOPLalTi
BJLwEsvsi80FOdd2VcOf8tdX4eCqWjnAdWHXecZLUVPlD0mehFPSly+ICa8H81I9wTfhIzjEcqEL
JqK7b3zc8M50QcGYfBD67HyoUY2vQ6GAQPX2a2Ma3jlJy+IeDwnnc0wXt4R5jBwpmKxvUhIDsgbK
NpTYM273gWgapaB+d9jYTAb7Hegot7vlsjBVm9o3pt3FtlX6AbH79KYTOlI8OrtyhmBg5XZyZmRS
hW2jy+NY9cPRq4vykI6RJjBOjS+YhiMCw30HTk5vhQ2H64AjlbnzlpFjIpz0nVHXPgmfJKEbwwA7
DhZV/qQpLPbFggm91qggBOqHTNRXjkr+oiEHYI9H8DeDHWhKjm5pIuW2qJcu2/O6Tv0Ut+RxbeEh
tre9XmlVSTkaL7ZCgWNZOtWoeDKExRWCJsgSc8Bk3jxb6WzsfdDYgRBY3JN+uKC3pSWmnOJIynm1
7XF1kAfSzuNuNHR3WLRyt1j/iVvFGSWONRiSu7Z09CmNbVgTdbLUOyzkcbAQWfvkEvd1S0TrjSit
cgsJrPhGmGTyreoyaBRmNxGFpV3jzUI/tfPpGH96vsE3Ykr4DANZ629e3lCHMTsn0wnJr/mhr91l
6iRy3+to4ETCs4GYfSYynhtuwRG6WTjzcSwkCwBBlF6HkaYRuW01StfZFu4D8saq8jcDCHx1WNqW
DoWgU83zi1k/gNbkv2F9XrCsEiboc7L2Yh2dMPK09RFBalLRmaafezJJKbE/+x4d6A1DdiTTTrlW
7feM15y+Sr9l0TdzEr3ffatKZxJ/e4dcPFLy4tBglPBKDulvkwggq+Qw8PiQ9elpaMgjx7Rg4XRP
zNxgmPumiaQ6mrPr1JQ7oG+ejNJ23uMydi4NhX58cH8bIcB16bIjx9AFqWZZwew1Uu09FCOnuZPt
j67cRX0HarHuy/5L7RSI0Kvc4T/M4ywzKB4zk30aIK7ITgk2BohOyyAlYn8LpfFpapeivJONPV+K
ZcjwhA8EMiT4bPygVUlEHUWvkR52S074O+hgIyhLw6s/e0t09v0yEpEUZqq0FeMxOHJbcqTFvGvn
GlotrfiSXJHEMUTIwLL0N2xRgg4PGIT8JEFgeyH6cX49QTz0Ou6JXXhY7JkurNe8l667l9a09yf9
OE/59LXOaDn75oeYMpqD3X2bw5psO4desGY58c3mMNJWflhpsW69LjHPXO1vCcfXZBw+iZZYw9y9
EpBBBNoeHcilI2EmX+nZUVnRZ4BtR4XTz5OzXTIaLdfiPdnZtXYpKb+3CY76wHAEo6K4M3dU70jB
R3nFobQ/Ut87jGL6jlDduSNWySCIjWC7MW7u+Sv2E23y/BlGmHo1TOgBg5rfvR72XgZy4dBwrA7H
tUiGTdFY7qnmdwV94npcYtqTYdfKij4d5ghS/2yoec7DVBQewEJ/ZCGYW2fZd/aIx7HSy8wj4jSl
vBlco3qP7Sm+5gelo31qOjBl9BiuI9adOVnZdMi6lOLdVnnrbREDUgDUrqQMoT4cBro6BVyJ2lvs
m7TJljpstKd8LBkahbacGsc9V6kgKaiurKrcccN43U6O42ycSWgQ6j4aRtc5gM8RLoBHZAVRtar8
1hxjwyFfw5D1kcubkp8yWtYKH6vn94YexGKJToTJKwoO6EZ101v5A0fjOX7ui6WQN8BhWAoczBdy
R+g00yd4Q5hapEb7zkklumkxI/a7mRSzhKA0WxusLl7sbZDJ1/KGqIhFPpHvTP6b36uuOJAqvRLc
VKpcNyTKXZeJ0cuG8juWsya92J3Mytu8YZSzNaahA7YK7YEsDt8pDXHrO9pKD7xyRLOiRRZu9h6s
M9k29zhcKKUIM1xOqi7Z8uy8u+ceXokSHKFEhBJxwvQ6+JUfynbW+O0FcO5SUO4VoKNQzBq6PaAd
m65zntemx3S4iXTn48RgYhlzwLxb4yo9Mn/76bvrF7ZMqilO2uemlcs96zZgENvBJeEVhzLxnT0S
havagxiuSqp+X1okkyRrAtVGtHZgNj5nH4zG+PyxZLXXgfsyM8sKlDNITP6Z2DEnj75GldWZ13Za
8rXsSPnadRNCJKr5ts0OtJ45ROJFWm6qViec3lLuBdXJ5lxc9e0knTv+XTkv88FKPQDag59dWZtV
FEbEPmdb7mWO6CCtuufrKGU3AB38Orc5fJ1KetUH/L0lHFp1EwOee59jc3kQOEYfUCpP6X4imjjA
TBZj5DWeBqtC56OMdIckw6FhU7gpva4uCpaG5Bdi4KwTHFGjOc1UXntrKD6LWGTb3I+aJ6u1KF9o
xNl8kmWdqPPa7z4X7QkfSP89J1p0a0D22RKCV5Gqrgj8MmrBd7qkmmMr9pHntTXsw9rJ9FSZ0YwZ
xZ4uAF8KvCHyi12tVgpOabDeC7oFDMvc3iK4zV5ecoarr0ku6weS5r7KiQbOZJZeWM5j9BBFWITC
3FsuwtRqL1vkcK5V6VuvBdDW1r13j1FximjbcZ0MYpyYSBLfjp63L/aek/vv01D0ez1O9Q3Yj+5O
RgY4LTqTlNmKeJ7kuto1yatpRPLs6uG9JRA7RN53dIn6vFnmxtmyY/R3fu8ikI5rzVSp1W9umqfR
Ft7ZEuZtde2NZnKsd0wQZViA7ieDDOTD+yCwyQFSraDOd3nJHZZPzvKG7SPDFxMJi/o+Sy8+w7qv
ib30X6fCY5uQxoPglW6luTr3g2QaxNmiWk8G02Kf2JU1v5s4hew6UY0/bNV0D+QOdcSrD6cMwrZg
hDK5BzoHjOZUK2kImZkiuzOvV/kNm86Vt+M1oayX6q6DnntoXWb/IFfZmgOcWfm+zAyimhDnxCw8
a/I9AT6/E0lt4Lhhls3YVWvWVQ+1damBO02JRXBvbp3XhN4gvneLfkhpkQGklSG2wNRsJAGJ/zS0
g9wuCCj3zB99ZnhJZO2TAvzpxhWFEcRTte5WG2BZLMb23UVbf5fl4+dgVD5JSM16pFwBroxRDhBu
KYxjVdbzscEyC9DZV2czpV0VrYba282Uimu+rP0wW+70TXfa8rfR2Cy3FubuR9yRHDpaXYTrWnl3
NGk8spOiw6jWAzVauusMODbamB+RgIjnxan6h5ZBGIfWtN5x66OG8I1s1xSp/NKZiurMiJQ8xoqb
EN9U7T5GKQN/r86Ko9+O/kFnQ3QYIOC8O6mP8c2oTzytx7xKSNfJbBrZMe1FI3PaB2FHkJ440VO1
dln+NMjJ/DopK4ZwDVl2lFZCr8ax7rEOvebOtYVqlmW2H5SZbo0aKQHqu4TMTL+kbOusQ56uch8l
+XBZ9YCevywibv3E/8SD3P0o8+qzAPsXtM0wvI2Z5d41SPHhShJkD1tx4H0Y4zHbngODCXiALyLh
TJMVp8Xtdh4eU0Ki1c4mr2yOqvGonHilIapOlnXNJHNTRP318q2zsixEN/JSlvmH6lGV1AICwaJx
7VfGDWSpxuakgDwwskAJGY2DscoE170T5fVoI0SxrZZKB/RO5huSrmg2rXPySLe7Os9G8Ug8/Gb0
SpyMdUcRIQYmkBKV7ameDe5TtVANx6VYknPXNunOH8f4jKyj50KwHPqTz95b0qcqxvVpNaZ6m7N+
huMUE8I7dSinCH+NB/vZxWxXIg/b4YuMt8wAQ45d5ktv4mtz0+xU+st33Zld6PHdfIqarSiVUwpe
XC4vq6cnc6PTCYVg2a1LuUlnLzmJtfS/RGVU0pTELszfMDOWyRFS9taLqAmGiU1s00CrOReCirke
J/E8d7o/WQCazyQ2s5uRbn/w6ZjRZ5+7+67xaBq5Ba5Np0zOXu5WQYIu884rNG1yOsuL7Rl7+obU
HxRbQeVJhH7+aARZU+rn1CCZOWc9DauiVLuaDXBnr1YWLqJ0t5r+ym1sOrR7r2i/CtpcYHauf+6r
lg1QxerRiNzlZl2G5kXBxXvDBpkTRy2OyyJO9TIYePCyur6hUR0Yffs9HVR5GQYFUiorMaiayjw0
reheIs8myrYxSAKLm+bHXIzGORVNfDbNatzgVCUsLM4M0gOhSocsZQwWmIw9gPuvAtVn5UEvaAYx
cHJcrNeUB1Tm4QJ9amdZQvWMJlR/GZxK3Hkpk4mYmv5ZC+1dIgSmYWHS7yIFa17xxRX1o2HpN092
1U1XsBPuumWsD66unTC1oaj389K/+z1D/QIN9ZW4y8pcWmdnpuq6XWhlP8ZTwjB4LePGDEbauSdx
dVpfT4tfRl2PYdSY+TYy3Hl/TUY/uVMhNknEJyAnZSA4lu7lLifPBFT+7OtNuyzeqc7hnjLXrr8v
rDTzgafaf2rrvMA+qcuZWLwOU20/iPqwwD4K4Lz04YI67VC6Sw8ccb4SgVTbfiF8Jeppa3j4SEdj
zLsN3TnjPLfCPsW0S6xADo37AqDU+Jl4i08APcexcUls40Urp3uYbFu8VOlg3UIcbU9rv37JGq+8
namuHmSm2lMJ6P9RlAvEN9hv8ui4zdDSKrfWMpiYgW1lNVLPY726pX1fhIqa0NiMtOrrY+FUrPLO
GMPANuJ2tLeiB8HuOPhQg5osmY9Fgm8NfWuNcA71+U+ZR4RBToK9wPOYJvS9wW3T+WPGLY9/0N/o
moxdSy+KUL6WZuM2rRvF8dfszn3X5Zg/V45rhVqRfFEyTih8XeyPZLfTRVjRbTp0kXOQ9RfCDRLv
GXyxYuaDEI7uiPTuG524GXoZszVfbWQUnJsIPTl50GoDinFHHqyK9oKhsasCtKwZa9jzqOoNlmcM
raY9xJ8GIXmMQvHvap3kJ0vCspLd1Jx6H4zNVklywSO53mifMV9cjNVtPRHKa63rezLTv1GKcXeu
WMemFMRy7s53cjbynavFpJn+XQtku/5he9OxN3SEIze7hbv2LeUmp1E4Ew2Q1oD0AR3DopjtnJpG
a4DAiKyqe4VAKg7RnLHqcdA+mJEAim6l6GAGmTVBbEX13ozLBn8wsGQ+kyNcFEeevRkd94MOHZmT
TbXvlJpCTM7dbZGNbdAWucGECkcCCmwoJCaClqxV/i5Z2vJoUS8EcvY+fJdw1wntJBmVZv8lE2Z8
9LG6d1scrO1hsEhjTyK0D9S5ZKA2c3zh+0Y2hPzunF/D6d1qqsfdiu9mB6WVBvHKRRIkT2xXJhWC
2OW1fB5rys6tU06eyQ+r2xUz98WDKUDnfYnFemJdZQzrMiTm8ESrixGozcBnU3LzeeGMe+zYxRXH
c35mhB2LNHPisjGCYkCVQi0SH0ZHynYL/2gMY7QkOzp7AjjhZD9OTBJ3OCaYAbk2mqtZfR8hVAk2
/+vdZyn3QHHVf12rdDqYUhccHDxovsAQ9Fc5KMaVZK26X1sFbwCxxFLe9pHKzpOBD33DeS9irkWp
HA/GuBWjceHbZnHuajgOQ1Wv5HrRFPh7LecvNkbqCokwxwGg5UqQbEi+f1Enw6i0RzDAv6vnV69d
ZkbyjpNdzeToeGyOCKxZ14Kzd6MjrOMeXyDqsK3Td7Ajep8C+DBFUcEdO1foWVkN54vP0JHTGOZz
GNO9HKytLvpEfJb9wgAmH6An/y4X/pd8fM91yT9/awr+/1mH95/13Vv52f36UtffBjcn+OI46bv/
+u3H8We9fevf/vQvIeqDfnkYPtvl8bOjzPlft9v1//z//vDfPn97ledFf/7nv3/UQ9VfXw1dTvVH
0x7Kpj9c8uvr/8/fu36A//z3m/T9F2Lg9f//3eVnqf8wbRx7Pl46Lj5//F+3sP8f/EeygHycdvzI
uhp0/sflB0zQdBwPPg9ycGleLb7/5xWG1YqZiIf095/+Kya/X2wIlsRrjP0ANqGHI4o//fnG7BZZ
dkm75pt5RDzmMyUfQq8S6QWHe/vkts4/mb6ud/ofdPqWw+NkXBmAV9ejsn/1XqmuUqC5ElKW5oKA
XZNio7PE+1i10e4PV+Dy+2v+0YCLk+zP7wUxz4CkcCUd8eGwI1h//nDYFIrM6zkwrHqxYjMstBMl
xpP2pZALiPdmZPKF/wIpdogixcjWZOvBe2rhG5StA7Y33aQJmSFmEKE4PcC6X68NsBhhcd04SfQA
UgCHmois38YD6bar1X9Td17LkSvJlv0iXAMC+jUlFTJJFkuwXmClDrTW+PpZqNuChUokZvg21g9t
ffpYggFEeES4+16biwyJI9IrVq9SQp/UUA92j4PtrQ96PeZoyoVjz51AyX70Spn2Bz3rTO9omKPB
dxAyHe34kVW6dwAtU8W7JIpwNo81i3JAlViJdnLNJqkeMwMfm30t5UNEE5jX/2jyoLovgzE3OYP2
meZYo0flRw9cJx/M4EfMiTLYproCJlgXFXnGnUuKTjNILnpVTeZm4iyf41B2nWykTdPeYMFDN6wP
PhUmi+GWOqjkThky60FPqElupUqNu53iS4bfcUsxCg/mhWz/8NCZxa/TzgLhv5OSsMAKuoHnPiX9
0FHZ7pAo9/QT9LRa6X1mVTSYRuQC4o0njApLVjl0tVHdjwrU1h4gbxKRO64DRNXhrmjyrPtS+GFX
OLonpemLRaMi98g003XwM2Eht/Ins+ujatjiSdCTpCHZgXRkT09LR9qOy3HGqZ/ulekUT/MI+IhD
lRVcjvZY0pajxmFW8nPzXNeFkVRPgZQUZryjToXZ/FTrTizyApo25PU283VzfDRrLmhYFdUhXjDn
sTEb+dmt0iL57IV2OGK7kvvCo/NE6qpvMTj1YuKjWAMprzQFNgB2vmr0lE4AjXvbVs/9LG4odfu6
TdZd0YfimZxblTwmgaSd3VqXqkOlBG2y67Wx/Fx4A5OoaKshOeSlmPzlQtlId9wabH0Twr9vd0YQ
qxE7PfeOmzYqB4s7pjnB+iF8/BjDvBr3NXih9jjKuep9asoko/2EX5OhOA9tTfO4BNKbgr9wsYeW
eNeUz7Bs4sZmWg2dzZmNFxQ6YTrsNBC4LBZbpzunq8ZkJxfk0tGMWOrZhEXA11RDXhhJRTKSnaJ3
+V1XJXp2UozYUh/iFhude4jovgpCWh5Iacva6PcfQpXD6o1bFNO/GlMi2QhWhTgZUoTSg3NlZ+hc
+3SQw5RRIvkmHHIOtIFnGvkvOYu16Ab7iMG7r8DPdFRRlPJ7xX0MkIyOGWpQ55p8l0tT/ZCzsJC9
8Y6UQVxPSfyoKhXkBrhztgdS3ZRQD5lOLXRbR23SHuFoonqpXT9XjlWF9p6bCEzsjeoP+Y0YKkMD
NZzTu+AGEJA3vvB1EMq5RL+CTI6Lc0/byNuuDHV80BEGywevTvtkukfbwI9pl4FzZOd2dZPTj/sS
KZ7A75yFbB31QjTKB48Dq1ztpTjWwk9Z5vbGjYrMrJ+6+VK9CF/7lPwCEClbaWu8j+n528j9SAcV
ZUtq7I0mwAjJRiDjAR3it/GQhqHs33Jiiotj2bn+zxSk5ghmGq+LjRFHRbAVNobhg1cCEu9BWX0I
QCv4B93gxL0BOFzcR2NvQVwZOxpH2qTR251gG0h2Ebf0/gOzssMPgRuF9rGTBJ1sG6WOvSDaaBR4
2/RVAIlKIuyqbC0cXwfkxMqz66NR2AHLQqXy1U/bQYhXRUrhImCtBxlMrbxdQo2jFBu6bwW31qzG
+KT76RUw0GmrbjUXMNj3URF+K7wt67VO+p+ULKuk+Ph7I/p/OjP93x2I/r9jqbC7L7MPtn6Qfnt7
iNL41/9FPlDBHhvkSCkXCtLEkyj6f8kHpvo/OmpwRDDabzm6gfjz3+QD/i8d4Ios2zpq1986pX8f
iqz/UXAk4oxt4f7872Pgvw4JnCAXDUEnael/jycSP2vyH9WcyQfVXBdhoZao3c3oSHn3IEUTNxS7
dRrBWaqRGI8QPw7Yu795JRdOKQz04gOnc9Ib/WcUUW8ztF5yYjgcWyLYYyvyEWBfs29D47ZLgcI3
7Yo088/T3n9HNzvljWmHCzx5XSfTqzvFxSfPSh7hjz9SkHrfcNQ/h2OVDR8bxLgTiPYD1iIsd016
6JNjEB0Ct/qQUvJ+35NmhzqLXIBkxq7kNJXe3JaJDnuZcEHZqTK/BXkhdiGcr41HcWdlbH/K5P77
9mZac3N0Bw5ZI3npRoPbpH0vFfPnlIM6UFEF1vfl+sCWPtJM8IeYPalJsPqnOiHpUHERxBdP+mWb
JZoyQuTN9ccsTLxpfb2deKpr6KOPuc1ppE+4DYat7WmfAlM9a3nyTKInDFacpRde29zxVtaVzqTz
NiDZ2NBL7J0C8plSo95VAPY4Gl8fzsJbM6anv1lHHjSU2uPO7ERTF23a3Et6sNcMbsit7K1otpde
2Sw4+LTM9FiMUiPGjuPBKhK6vCztJEAwHSqBCzzt5giPQ9tYGdSMRPKfKWfMokNY0kIVtiHRgb2Y
8my/bRGp8jc8YvZEDxewpUp+5fz5vLqCl17kLEZwhsS+i3Opo5mhvRcYkJAOCRTcETliYgbsvnNa
zCKFTy3DA0PE+lWiz73nY3Mw9Wmle622njGfWAG+Ln2zWZigmbeFETXYjjzqhzIKHUM3bkv6MVp9
gvcJ+4BD7sf3zcFZgODghetyLGzHN4ZNSjWIRj+zpfQkQ71U7JVZuLSeZvGBvRTLX0WyHGny18yZ
3WkR3KrAJ33XfzR66CXXh7PwoDl+QVWaUiFjbjnUTT2DO49Hmdgz4n/y1lW2Bd00h9KN1zAp05S+
sPPOISU1l0QJsabtxCX3BBoQc6wxx5De0k2uVUm4MqiF+TAH9UejakSFX/on2hfvU7u+C8S4sYLw
oxa2z9ZYgS6N11bvNMcuDWkWL7KkGOnY5lmcTg9IaQ8ux1mIpdIPK7bOxm/9j3LrWTh2JvK9WpXH
uF7jIUxz7tKzZ5Gjb0Zk9m3mn+g43qA33SYeUBI4Or1ib3SURF6aoDbT6DpFNoRAoDhcnzUL8eN3
MuZNIEb5HXeepHknVNGbrH3O6bIUhrP6+wsnNH0WN6hNo0inVeyUU1wg01lhvbBBUflCRegox+4j
9ePD9E6vD2cpBOuzAAL8Lim0OJacvkq+W1mb71ILqURGq0GQH4kk+5D/B+aBbz9gwPMvAOPiQVRZ
Wg+zYNJ0hh/RdeCd1Gb4Ysq/WlV1NKg2G6gIx55RbxvTAlaOyWoZoVgAYP3DkASlYW+fuJWDWnll
yUyR/9JUmgWcKDJiTwDMPuFqgT01WmGqOFThV17wwirB9+SPnTtre1/klDIdvRkeii4/GFlzR6Xd
lW7pqfe5e+sHLIvOhSWdQvphhX57/ckLM2nK1L49Mph1oBVgxNjpgltX77co4n5gmPWiNk+NcT9o
h3FtTSx8ywkh+fZJSZxh4qwIbhUlWr028g5UaO97v/90fSSz+sJ/zglzeIfl1VCAYltyfL/Zxf2t
Yo3brpAfPak7tUY5+fN+demFxDpkUB5IZlDiJx8KTfceW/hoE9scny1X3FUfEPUmkbIPUuPx+h+3
tIKm29/b0UeY2IUZ8jcHsPCXkObovunJ/0R3IZZEcPVlKMVGnO9CqXvVRayvBKKF7WtOs9Bpv3F1
JteJBsAdEARrOOYm2brKal9GrPtWRrewOrRZPKKepXot3aUnn5jTWvlH4WWka/RDb97pTTJsuM9l
2/p3D2b9KHqUu6GHqnOQ7vV+Kib852L9+L+L8W2ue4a/+e8EmEUpGplhMEGxRclCP2NI7RO7rHu/
iL6jDDrUXvLYmuM3I5DE5AVCmkq5qy0Is8lKmFzYVueePuDDLR0AVHDyiu+1/nMIvvvpoWt9Mkm3
QXpzfZRiKVTMIpGFKVeaBTxFVX9pdB5JgLai6AMdeTexrB/Sqau3Ug+Cnpj+J/rdM5LEUyHF97In
Utx2y3PdIdqbiP+SIjlVemyVh1GNVu7yCwFFnUUySWkCv1Q8/jyvv2kzBwY7lquvtvxS6Oiv0PxG
0crk/m1UcSEoz2lyeWsidFEkPnjdpeTnka4O0TfLi3aJG9db8nTflPRFkxH52lnxMY9qbztlGKqx
J9dZddtQnWxhhrNEQXhjFOFLnZObbbEOLnTE4xb9yPc6qe4OcZhKd/gmU+Ry4yFmpAO2q1ei/8K8
UWeRUVKYNIVm+aduzJ7sWnpVqStjE4FIjFpmofTH1XA/wzD9Z438BrW+OZnIRdbYErnSk6sOUIPE
rRkadBdAqG4CgLFm9wmPy63k8JGSCMlzh0pe6m6ifuWbLUSKecmL9k2z7xSeb0EsggA/vmLb9nB9
aSwF2TmlM+wAIURa6Z08Q/knQiEr63uf1V506a4PhpR6j/+YUJ0p+5Xtc2FTmzvEKJLIy6TngII2
4JOr1R87bLi3lTKsTA2D7eHSDJ+FNEtJyy6RW++U2jZmk94+7tOD2Uh3XZCsLFhlYY9QZ4csHRwN
kj7PO+Hg7LRtS/voQBOClT9pIj8XHF1VxOP0ef1TVf1LQW+D1sY/pm2TZuYvWBY3kUrX7MqIlxbD
PLxJmW3UccyRD5RMKGu3v4EFoxp8MAtscUq6Qpt+ZegLb3cywnu7KWdpUduhrNqUDcwHJawOWDoc
Ub0+e+PKlrA0JeceO7aNB7MvFNvJMN6Wcscbwm8IbHZB1JwiNzlSs73vYuWDvmYUtRB/xSyYKKVW
4TfKXV8rXfgDXbRPaKfUQ7vZlmPxMcNvdC9Lib+3XH1t+5+2+QuzVEzv901QGUdXZGqecW1Vwucm
CyHUiI9p291Ah7UPVPDwCZA0oJu/UDscuyhx1OZ7p3sfr6/7hSkz9Qe8fTysVvrrx9x2BMJTUf6w
fKR/2Lz6UnM0aU/aDM34zkdNYe3NSKUQBIPXlnxOaltlerS/BTDQcn149qT82LWAva6Paek0K2ZH
qtDOJYOale2wCTn5CIiq/96Lcjt8jfEs7etga/sZ3emfxuqk2dGXJIS+gVwA37tfWWw4lo+ZQaVQ
Xdp6dJhip/q+nNXvc8mbVyAQgAZlbZDgsSiBFukupoq0KTT3cVqgQaU+XX8D09e7NKlmYcnkY8aa
L9nQmfrnUpK/eBNhIFhBtC7NmVmYgW9LVbexSIlpdHpVzdGwovuc2EYvwuPomo80yF8fx8KOp8yC
DMgkC/ELSVnK/PIep93q2KaSur3+6wshbO4a1vU0odn+6Do+N6soCD5gaUWtRmRIuI2VESx8id8b
x5svTtc36sBmcB2zKQ70W+2s3gRExmRfGcRSlFRmAWTAut0aKTA5oYxopptAAe6nDgUofdBPhVU+
ebKfbOWhwB8jC/fXX93SfeF31uHNuBIBekPOO8nBpebo1qD1IPTsAvJgQA0m3xD/V2XKEqfDRNtK
iCbvNa38p0YyAvfpnZnMOUt20IGdtlhhO/A4Qd2FipKfipGbseHT8L8f4yj/TAdRlx6uj3ph4suz
V93Xvq7InWo5qp5G20K3buzChlUI0KhSmkPgy0cZJtn1h6nTcrqwiH+/+jevmIYY6GNQCRyvxQGI
ysHJDhowaGKssJpHc+/L942h/Yon2aFkfRNYlOxIn9X7EKmObYx33pijtiwPivEtNix3i6ShwHVn
an1uWs7ouaLY+46O1n2i5re1oCOVTtbErKMd9kSgq3Tpta/QyF8f0e+zwaURiT93ANdQzMbIVddB
+4lLnNl9ya0ovbM7Mp0bOkTRZ9XaPrFiOEe4p7g7PWwflCK40TJyc4Yh61vTLW77oKu3vuyLz9wo
aOoIPZSwoA6s/L5L0BN5YdHdtA3cnMJGcK25NgZKSjjcJR4tO8DCJ5SJH0RHJerW0sIzm7r/XA7k
KQC8+VrYiY9yXCYWuAMIJGqyb+t8D8rgaAYiJw+dOKAWtkHcbjHHO6xGyIUjy8T3f/vYqh9H3a4i
y/Ey8TGU6G3qe2pvIycmdBRq790CsHFWryBLK2C2s/pBAfoitixHUaWHjPPZBp32bdMWr5LnHQK7
eVrNCCyNbDZZNNVN+oyynDOBx8Pe/CJG70Nc2Q6SlCdMf29sm650bsjXJ+fCyH5/1zffj50GvpbJ
6SSODkZnfVbc/EhXFBp0Blb2+s4cjJWj88Kl4Xckf/MoH+J3OU4j0WL9WylNmZaNJN8hJL9RkRpc
H8/CQyZ3h7cTg75oUbJsbGQE1s20OYOovsmlfheM6QuGq7fXH7Pw2uTpn78ZixGKSq0UHlMJSBGe
RnORcWT9bt2QliFYQlWorF1Rl541O55bZTBBqArLqULQCjr62HsAN3VnHrQyTo9FRM9TmZ6raMIN
foPDdIIXooGE7Y2XVoMEAPmhT1CpCzrWtNRa2QuXJurssJVoURwY064AJuFHIw+HoFFo6O8ObE+T
GXs4HaSPqyt+1pX630gzO341IzDAuOHI4pGZpfmUZYDu6WFIaEsfZYBuVlnLG5T2WMYTFw3D/4KO
gQbPhKxOsqnc8AGN+5cabfW9qTy6FU37AHS3ukSDgKmV5xi6y27KRgL1T7Iu2Ejw89wsk2kct5Gb
WcHPEpXJ4PMlJlO0MrT2QTZ+ECBBNp4LYKmsMzCUCldumhUnzQ4i5Lza4yT8kOrIRInDR8MfW1r3
AkJ9BTu7sp7qBuydsPC6rFWxkbEUf1Dwqd7KpvXp+my9vCiwbf5zto6U1xPXCg3HBK6zm8CZUV69
yEl003rDbQXH8/pzLs9UHBv+fE7UoL7UGkN3IjqWnCq2JEzDXH8bKr628304BTbJCWiHkbe2OKaw
+PfeCp/6z0eGVW3kZO2F0wxjevQ8WjnTXk6B1anQljVcGwUAT40+wd6wkDO9aBk4DStv3vNqabua
7X8o+ku9qxPrBB/uSA/cPVDsfQWnKFL8jpLC5vqbvfgFecxsvwtArZgSVLmTVOPZ1A5OiNVIW1v3
aFG+pFL54/pjLn5AHjPb55oxUHQJ6vs5DYwo2PjZmGJaV77SCwCp1NK5uNLvBxSehsaVkf1Odf/1
BXnm9GXfhFLAfCQ0kiQ/1/JBS9F35dUO3C0UWrO57fJxi4Cw1YavafJqN3cDu0U2Ahrrf0mut+2R
whf0LLrubVE7ctLwHQ6DgjTwo2LeKtodhjd8+ZeJ7tLYtES2Kkgk4L4fzfqAT/M9/1Umv/rCf6aV
eRP2L4b53K3tEpeLkYxtFiPtAjQe9pMQTrCiKkdxDEAyp7SQ2S+pPhh7OsLvtMaGf1zHWJrr1HIe
8szJlP5OGzH2vP5VL14n+StmkRO7FlRucpid6dFD+S9RMPxcunlxvP7z01S/8AHnhUjZbL2ykNz0
XAtyDkkkMK211PzBsFc224W/f15wdPHjlSTLjM9ANMhSWOUG09RqpdFl6a+fBRDZG2w7AXh0LnSD
zkXxvdf9n72k7N73cmZ3J6OpgPVZmnSisXzrNS9KDUowXvmwS3/7LPi0lg6MwVUlihnaU1sau1r0
P1x75U+/fMVW/zJHbqGZerirSSdWpu/S4E97W9ZAzAq2RfeJ4uRGR3UNc+X6q1oIPvOKYNxjIEKn
u3QyTfN5bNDJudZtkXqPddUdc1Trm8Z8vf6oxaHNgo4YJVHpdkdlPN5KHba16c+E62GA7al+yhSs
c8V6BWUheM+LfK2ChKC1IEGr1BP6tNklJq5c9YF3mWMMsDKkKaZcWoazVY6dTtQgX5BOvQcagbhY
1g5PaENn8rfWjE8G4hPs0rZps7Iup+PDhSfO63b4sHtwBXrmdoFIc/xQ60cEQZjjIqbDcWaE2js8
XR/dtFwuPWp2shBe6CIdZm7Aatxj93VroM9WVKiTRbqymBam37ykFgs1MMpIZzTB6IgwuxlHXG2D
bAs/6FWBa1dF7xzMLCbg40I1ECTmyaCVKFPoEVQxMu4eFGPlVLQQF+YVMw20mJ6rPEDSfbCVeDl4
QHn65+vfYunXpzD9ZsOWgJV1Tcm3QI27p78S+hvCFIQJ+/f9/uwQAtyi9TNflk44Dahb3zdhOwf0
f8T9WmBbmk2z1Z9iuyt1spBOHk3qhfRBAFpNzIMMG747jP4LYS1MbnX4fpGKYULoEB6op66WABcC
wrx85gkVW1CqtidUM+cIAXPrjWfgAjG0tX6D28RK3n3pS81CQgTrqmgColyf9TcG+pTC+La6JKfP
fWFJzith8Mg8+HCtdBpCEJHTLNMssVbLWPhC8xoYkI8hgUXIDPbjn7FPT1HXP6bTM2RzJXotPWK2
8et03GtgS6STkmNBHWTFMQXGzdXgM64812fy0jYzr3LhfKyiNpPdk1EfgvyDbLUHxX3kf0zxmXkV
4La+Go4XnzZNgzcLM2krhgNb46QVw0e3V3bkQwew92GjIb7on8rEP1a4rQw61JrrI1yYYWIWC5A0
gkMKbfvUIyFCraXhcTHgItVoOBFdf8TSPJuFAyPTFABumnUawwYFZ9cfR43Wjes/vvjOZqEgjDor
9BLFmg4CjfgSjLfYJ2H49wKikHMAHjYHvX/fUfN33e7N98FKMfcKkHsnUegHHXX9tInhDLUW1qZl
fWlFzpZ7kFL3G31ARUJOHsxYPOmMC8P0pzCoH8LIu2tNbCJotH7gCnT9/S1smvNKlayPHe1iQ3QG
LyNOuWqTm4cSusswhtshyO+PqBu9TYkZ1MretjAd5tUrSbGiDhfP6Dx4YOr0mobOttb7m/eNZxYU
oqKQC7mvo7NnoVY1Y4fm6j1viyshBzaknCujuJw3V9V5+SqnSIO7sRaclbDWbkN8A1/0uMi+m5Hm
7U0GNeTdyfWNY2UT/Nz+DC35+L4xzsKE5U3a5dIIzgMtb+yCmw6mSy9uYSZuyLLtYBtff9DSp5r+
+Zv5znENaDJoojN2aC70JjA7q1frheg9rxKVrisiV1PCM+sWqesG+SwHNmTHa/KbpQfMAoM9FC5I
MhGegeEEu1yjjAmBs+wQbEr1y/UXtLR6ZumBAKpYD4krPMs4ct3lWT7ux4l1EoXsE2b5wdCD7lwP
erdyxF36ILMAIRmgbt1ai8/wix74zIair5w0Ft7WPO2OxwywQ1eOz4MKCXDUvhktmYaggzja+PL+
Xa9rnnSH8kz/usqfH1TVKZLPDV47alfsR7Yz5u/qvF2418izIKAUEaoTzYjPZd3A+ozNOz9N6fq1
hp1dxUdqansZeu0GEMLu+simX74QuecV1kijnWo0lPis4U+lsHPr7VNnwOf20KhHKzFn6RvN1z0O
Wb2acOJsIZ44oyikfQvf4mmUjRd80PyVELowyealOUizUTR2bnSWXPoWEtEeZE+RVw5tSz8+OwzY
VoY2W0+iM5J//Gzc+kUOq5U//HJXG0iP2ZLXMf2Qa1WKcZPo74scDz8pIz3gm+YNiJyPMaCmjfVP
AUMa7q47Ku7DGH4JW3g7rfUFK2vc3kT1gMvZmrn073akS/NiFiCkxk11HLngEFnSE9D5RysaNUxl
tHTftLpcby3fSBvUtdZXn2QjIHDokjqeWpCipPsSEecmLdq9yNxXgz7KjURVjxLJ8MuyIuCUItih
ZbxNUO9uKpDst/Q2tzsd7qq+sgUsLaVZxNFhhLRmW04tlIO9MSizh7H82ddHZGvjlwEam+HGFGfe
1Qqo/lXpQM8/ZmGdW+cAGKYdlfTtc2CMC/IgxnDo5Oq2ylei0eXl9FexA4qmW4Iw8B5dGyOXOIVa
STexMpU1WzgQX69HhssT/q/6Rj22iQVjzXuU0647qGlk3mRdvdYrOi39v+eXsKexvdmhI8R8idsq
QFJhrOH/Ati9QXvcuFq+sqh+dwlfesQs6siRJOWG3qlno9f3jadzjT9Eza+B0ojpPYdFdpAxuZPy
Wz9zdIFDwp1cbYRx64FtqvQvmANM/wuwZl5wSQ/vYgsOaPyPigTCKu9ySJ3oEuE4T//SeJfF8W0f
/qrhnwEohs/5rnmMN++fL8qn/xKcaq+fo0D/JmvVDTvoXsFDx7a/1DE7dV18REx0/ZsvXEqEPYty
iWvnAACFdg5EdVNJ3a7/UTGuSDyOZfe1CCdgZbPPZEqG15+4NA/En8PDBdRQCt3UznI0bCDqg0sM
9ZuxFT+u//7lvinW5SyQdZlhh2YLeGXIs+izJOrsDrLeTSnX6Vdb7s1DBu1o34le2SP4+wfOu7iJ
a+krHiUpKFcjXLmCLS3aWTzyTIS5OiCMc+6i56ulwOn7CKgQ7/l97chsoFMsfLOorJCzdaHx9SQQ
03IfbeT2KewPidvdhzk8mGFlLJdjK+LVP58zoveM9FDlObL8Qon1dkAPILf5h0LzXlWZnEY+7EPt
fVPEmh2KaqUkLQ/u+kxDPJIvz6NM3jm42onD9Tky/dkXAoU1i0Wy0cSeVofibHfiJutfM3+8hW3e
wrjR0tPo/nzfY2bxyJTogujxyDlTf/vhKxh9VtKt2qR3Zhjv6t6+zdEJXn/UwqqyZkEja0YPRqsv
znTSTsa8voY1rCTfCCv0V070C/dIYc1CBTS2ushyKz/npvGogN8+Q/NCjQGPfptP5A3clrZFT58D
RkHb0bTPehz/c318C4vJmkWNph3kYDT94tyI4Vvc9IcgEgfN0+nCGN14ZVpcPhqDW/tzlpsKB/5e
qoszCLFjRhIDaY53wNsDOmJrHG1oQNdHs/S1ZqGBkKSITnVdsifaz2awjugMMXUt9DVd+MXXpf21
2RJ6glq4AnPdOv/V0S8sa8qDpEYvqx3Kl+vNPGI2ub1Rpzk11YUj2vJgDp577PSd7MFRyuiTPSYN
FLKSHtwUD9DdoMoQ0a1nuXXPWmwdxlwpV97lxY/G3zGb+RC1/RT7P+GAunRB6gvsgcsvYfXaopHc
pHaq7q9/tMsbC0+azX/RY3FbBK7iVPm2VbdeFW0AT0lbKQ9eXDzK+0JsI9c4wGT9TA8F7ujxnZHE
q/nDaUR/RS2eP1sDeROBTNN84cjsyEPqfiEHB6OXxCtuZyG5GzCaD9zjg81QYh1WJV8Ng3RSreF5
uobJXJpYsyUSu35nhlounBTnB9pzH3nhh0Sl3WHAVnEl/i89ZLY8yiCzbPoCFQ5pkr/HZ0Z8yMIu
3NcNLkSpZrUrXYILL3S+e5bCMkov4oUGskxbL2DX2PfXmosvrnHtry3TwzZKwUVcgWqhPSplfa9F
xmfLXfv5hXc03yPTwg5s7LsVnM1hvdb1C/H/HwS193q3kmdZGsD05DdniwxMRaQqBU/Q9F9o58Ga
+zt7Daq0sGznmFXRdqHrFZ2C5Eh7hJPmbbXmaVQnGw5Xp8vOM9YuTwuiQjHfGxtLrvpuVHWn8Fi5
NFNi+hocSxo2zcg6aP5wI5Uylve2+mkkFa+l8TZ35V2Ejz1H/OvBY+lzzWIH4BtlgCSvO9Az75Je
3xpRfu7H9kSb2PUnLL3QWXQgEVI3cjjojojyj/SB7Mt2vO0k5ISalTzRgLAyEmX6wQthaL5LZi7s
vthIdKdrrRJ3K02jhBln7dYyiu90mzcfLMmO8X2ssdVpICk3WXTQ3IRLuYIzxEqMWBruLEbEiNYw
Xon5qMCXMny7ZLrb6WpsHFxTtiNOY9df6+8s+YXhmrMjNjfsMlOilAep8jYoi3/KWn+QTBqKrbD6
oI7xzzK0nyQvPnIGpoEMT62qCPepyBzFbO9JSDwrkrFyxV1Yk+bsHA6wxsxBowjHaIcAM0TpFyDO
I70y1wd78ZivCXN62W+XfI0zqOulqlOO6W1qNICce5yDnv3ih2EqP32aAVchRgvB9y+MWzlaidwV
mqOiNdjYg7gz0vHx+jgWJgecuT/G0bZisqoHq4pV61NZ1/te7z/JGp6HevMjWBMLL60Ecxram9el
W1hh6VKrOYOZ5Zs0VLeJnp4MNxEbxSRn0AFn4pa717tyZ6nK4wAMHmyc/un6KJe+1iymgO2tK/zc
TMcuzEMPon1b5Bo55PGIpR0Spdw49Xn9OoZFvDI/Lt6bmB9TSHgzYLvzOlUecgQDhfFcGvqrcO1v
6H2fYzQsG8017ib97fXRLU312UnDMgFC+lJpYoCX5FiCN2dNLj+F9Vr3/uXMB4OZRZBeshEyRbnp
UMbG5VfZuZK2NwkeLuZYZcgyVtDCjgdDUY7Xh7SwCcx5boZtybTvKqZT6v0HjAj2MYFBke1HO6ne
t2nPSW5YotjggHmENbjtrijF50kTgySyWfksS2OYhYgxhJXhujzAmFrvXT+5T1WY8iP0WWPtpLug
yxLG9PA386xTOeX6uCs72CZot9C398LA4q9/UmMz2bbKz8R/EgVmtFncKS8qEXHbaYWDUccDZib2
rrJ27VChQ8W7q1VxJ7P8vVFrr7D4gf+7+q42ym/YKcl7XWlpxS27F1qPd12lbvgxAK8rX+PylVkT
czic1oq+Tzwa1KMKZw0A8jUORT5c6skmMicaqGZ0n2Ka1nVIzuJSMY5yqNgre9dvNe6FvWuODE9y
WYhKa5Au+V117JTqU1pDJ+plpB2k8if/lkHJy7sqNuVNJxkWLoLFlr39YJiGfBz75qtV94ewwxBH
Tqi0+3ct78kT5Jhku0239Kx9HKV3IlKEMY9opl+DAxSWMzZYz0tluI9GFOJec/SxcO2iJv6Mb1iO
8iW9z6Njx93Oiqlfa+nKxrEUFIxZhItxFkRK2piO6lnGTZN+UWr5k0T1v5Gz/egqyhYQdrnxregx
dXNlZVEtzpNZsCON0ni+0SIjoxGwKQ0ft6JyzwGZoKo/lF59U6bYJwrxqAfhJkHRdD0iLQR0YxYD
w8wvS8PMUWso0THirKjk6T1Q7+es6H/pXrR/J0VEzEl1+FG1kW8m9FSH8gezxu4ksrzvAxSczlSP
Kbywzephe2FUc05d02bCG0ZTd5TBVW8rGdxWpDf1Vmd/dMzCUz8qo8A5uYvW+mEWDjNzZF0MaRub
D6E7cjU0e10MPFbHA+X6V1rKPOizeOjL7ogjgaw7Za/gDVsY8N/Lchu25xqEGGZ4Z8kb9p1i5Nsx
+qA2o3byvHQApJ2unfqnmXghlMzFJ16Z5mWr8CeoZbQl0yJvRKPdjZbxI0f0wq5gbePQ/W41yX0J
36dNs5UnL2w4czlKK6lGgcKZm1PXkd+OgbphsXjWJUKWmpjjOx8zCz1BG2hCCm30RJL04maCeykS
Cl+7i4u1RT791KVXOIstetFnQ0BpyknJAiSdfeO6PjbLuCNH4qVXIX8rnfEaBfKh6Y6GfgysO7pS
1yLb0qKYhZiyqH3Y6qPu4FMVbhvymW7kHtI4OmrNrs5SWiqrZ1mKH1qjOFJn2il681VRcEH7qFKA
Cnrxs+BeUyVrPf8Lx9e5VKSxx5jkCwqusDPu7EB9ysfmIE0RFkez0k++aubwZTVfuUBj4hz055kC
MwAh6igznd6L8ckW9j5usPKWRFo4yIKyfWza2SbR2/ssDbZm+1XXvE+9BsCvN+V6F0i0ZXSpEd7b
ffWaKcWwT1I8xwbxGQuNauu2+Q9l1P6JfCj3rVp8gXcu39VdTYnT8PK9rkpru8XCi5trVAJaHJIw
1AwH90CxM1N1ayb9wa6xMsjzfRHJA4Ls+jaOzZVdYumBszNfLPxS1lz0MAUWWswGrISgt9yZtYK4
e8iD8tZPxm9NYpXI4EpSwNfD3sItbg6DMpRBoRKkiXsMOR1cSvdS1934ev3R8P8PZ1eyHKmuRL+I
CEACpC3U6Jpsd9tte0O4J0CIQczw9e9Ur/rpFkVEr27cd19YhYZUKvMMdPlimnln/AfAzjrpwsNv
gL05sF0WAB/wliJm+RtWK0tgqD+IwRtHXxf/gytIPLBeYfPBxWs8u96F/co5A12zWBFTfS3sDxi8
EfdEGngydtmbN5DT1A1PsEWB0ngyHWkdLUzr3G2ii/2BEgndQc7pKU7NF8TShyi31hBo8W1ubMlk
AEfpPsRGfFLjsJ685ItqxzNeS/+4m7RXMzVTE7Ns4OFvOcqPnGLTwgerKeJfY5F8K4q2g6lAB2/m
he+dCXw618ewQQQHOcE51Z0J49uQwOLN8NQaJQd4hfMchVl1GMclmPLccFqUD+PIIpXEcDYSZOT3
dXAVzWyc7Ms0iC0ppyOxlt7IcwdTi+mQsgstR2AsQw07b7reG1dtAhU9S8NGKtD/bvN8AR0ylxpT
LVec1FWsCI5mpy7jL6P1jimse/YgIYQQohFBbWhykuRl8fE0c/HrlJ/WccC3dQvnFJrGr0qId5km
oJ1Pm38tQekCfS0NFUvGdDrEJokgS1NTuFzSin69H7/mIosWNkuSy0rkfDiwJvcuE9hLIM8LGxUS
7ox0iZg3ty66rJzhhsm1cQnH4PjY5v2pI3xr5/EOsjiruFXb8mrsI+Kzw5/vf9fsiFquZMo8cpOQ
ITBb6Scvu0vkVge0SL8mrbFTkXe1WEGJyLzAIPrH/THt6y67EUGJdqzU5LgjHzv7wJ0maKf92DkB
WjewCS23qnrO7KiCWZy1TuGK7dPy1I+v+fABZ5OfpflzGFVgoBYN1c2y3MrYaPwe6fn2/m+b26ja
KSyGlA0sCd1DlbfnOEZSIdtoFdYOQszT/SFmDvqfQslfBREBZySSF4N98PL36VpatPJ3WmW45+FI
mJQH6MQ9Vktgj5nv0dk2gocW+POpB33+7quX0Xd49ZxsLzoiqVoSqpl78eqsGzNrICaTOc6hgpKE
b0XpOXaypzoHJtAZ9yZNXpN0PMOUrYFV7bQa1LiwWrMja8fSQz+uhBmse6gfnApCQ/14ypPxBAX4
dU2RGjb0O0ey0cPDFmWRhVFnYoHOzoHDoZA1AAaH3vHeYR+/gZE2OItLd9zcn7/+73/tjyZLzEq5
7XgAUEfhGijoui5ciEmUC6Wk2VnTbm1rQj0EXSX7EPEKHisgr4k4PnAmLjEcoYMED3rSRw926awg
VgJAVbiQLlwHuHHwdaU5tw8NBvvX8eC12P8hhcw8+t3tQoVuZq+bWihrvHFK0aqFaj5cmnyj4Rde
jpeoyB7HpQ+YGUJXpDOLgYYjbNIP3QTg+DhAP0j2cuvByd7vVbjEkJ3JO3TGT0dqaU3IaQ4IdAeV
uy9jYiIawhO4NV/xXvkGV9v7weh6UG6tiJYICLMFUs5JyYFPmzBWMGQ+08G8FF6P9HZJtHlmR+ts
H6SgYU4K1z4kZTiuQrd/daGFBEncdmFHzw1wnce/jswAQeghQyvtEOXRJh2uriQSiE9n4ZKcWXVd
lY5BshuuoM1wiPohCEf2w2mdH9Ar2IcG5DTuL8RcJq8ze3g3UuIyYh9KDxjGonhAi8FnOZ5nwkKt
aNr0ErIUnXthUfsQxdUmN6xrn3ZJ0GBmJ/zBBv01hyCueAytIPcgW/61b8KNifWn/GrthufEYu1w
bqm02JO1xHMmqEce4Jm2Mzuk1u7wUbc/78/i3F/XQkCXlV4a5b13sGLyCCvJL73TLCsKz+0DLW/J
E1hFtsCCHmqUVIhir3UP3LbtvHRidf/3zwTIPxH7r0WIvcIoaTHhpLhXHkFfpH4s6b/dW39SwL/+
eCTJxIy6tQ/t0B2spt+1pQRxaCGSzEy9TuURLssgxVAMB8cGtzuuaX2Ak2O4Soah3d2fnbkhtGOe
0WlQluC4PupdxiG0FwHel1ZLNYqZydf5OxxvrA4knekAE8KfWc1Xvb2YI82cLp2pE9pZNPbIU49F
rdZ5QfdpmL9yEz5ncAMpAJ/3Bv/+JM1sUl1ZzwSfAx5ZGIkTb9WwGilE6f5UXgxxZbK5P8bcQlxn
8K+dNCWuhPjOiJtW8C/Q39jCLfP4byECsjPaMVMy6rhpTs05n+SDM4EgEbm9CupEvt//+TenCANo
ST6akVFv52FzDuH8+SNHo92jZvdMXHvFafH1/iA373AMot2sk5JeCaZke1bjB/RFXwV/7ECYDKcn
FrMgh9H9/XFufww8irW1qGH2JVOMM6hd29Sg8Ux+dvWV+JdzTaguzjXkZkurPmnPHdJSP6dwTLdr
gCKWHF9uzxPVlbimelBhAm+vszFYNKgM2BMzo/sNvVT5CoRk+ws+rv2D6M14qeZ6O/+Fb6Y2ZUnd
NUPo8fpsNfIhR8MZjjPnq/ZloeyD7QLb7bpPNshMYz5doLtyf6Fuo48wk9cV/OvU4N5rbAbj4LOH
6A450ShBGYT1QdUZ8WEqom5X81CeiyQeYj9rvDYABhD0cjMeV10SX0pngsqDZTnQ5MjswLbz7J+g
oPhp14P+109rba8Yy8Euz7FXbtskeoCIxa5RzdfF+szNkIERtJARi6ZTuZ2oMxb2WLXqUUxkP9SK
LIS969/5TyKLv6/d/LiXp9ggkTqniqDUCtxHMMKeeeHqnDtkWkgaiQOZ3qgvz5MbXcyORb7j1O/A
frt+SBY8pK6779YXaFEpzMCqhAUydGs5wMeKCFjCQpzps4Sx95qXYbWt+3BjMWgTSiIXPuzmvYRp
06JUiZQgTWhfnds6aT9IL18b+P/+grtJihKknfW7pKid8e3+EZiZRh3REsMwfKjg5neO8nzjZvwN
WKPdEKF9a5cL7JaZcKIbEzqGisohH5pzyVAcdmt1bQOs+OhsBLM30qaPZWwshPiZydMxx6NpND3A
izD5Go19S8lnmcHhIm0nv8gmSBBv7s/aDMGU6owdoxdjBb/68mzC6fhBto0BGikkGfI+HAJnZCTo
QF/0m0xB5IJtq/ibjBjcWurHbkq3dvxuVZbv0Ny3ILu7cN5uF/EI1UHL8UC7ioWZcap6Z9tU0FdC
Vt8GKCge2eT+AtrL9as8xS8a2nxVxHEdgPORBgbcqzdhAsdVVIoK9Ac6NQAvXGWrxA5PbdWwQLl1
6Xus/n5//maWSUcgKdGRziRWc+6zZid64xus619HIrAr2KEN2+f7w8ztPC2GjlBULqAt0JydmPwK
mwLMxPYA8/mnoareJuAwFj3ZZmKpDgVqs8iUkyIYSbJdK5MTIdMvPpq/73/IzJ/XGVVuw6KEhSBP
1VXCffimd0go5LCroQK2kFTMzJWOGIeBVuQgrOVnp1Ir6lgQGOtebENBeBqmWngZYrPe/5iZe0EH
jFtTGxJIuxeYq64A+id0/c7I7IXCw8zW0mlUgsVNBYW54twitePJDliqsv2ET/mqX8KdzVwL/2FL
8SxzmgZDcEt+lrWzg+1T4DTj3rKbQ2ikRZBFQ7mKvKXkfi490kHh1KknbDFRIHPdhcmIwtbOyN/w
dRwMdWSZ4EEwyKEv1qjnNoN2B1kMeXHmpfhCOTzUOb/KzaU/qwTIqYyblu+hbVoYxfb+hrjd8SBU
B4FDD7XuHBd7L48ZhagB7nDWwKjMcL1m5dZ5DqFp0/lmq1Y8S2X9BLFgKc2aOVk65HtitTkSRfJz
U8eHroUaRV8AOVIs7PWZ3ahjmLljU9WIIT9XuYI4KU34z95R8TFLe1sEMYL/jtUUPZeFmbxmJjcy
Fk/LuUTSutAhYfU5M7LNROSnzWFVknoPrS12V/xywuBmVcMdqWHW2p2MJUrcbcIa1tD+/3wVnmpV
mRUhJrAoa/ScJ+kDh6t8JeyPMR4FyD8i9u2EfW1cZaySnn7SvAwPtm3GPhjECgaS7vexcZzd/bmY
2cOelrxNwGP2XeLU5wodnQmEOKakChLDOnH4HAZY67UyllxwZtIoHe3MLaDC0sirzw2hL21R7U0Z
g7VZvqjm3+KzDt5UADmwVNrN2SjstQv6fJdOz1EhLw7MMeADEFSVs7SLZgKcDtOEhK+spo4lUKwB
U587fuLuxqwPINPbdcPKicVqKocVkEzQowqc9CdiHxKhlZTZOoO9gfVW5UdaLFFj5xIbV1tKniWZ
YVIzudAYOuRVMEDnsym4L8m4otO3xiT+WHwa6Fci2uO3TrKBY1vp29YPONMg65PkZ4HshkRLvi5/
HJVuHDQd2pnVJBZw9xMXJ7SfOhOLnQ+71s02wnsGbXOtVLaK040XG6uis1Y8twLIJeQ29RO7CVTY
BGBED83nZCWrVBLfg+br4JwbkORV9yq8fIUOhr9IPfmjfXnj9+oAUSE7eAPxUly8CdYTGfLD4pTV
MEqFkIdhvYacRzBk4yvMnoQdJv6BqXQdDgTzmzd+dzpvDcejcJi2WNoQPy3vvqTgXPf0x1TBRrrl
19snTvbXG2nkDQz5Yjjf/7j+w2kerx+Df1tMwGfCto5BHcgIvfAqby6Ty44mG49Oibf6RBdOwMxx
1gGnTQZ0Cewn+oug7WPDpxWA+c8mZx/wgV4ITzM3gw46teAe19jwtLmYmVpHMJGGLcXRU/02ntK3
Ol14e81drTqwtCgtOVY0Hy4ypfAMMT/dnKJY3kCfqHrgqgOeIT2m3uey1vDMFaQjSidU4F1RtuGl
zgb56PYuOVsmZDmTUbZwuEXPxM9Zzp4pqcMVKRO2haF3+e6F3vR0P/LPlXV08XPI1eNIIce8cKN9
BCPxmDH2mBsyyOLuS+mR16g/DD+9ZAyG8Etf0rdGVdBVTB4Kc6x8O6qX6BxzkUuXRDdjWgtSGN6F
ANy35pn7M++6c1yqwp8mgMLh8fgTsfYh6iV8a+K6eQgFzF66YXyILZLDESidTjWNflXMeyFuIYKm
YcMqnlq+8SCRv7RN5s6TFmH70oK/hOexS1kbO8lysbNyfphK72tq70kaQajFClpRbajxYpbGCqjy
dTkU67pRYsdrJ/+1sHTXdOFWnNIyzzYyHS+vB3bpaffWW2DZtB1UYwEvXbNmk+FV6qPS9NzCG6P3
wItmYw6Psz6tF07+n4bujR+gA1nN2DVtFZrsElLzV1WofO3V1j40jwnE69VA/Z78sJoamoJFua/y
TRd/7dkbGZMfJOzprvXqx6j+MhH6PAIh5JhyX+Tuko3y3M7WwalWXjtpLCt+6Tnsf+BAP6081C6D
DGLe2RdBPp3+o3GL2A+9sNiUSkq/Z9nv/iocXSeOjwZsBzGBhex2Lrrots5dT2QcGYpfCrc/Vgx+
HSp/wDqx7FIxeFPA5shq5dHFf7m/P2aSOh3pmY1QdhVDwS8ofe94IXZS2M/GawebEnNcW0vSIjMJ
kI7hlHme5eOEYSAjD11hkHXC5h3aA2OT7uo2PtKheyrbhcM3c/Z0m2ZGrc5RpsAkVirDa04FZpIe
vE4u/P2Zy0xHaIJo7VYOEezi8nTHRfUpSnagsMc1vSW6/B/U4K1To2f/cdmyfCLs0qXSe09H1A+g
jbFxRiPzS4iarSLI62ya3Cmekis0R/XF89BMjS/izrjkU4PuHogPpk1BHsNeGvoM0ZqUMN0l5Uds
ldPWHPGIsGW9T4jxGbVeIFjzAGSetaah8WzG/W9qQRPNUnRam/0HHpRvcRgdnLz30Tev/M6FiO7g
sI/cMXZDKfIf97fkbfQxtPW12EnGKqMyyhA7vfCSRR5cPYwHpIO/jDxG8kPwxkqqS82trTVeWXDF
B++nHYwryLCHUiCYkfVVoqR4t6xuSXn7D3Dv1oJocdQ1WBmSqmYXmw2jHyUl9OqbbghU1Hxxy3gC
sdwLKjQNv6CiJK7pmkm+xCp86Cb1exIR2arBmV5GgsZSy6vPHndi3w7pqolKbviiA4iZA4sLsoo0
/Tge0qeorr+bjgnFqbKAEWiyZ8nAce0jEQdJWKyEcEPnwVHj94WJnzmluvi26kLDVYpXl2IQ+wpv
djvlO95srPFgO3IF6Rpo9GeXGFoaoW3sy7T7mreAwIWO+wBkchAqsqbVI+xsdsQrNgu/6rrl/zPz
1NZ7pZNs02oiwDyR3A4DmX2t67VFkdfHvYMg3DTuLpHJRyHfWcZ9G67Pbq5eFga/GR8xuLYXwziF
aohZ98cIiO9VZJ2wzH4k1yX77gDeaB7UeAqxISh4biW0dq22Czrav7khf6CjE9isQ9qvyFK8vpnl
4vdo29AA48UuR7M/5rWAVIcR7j2rzKCP79ZPbigsSLzQcmnmrx/535m39L6rQcKWszwe8OebdZbw
pxL1KihhAHh2RnE79UU4fk+McpNM5iES0+v9Sb8Zv6mlt2NpVReycDAsMcALzyFuV4zWd+ItQalu
r6mlt2M7RXhYZm13NFv3ZKZ7TttzOFSuz9Poa5sPp3hJ5XzuS643yF89x8zkFitT1uHCzlcVglY+
8WMEKfX7E3V7M0BB4v//fEJYR8LUGA9dke1IN7BtDfPStSutl6KZXlJDxAtLcrtgijXRepug7fMi
VrV9yCTM/ezAgqkmgIFoIw+4ZZKN57Lf6JnvRCFhqrHUOJ8dlvz/F0Z9VYgJ5IBDDQqRX4aR3wKp
FZLwUJAsD0YDjA/Knq6PfTF2D7WxdMffDIX4Xu3+ZbkVT1YXDoeCxvLNc7n5iApqAUPFEd17vGaR
N3tdbDw3qZM8tmYzsYVFvZ0DUksnYSuPZiCdFvWxi72N5+RHZ0zw/TXWc9xzkM9y96o+U/ulWBAW
mttHWpATTpxC/WfIj4lwPpmAiAB3ebdvauFs6UCBISie7u/YuaOnhS8CvzfU9CkqHuCg1Xbt+R0j
ITSki3bd8FzupDn8zKtFJur1796IYHr70kMZJp/GpDjyMfaLZGvmak2zU9UOayXfmuJ7OPS7rFhA
584cd72JKUcKyi68kI+mWZwAyMZLbyrFtoyGRWbW3Addl/CviELhVZXJIiqPIk9eRN7sLdN8iSuy
goTaBpJAT0ZXn/rIe3TFuMCkuQarW3OoBbGyn9KWln15BNAqCWoGBFFGnCCDP+ywv78t5iZOC2S2
k02CuB7qNZXxQ+Ve5gO/dCzrRU/kmy0yauktMjcyJ5U0RQYlnJbs2tpZyXDim/u/fub46B0yt5Cs
LFqBP95mv1TKv01TVflkgOhwY/yOp6FaeEvf7gngM7SolHdQXXedOD+aKi9apMKp/ITGyacczOln
E0ZrOjZQ4KbSPUS14FvPGJkfcTNfkVA8Fa0bUHv0UMfty6XEeOZE6500xCZuh02THSHoBQPWaWsZ
1UqF9Ur03sfohu/MTJdeRXM7UYse4TgBM27w7KisahPV0ZvtqL01FUHCrbf7azkzhN45i21PjBY0
o461Cv2iNGHkJaqVmZnfFqPEH6rmjQOlt8i8lLteDEHKY4ICu7wCbcLNiPZGM751nPg0hQvesUwc
OBqfmGP4GBk+04EVQ0Ak2V7/g5lmfly/9v23NN3IWvo4iVXcB/g3iHejeBwF+H8ajuNHAwxokq2U
8pAUn4N8VUs0otuQDQqNzP8PRWYLLp9KsBknuCdPakPlVqA4nQIAAeAwfFc3MHHwbSK2HbW2CR4N
YhTAS0AyDRSaqjrSJaDG3JWpizN10MLNXA/kAWM4m2D0eSWYVv2fScicV8qRJdjOM97BCyf+z4vo
1hJqAWsoK8bFkOIea5p2F5XMOcPPoT8SuHhC9oKePStOIHpt8ZVdShhQhwAMO8qaHqvea0+NqMHH
tgprL8P0l2mwcYNiYbNvqkRmqzoNwwdOICfSTjbf9lSG8KnqXHUIRdtZa6eqE78QNhRaMtJiOukA
Q0qajSs0RukagjrjQsCZics6CsOmjtvJaaiPlFvpKsqLNXMLI4AUxkKyMxM69SbciOdkVHWiPlox
dFh7aLHnr24znaMRNcIqAv/g/rGei5x6B651wrjk0BU6Fl25Gnprj1bl3qxKMFzwlIHkLTPPxQR5
PZkeyFCE6LWKLfC/eH+kLizcImupQT4TYfTe2zSVKhUwITsaEKYCMu0Aj+knyxy+IsFeyLJmbju9
lzYIXElOZJTHkQ9f7dw6xWX69f5Ezvx6ve0V9lDOiwZbHfsSNQ6Sg/529JCf4vzfH2Am8dYb/NDs
rxtamtURGtervgdTUkb+dVVGjwd42+7b0gwWY/HcaNr7YlI0HwdwMY+AJq74UO5ah65MVW9Ji+en
KU+4bgLUqu9/28xx0lv6Q1pUrQtFxWOZOqfRAOg7n55GLr7c//Mza6M36HMlKhSIs+ooDANs/LMc
6z2LnJ0Zf78/wNxsafdvq1rwzxgGMCtxDNHrTyof8s1TMj56hlpbw3hZXJkZGUxLRzB3ijaDPRr4
mrTYCMtY0e6bx9hKdOE2sXeRiFZRTU416WAabcGPELZ4k+MNgZd0C/n8jGKepYM5ZVqmCjCL+tiL
k11dxvpFZi9E7YRXnmibBSqd9gnLDqU7/rKWWCazo2oXa5yBSOY4UY00B2bdef3uePI1pOTBGbyP
0siOgsqN4uTkZmfbinYOcxY26MwO0mGEBu9MiFTj6ckj6XMG2YcovsSKbSKnXIjEMxFfbzQXkLok
LQ/HUynUAMZD1XophDYtxgMqmOxWlDgQ6XaKpXg7N6A2m32XFXYt0+E0kBodQ1VvctxocCWH/mYL
C6tFW6SZTFhvQJtGlYXmIIeTgpam1yC3m/ICQhGnpHqiFTPQiViIkXP5jt6Ehom7S3uR4ZvyCAjg
Qbz2tgdZAFEEoaUOaBmflIRbBUuRdSVD+n7//M+VY/RWtLQjg9cT60+NyY5FnD64xbDqTdB9ZI+E
i50kB3gmYd5jXVbeGhI+Sxaks0NrkRp8ZFrkFvrrFbW+89p870u+Y0a7orW5qer4A81UI8jy/GsX
Fg8lnFPuf/NMzNMbzgWkrMykHuTJoK6QfliNJIBc15epCg9VpsBnbwrnW1LJ12IUCzD52fXVCjJ8
aCmUo1x58qiLutMQ5EShL+kGogYVzIAmpz9VeMeZkACq7YVR5w6KFt1tYcdJzIiEQ64r/Ih1QdLE
bznAn74bhgCnJI/3p3TmGtQ7wgV8tkhsXKe0MndmoVaVF+H5Qrb/9uev5/OvEklmqzpmiZOdODc2
Qw2sSde8ZEO3EMBmYqTeovWILMBbDstTmTablHoPEBoDUpRlPwa+5I4+E0r0rqzZtzD0kk15qvPX
wptav1EJnvASwBK1dbANF4loM6mi3pj1CsdWPKfFSXnmqrKaxzCLv/3bOlyH/GsdbFlkAhiU/ATe
5EdGgXmQsn5IF5VrZk6m3oaNGQjL8LrKT2XY7DpSPVbU/A5N+a9jojaicwEosB5YvWTZN3M8qFZ7
GQcwICAgUp7Mnn0xqmqd0ORQJOPR7JPfyVIJcW7ltZOfOkX4J9Sd6HDF3HmvJZReKqdr/Kmz1x3Y
obvQjNf/tkLaiU/FIFtpWMWpkyCScPg/WQXAowwYjfsDzMyZrolTlR4bhewxZwWQsjx6hvCI8rPQ
2wnsC7Qw7w8zsxN0YZyS1AZ33KE8IYFZMQrUXZc2p94LA+FKqKWH/aqX70lttgvv4rnvuv7vf21t
eDg0eQUc0mnsKjSDPWtnGFXh89h7cFXVHe1iern/aXMjXaPQXyOl7tWEqh6LExyEYYPpHq67DqYi
TdAbybK00ExQ01XFIJkPX546ak9tDUMwW8TQzKhle+xZR1fMWbJvmhtGCwmjW0RJMWXVKY07+HyY
JxkRv8jN3eB8uz9fM3cL0dIECcr0MDWkOjVxQ33ZTdA4x9vOb7ose74/xNxHaIHAQEO/4XZTn0x6
iIpkl3ciCqAX+mPRymDuBaA34gntJWSSVHO6VghB2YbQn0SGE8a/nBYgNpwr4ERbGMnL8GlCBw4+
AA+ExQuJwNwHamEB2LURnwPVBSc2d5l8hdrEA+wAzu0S2HcmyOmKPTXB9E0FrU+odP00k9+snnCz
tQ+jHR/F5Dw7SzyPmS/RVXtoNnhdCF7jqYpWDOg6r+fvihqbpl8iEs09U//gmf86oLKzkiiOsRui
Lnswmuky9uwJhjKj2kjewmwkc/eOYr8bu/XZpPpgZO33jkKEFP+2kFDNCCdbulzPiGDk2K1Vn3hZ
VRtR7icPhJa2A72xf44Ahxwzwjag7a2bSKxlNXyEoVob8FALjCHfTUSgndOc3dzeWcaRmnF3ZllT
bFJr3EQC9t+J+3r/8NwG91Drj5/jX/MVMtKXHQX2D7UcoMvzNV5FNdwJouEzJxtlRDBufDKiPvC8
kxIfwHhPRftamK8Oysuq2i9uwrlDpht0wzDQqgsPOtwTRDxzvsOi8U01NXvHGD4muxggFz49j03l
5+bkLzrcz1xWukAQdDVRDAZL+NSheQ3zh7XhyaAfxo8SQpitlTwZhfjs6RJ3fq5Mr+v5jHyiKNrw
8oR/Fj44FfEmMT0Yoe8bFQGq7mwaFLHRQYBrKGyjPpKuA5ip5ICxQ5nYz9wOnQk3tFd2+3NIOVu4
s+feOLoAEDhrRQpMFfJo4m2ZVT9UpfiaJefKWDssDHKwoZLu22CwherYbegwdp4W1mAAShMYBKoT
OMjuLhy8neq7rZXhzUyKR0zEuuLeuxrJJiricj+SsT+mlvPD5hCMhzI7rU4AsCfpRoCTnqbleoRD
5O7+sZj7cbp+kIc6iFujxA88ykNPTuI7YZ8gcUHa0z5RAgXcQXFfUAUaYZj+Lg13BfuODQ+no50G
Xficy73bbsKQnGxzqdk8F1Z0Q/ExHjyH9YM6MYDeSz/O7B03ja9pUXzLzXxLhmpTK2b/4F6hYBQx
vTaEFQFEEE+p0z3GNUpmTtb36ygcz5nphGsLd5XZ1W5gpOwRtooo3GV+omKxUPieuVh0FaPCAWTJ
MLrqxOHvMrF8I0S8J1a2poo9i9aEK/qS3dDMMf4DKP4rjpE6NYao6ZHK9P2x7+2D67qnwWx2BoMs
OVDoSTt+6ZsFhMbcaNd056/RIFDIOyvHjelZDSrhsArthm0kFR63ZrtFd+NB2G65usbWhdR9ruDy
58L7a8hcxG01lBiytMt1HNItOAcvPdLd3hu/oewk/cwogzYGWtGboB0ujZJv75+Gm9c2ofqzgYSq
i8MRmHW3d9YOFPPLOnuOs+jrIn3nz7n6TwMPQ1x30N9fFw+211mhe3HKGML10QN4bIFpvbHuoGIH
/PJ6FQ48C2oz6JNuw/gWLLxdBzPVyAlUTQ5X5xBA0trARu1rYc7nvlt7VoiopWnl4EeRsHt2oRHp
N5O1i5N2P4ULFd45OL6uUhy2DAIdkeNdVEK/N+GTKcOLIdlJFNPRy5s3FnsnO+4VGrToN0a4kd84
YJaRaU3+0DU/vCpENt0X6pPFJVAgXc52MdyavHyJOH07pcLaaJud9VKqSlnexUnFCm3katwDAt83
li/qLexBGDXWUGJa0fQNDW83PLP87f7Gu45wa1do75MMSAZhkxp171Q9oIz7YTG2m8TC8t5uQuLD
tMcJaThIx7BwudgG6fwkdg49SLlmRqGyVm4EkT+htcv2WfLLEHbuqwaOmC4VmS+zFP/mrFEU+HX/
S2d/i/aKCWmSK/hFQui1K7HPXODKGfIvL2oOwpMgRfNPaYMbUrHA5fEe6pYnFJ9Wreq/e7CCXIuu
W6p53NaFw7xoN3MewXckB9jzAhmFfVWWgQ1VZ3lFsxA/S2qAbWVQpzA6ad3XvLd/5wAkdw5ZeMzf
zkQInAr/PxYUdced2GAdmGPie5Tw+DhZRQ7mXrSFX9JjnUH4ITFRghkLeHc6qu4X8vab1xUG1oKQ
7aIJEfIJtghXLYt8fOJRtqFd/86Kaed6FsRxxMu/rbf+TnH44LjhaOQX0xsujRMJn6yEvSsvjSlO
kRwvVR+uq3QEFm86NE743IKM4ieFSHwQ/xdOgHP7fOnvFEKdHgZgU44Apx4T5Wyq3jwbsl+4/ufY
PPrjokimNrWEwt+POj8uyGNWD3CYynYxPH9lb6/bMryUZe/HLSYCxL1iMjcRTx4nr+xWo7C3jWcs
VCKuQftGLNGfF7nl9k3VhOLi5l2zM0N5UNTxK959aQBG3E3JksvV7FdrYaXPG2HmWVXDoC9CZTIK
TEigRPG3EnbENN+k2Xvl9o9mA9chgcwo8bkrV6HXb7mBHg0oB/e32NziahGlqWyYGomsvphR+yM0
4chtipc4WejF3syAcFa0wmjblpHqwFa5TMx+zCYCR1G7+x9nV7Icqa5Ev4gIgZi0hZrtcnm2uzeE
3d0WQgxiEsPXv1O98uMWRURvbvT1ogRISqUyz7CO6i5scy9oUhIFpuXfA2kf766/z8xpPL0vcGqk
GbWSGrbByHtV+Vom/L6L263blp/Xh/h7CbuwSKZpv9YOrBx46Z6M2E4CCb25deV3/LP1tdpGuju0
qMmj/WJDShTIZxrooqA3Fot+AhTEA52gAdZXndwWo/drLFLyWLrpj8KgbZBlkJ5lwnAC1mo4u5US
5jXXH3vmy/wNpN+SJ6pNZViRgB91H69i33Ig1+Q+isQs4K6Mu/L1US5noBRXrP+PyzkUeWjk1e4p
6wQWsvezsyl6UiNIcVAJyzVQT1TTwNL5V+2PIeRW/k3yZHqNoF0cVaq0oUOqWisYaoaatWyA55L2
j1rHbOsgnFx/yblPef7790/ZwX/aZ8g4Krh6hWMc+WAF5c7Bp2BgFouyGTMnzd8s4NswDqFGxhVx
Tpakz0MSrZW+sWw3SI3+lWXFOikfr7/P7KRNUqhYDU6Hgop5cjP5ajhpvU4KJrZxbybAuMkKnKIx
XeO0T86o7wdYvhlnznyzcMLMRN2/Kca3F/VGnaZDxgHoAg2OiXQ7NuxJ5OTVHtygBzzuH+fN+v95
YwYk8cuajCdCqk3DYaJiWuVJNvlhkWo+9yqTiEccO+nSBHbsPdw+CuGsIV/3XPtxWKRNugwmmAms
U1FTGxgXKhpiQmZ0fG7LZscbmoVRxh8H7oHDxJ5p0UDAoAAe8foamTkoyGRfd4XQqrRG6yTa5Bds
km6F7iHtuLn+6zM7aipxWgzUKqnZW6fSg+8oeqZ5Wf3kqOGAJ399hLmEcap0OsI6euiINk/AcSLG
ZnG0AtMvhRuQty99XZ+x3zdZZ2/T0k+DvOZiIcGZWRJT4dPMiEsOGZbxJLziwdLNPaxIQibHt8aW
u3KJZD83ymQLm1UiYw7/hxNgaq+Nm0rgijMAjti6ltVjtNQMmrvnTcXMIVI3isjg/Skzh+di0O/E
U6/Qt9ihpGTEzXGMHhrDPAyJDpV6jNKPEkXiscW1+Po8zq2UyR7uvV6r/izlQPv+AIr6F07eO5gJ
fHWohW6vjzH7kpNdnI1ZVp9l208g2Y+9H6pYnqLmWbbgv0iA8/MEdrV31OgBIYCQnw/Qr6le2/T5
+vhzczm5Wnnt2ZZIiPEEEyK+LrTxPuBS6UCHMWCA160LHwDx60PNvCqd0gUxmZCW7Y3oru8tOIbl
d63vB078QWxUFR50C843LOiTPjTGZ801XPTGA+hUSwIgl8MKndIGSW3anq5HfipjcguNETge92d0
VMFer7/g5UOUTnmDNVVVFlMSn0bW3rqZ++U79qvF7ZfOlzskanC6W0h2/yoM/jcvpOy8ZL8dYxYs
UWXlaQHIYR6k5R7aMTS6x933/D8QLbfK31TcA1vmF2+6LQO3qSHXmSB3iMMEaq8wUtXGGOQRC8fs
V4M6fpG8ZR5EVtHfl+kXSMuw1tzAlDSg4k8qddAB0FAW2yb5AZuw2npj1hD02Q+RP/keSMrFEQND
umbMzq+5EfBbQwkjNsd137hhV9CQoe4Jb3czs7de3YYRvg2VZThARyYnqwEtf+aECWySEOmbHvoC
YwdLrnu82VndxrcOkfHVa9zOxLq04hVItLdRXO2hcNMOexlH26b7AZePo8+zbQVK7RZWG1BhCEdq
beCRbPZk4Xi6HBbolGRj2yJD36vw7lxb4kXjo3WmC1nR3egtLKS5ESYxQbU1jgsLxHaZdTBW5QOw
gardRaoMFpfQ5UYbpey8Tb4tIa8W0qCiwBKSX3VkHjrvLs4hARdV9/l7X65TC+hg6weqr8BXW3w7
DM4Pb1wrs4S5rPFsZ9UvsHqv75yZrJBO6aPKcXywmSA4pZw8bPo/EDvCKvISeAr3GwSpPdK2Gy0I
GpcL33guGkwuxVlR+HFeNJDcgtZ/Kelm1ProkyX/xctZExrW//91AWGzktwp+anLorVtNA6ER8mP
xItWFqzmm4i81xEknftFBtvlQA4jmf8fsHUbUGwZBqzs6pH1ybrjYuer5tlI2VZSJKDXp2ouyE0O
DIPXY1ogZb+LxRa16LVTjFsqk9s4y9aAB2P41fWBLjcmoR40KbulYxPX2tfYV2m9ElH/aJTFqmrB
O1VNmNd0ZZQPZf6HBiY8DP+weDySHv03i3+WpCwDkauFDT+3Oqe8Ta3dQata+HdyGJ7bjp2GNj6U
iJQp4ceYWfBK3xh+U6/SinwakbXkhzYzp3+j//ctmhkF9DxqfOui38o231l+e0hld3T5AGT0wuab
mdGp1qmCKiCuKtK9ay1nUzYufVXAjmxt2Hre+PQsAARTDrbKeqta+qDnTPHC8TXVPgVvzlRdnNh3
Tck2CS9/ZCQ+Vv4LWNKh8ymzvT3INfXKQ+47VZj1xs5Ms30r2df1tTX3YScZbASPHwNWlvQukd2L
EMbea4xQ+8MOFur7eKlpO1O3plPipzWiwgU9LusOOIYQZIRfDWQ8U2Yd0iZeOfXKBOUt5uDjmf0R
iSAq6S5dV8USjGZ23U72asmS3Nbc7O6cgbCTDyp5G8SQAl45QwyTVJWhatSk4M84KrXeSpiW3nSy
g75LLevt9S89E2anfMlxlBHkMXl3Z3f+jWEbj5bTHwrz4/qvz8zjlCnZ1iTBdpPdXVezX+5IgpzF
X/D1DeqseRYltf5xwU65jJmSBh9dR0Gkyq4h1Y0dsSo9495wExO6I4Bac6hPJ6k6RlS/ZKK7Mc3S
XROUUlYlc/wNPARGsRCCLyNTKJ3SGVNi0W7M4vJkxvldYaEGJaiIYNyaWiEKUd5qSOlTS7vnHHVd
rYbnVPnyjwM4+sv17z63sr3zdH+LTBFYfwPRgzrFefWZ57G772QCg+ZaMACpyLpW3SdwG+9A1QVO
mTcbr0xxg4lkCM7eP8ks0SkTTPoOVAlBoD85dR0HZmzCcLh11Lrm+Yftw9994V1nsrGpxKsqPLS5
7VKdXKLuLSKfdaOfDcjyHljPk5WI60OvRCBbyJF3A4F6FTz5MDObDMaCKwUDXQmBKZBz67ZfIl7O
TsAkvxBeUnZ+hE6GEvwoXQpl0MR+Li1+Eqa94VKHME6DEu5P6rSQn3yuePR7iP12AW8wlz1OuWRO
WcaueXZkQHuYsRQXinojzJ/1j9gKRbY/yynAHqwhm1GaoSFQWzPeBZwbo7xbWTl0+JZ8wuZmZxLj
WMNzkC/H6iTH4hX6FOlm8MZHiBsCd5vxfGGtzQSaKdmsrpqaqT6rTrHn3jAr/eOP4iHr663fiMeu
W6pO/u3sXTgYp4SymOsaRuBlfUoI/4yU2QZnKxvw5ce7qklPA7xBwsSu1p0lkjDP7Ze+5L97ZYxQ
WmzQAOWqDipub/suObRDtZNO/expYHGaga2FC2f6criRSfKYxXC4iw3yMJT2pirtIGrchXxiZkb+
Yz8g0MPTwlMnKe17nqcPLPPvcl6lwZB2C2PM5CxTIpqjwI02bRfxh/FP04PFrxmAsHXL62anbCf0
2mIh1M2NNIl0Jbc7BqICare2Wo2dtS1y/W629KUlaCnF6bhmcbG+HmpmLg1TOjVNXHeMSV/i0gBZ
NlF8SR0doHR0LzGHKx8JLfooz7p/vz7cjIgcnbKr3U44UVMV1clUw11sOsAc9HJtST8/N8xOBBbf
DNRy7iSnjEWfcOR7SJCF+jn7BY3FoCu6u8Gs973f3+S03/Ym4C9ud2q1gtQ2d88VfBSiC/AhmQmA
JLlrBzjrQpDrCZ06ewMbOcRulkAcy0MXgABE4MgwHWS5oia0qwvu1ituZClQiLFe6E39RfBc2mKT
yMlSt/Vtr4SSbaPWaOtuOK8aqBl6+8zJnxwo6mrahUVW7nrmBaNJVxQgbgirvOce5O7oIy6muf7t
ezT0q4/Yq57Lpl37ldhZqVz3XX6TiwwqbRKSKwZQguD7+fktI3qF0uQrbB3WMfZh65cxzCtsFnQj
LBR9u77v1GLp9DIyj9Ipidyyc1MTpZsTrNp+cAZdokLuCGjtY2TemrkBaebaRsuw41AIj/bKrlZp
V+06jyuoXLU7A6inwpBWQE0RQp19RX35BpdR6Ai4hlyJtn5T0RKefO4wmfLRq76wsgEw7FNMvd9U
6rtIRGMAX6AfabyRLP/UObqcEctOKegGjA11QGy552V8E6XVU+9kGx4PVmBr4N06tbu+PWZ2/pTK
3oPNzJPeYHelNWy6qn9Mumxb4jA3rfphAEd/NcTP14eaO86nrFc4oreiVRm7Q2Z11yQGOBVqa1Bz
Y8hmZcj83ojGVetUKM5R9sKi6jkxvCe4jyyklOdodmFTTPWXFSr5CAWcnxjP7+HMRBFFI/I4wgpu
4QT9i5a5NMT5uPiWMnoJwJfjGBl3gr31+QOT1m6AzJLX96vM/Wzdt9J8KvNNIx/c5lyMWblZ+bPJ
ChRMxLq1nxwZYYI/KOQlGzMPbHsH4/Ww7tkPF8mGp6KfzZCF0jzvq39KLmzz73R9e+aINTTJdMJu
R+Zuehdqk11yV5j5YRFlfjHkY4RJNDINnTPhCePW4V4ajIZr7Mua85Xtq59j64EVJdsgKowaHb5/
clnCmJNSEZzrIAaFtXNbRnkLu9OgBdDb6Z78nm57o4aEYfeWLDvIX76uYLxJihZpi9kpq/1bpOjr
NDZXo1OsskLfJH194pZzZLT9GCCMWOQ/YkrXfet/Xt9XM1932ruEUj8YuGMPYz7arnWNCnTrpCe4
8Rz6iFVBmtPXQVovqsgXBry4j2xz2rqkgIGIqssZXAGHH6YRP2QU8lts4ey63EHBz5/T02/rsRuB
8pUGFNgHYmxxe2/qfl0zdL/eFSrmUBx/ltQM/D+pBRZQRsCNkDbA6cni1XPu/Sab2C+8gphGy6BI
X0Belg58m9Ut6BHwS1moGFyu++Elz2N/e0lBoZVpOkN6rCj/ZaAL0cc0Pw4spJHvrRI7CQcX0BZZ
wRGsPYyKrRBGbBFvoeKbBgnzGYzKoxSu7U6x8OEvpv94pEm9yADCB6XaMQXQXUOiKHN2+VCg7GdV
EN4ROEhHO1+4bp5/8j9hEkNN6tIVB+lgUHl6TFOy9RrIp+vo5fpuuNyXxm9Pgk1jebQWRpkem6E0
/INtwVgiVDr3du1gQbU3TtE1iTOBsiqszwyX+JvU1/fXR794LcDgk6gTA/gDWpXMjqpJHjlL2JrH
0X4oNLCiPV2y/rycS2CYSbDxBYWomVFkR06A/8k6dytya838BqdHam4aD+mk7+z8eos+k9tbt77O
9mkq4euYQhrgfE0yar1Sqo9WVVYtyQRcPuFtMm1+Fp0mNc7V9NjFTfsC1c8OwEI4SDZJ8WTDYdgQ
ht7TauwCkXpY317uDXvY0j30sXpGXhZcn4WLSQ0e4/z3b5sra1MZmaabooTsHCCgtPd1gsLqUMOK
uj5AE84OvH5YXx/sMogYo03iFXaxNslggcnfu/ctokVAJFlR1/7qlNecnU5e3bI4EJgJB4WXrUHs
a7yPIkJr/9ZSTwtPcZ76/24pMi3e1Ymqq1J72TECGg6KtSF3UYw5uuLTMto9dcxtJGNgc7KFlX45
SJJpc7Zh3SBQtk+P2uV/YkO9UK/aKGtBbvFyVRcfdRIfNeQ81Dio9Gga5b1lwJmprYffYnS2JPLD
DuiprI5Dz2HryopumaMXMrjLG5hMe3Qkc1uTmyip0B5N5370d15WHixMJtqr16fq8nlNpg6Wiuux
85skRzVcPwkDMsqAGuUQLYfLDIcTgCNX6ZKo6eyOnEZDQLZL1tHsGMNCDg2AFW1CAp8+SeIdbZ0t
bBGg7mp9KjXs8gImjSaB05xa2IgzgQpKv/+/E7uCcXh/R9kReL5fCTy71wV8ENY2svzQ6LoUnIoO
yFXaZ0DwVHvfN9JAJJBFFWV558D0PCycm4HRsDPplss8gUlF8nB9HuamehJEofFjokXRZ8feALJL
N28uNY2AG+kXG5dI+TNjTNt70vYH8AQKKEvYxnOFBDcHv3GEYjplxhJM4vLGn/btEj8ZeeSL4miN
bRmOdZOErR9vMs9pVqbIe/hy4YqvIYV1/bNdThPItF/XQftU0qJDsjI0j7xvgzEWr6kzsuAcYBpf
LKRIl8uENpm27GygdlnW1PkRHd/yhhgddM3bFrXoguUrvGf5dP6QhQcr5DJbG035Kcaa77hjGDex
ATMnDyVZiCBwc52kbRHQsVsVpN8OxFrVUC0wuwOrTNRlhhW0BN+i8iyCVwWubNZeTPfXv9bc6TDt
Ajp1Qbqx1PkRpzMLcq/a0tzZm0DUpqFruKD/1reD/06yYSdhosSbfN+2QMEO1N6Yqfiz8BjnzOrC
8TDVfi3qqG5b2Akfnb7wAsvQO6H/6rzBTwSRp3n3mjekC9hyQc7PRxkDBjeqvIVS5tw+mCR8ZsNd
DvfC7Ohx8xnCEUDdFw9t5G8W7avnluUk0GXMo1lXm9kxtToYoFvb3kYxr0dLN2uOasnYduZyQqZK
r21pAFw1dNmR5i25F2bcrwSFqbVPB2CCNOzDgNPOV6zpwthEb1lUAj4Brgkp0jK/EyUuKY655Aow
986TCKZhjuFC6CE99kn9Bzz2HdbzTz8pQw96o4v6AXNBfNre7PNUaCExTOrBc6PNEL3g20Nl/oHz
+LFP9SbScu3ZTegR8VTYJjwB5Y1V9YD2SAo3n2QDD2twFcx9kQz/dIUg/+mKClamICWnWNDJHXIP
HrCq+VjYLXPJ1HkZf0sgc3Ra+4ao/CgjwAM7bxsX1n3R8a0BV/cSx6cDWR0ElMYNpGWlC680s0mm
/Uad6aiCulgO0ZZyKysw46Oxf2zTIt6yyF7iLcwsmmlHUeQj8YpIyWPZZWsoUMAv0tv0pDvQzL9Z
zEdn0sNpP7Ed2sT3iJkc8zKugdeDkECSWKtFgPPcW0y2u4FqSys9UHmKc/YEW+Q7W1J4JBsvHMX6
vFxKYObGmSQwUBkTqvY6cUwkuWEda99bG1lLPSQjWLA9DHWg3Be5/I5KsYu4+NWRwrxngATcKAAD
g86HZaWs9X7gqrkf6mShbjv3XJOtD7Jx37Sw+TtmqF/zfAVljUPlOWErR/AYh4VseOYiNe0IOlEy
cNE3AmH7hbheAr6Je9MqMBkiOgYGbhpVQrLt9V0380rTtiDzmJtHQytAxMtWY4RLu21YuKpHP7vK
3ENDadFgamajTZt3cc1T15GjOOYVh7iD6uMQdoPZNq+N0Kk/IOzqkkSA+1zudZ1hZwzRufiqD40N
IeqyOZDB/agcgCGuv/nMZpk2+poo9asu4+II1evELA+66GNIgrhL+JS529TUTaGNbTg5pB0uxNGT
GMSm0t26TrovOeotF2A3sqQNirTbt71/F+sFCZ25y8e01Udw9eZwCypQ++SfWT+GbHR+qN9NhVJl
H/KsOghLru3GvNUePMUcacG1Um+uf9SZa9a07wdEYDpYYK0edQ+RS4TVfe6JwDSfmfWYMWNVtv3R
iNQCpXwuMZhqKztN7PaQ61BHr2v2rkH7Gw1FlVHlPws/CtKxPQAZcBqrA1xQ4kApaiLtS7e1OFf6
yVIVYCbNm7bEEtn0KuprdYRZITxcLWBUxnXXY/mmXX2ERu27tO3QbW2QnYo1k86Na7H7RYWGuS08
iUqI+L6ZO6w4OubX4Mc9QHWw8Uzrfq/UdpGaMZdTT5tWsgJQ0eqEOpq5tUXWOkZBVGbvjgeCZ5Tc
9G21y9PcDkvL+M1tA07Ag3HLTDgxGqsRtZnrC2xm107bWWhXg9TqDfx4PhVkDHLIYMOneOFaN5d1
TbtVUAlpIjul/OiAugumxEPCAEEf4k1tRGsvEuEAPgV8yEItzZXly00dRyGBtohVDbfcZz/gh54E
KFsvtnFmwuZU23Woux4aFC6eKAJE3Wl3bV69mLoIobvyb5/0/Km/5V1em7aepSQ/ptJ5ierqTsj+
aVF0aGZ1ToVbOThIBWS7jVvDMXmo/JptytGApAvaMUM21BveRgu1hblw4EwuPNBfgVeZxYzbvINO
Cdm6yJBN6x7/SugA4RIovhgvQ/kE5ZgAEsOmrYFA+LdTe6rWqmhfKnTTjFsPmGIXrcLC/HHuflFH
hbZKD8Xv67M1tx4muVFkI6XxRYrZ6vxdNdh7j+pD7GIzLG0C+/Kt1ZnEkwpma3AYLvkRvXiCbuiY
Bee2yPXHn2nZkakEa4kKo3YTQMva0pKrDI3vuL8bRVuta8sHniwBE4Hru7P3cCnqFw0NmCDKy4Ur
8UyjgkxdNy2jI732MU2Rab24cGotDPIIfpk7cAg/vZeteRxBQDSWqEFzYXMq2irrQftm2xm3CaXD
h+KJ8SjwCEFcCgRQ03wFFqX5UkP2VAqZrarqT8y9Pw4ZUS6PUm9dVP3XaDvxQr43Ez/t87L6ttnN
Xpu8r1sD+lLqo475PU/t9eIOnFmcU01XC6iPrFExJreg+gTFDkg4GCAiZjmzECZzd72wimbW6NRo
MxbYBBnFQKV1oFSpX1lHUdWxgX6GiU+/z5n/2DkjKk05B0EJ4ltvOdiLm5ZAvYXmgxcwmm2uP8zc
s0yijgururxpakSd3qwDP6n7QKpxdf3H577o5MoV20wLcC+NW7NX6ySJ7lNZbaGMDFGahdLi7I6c
RJTB8DqQjhx+7Asf9WFoxKAyy56qNhhk/6qUuesFqppmuSNjdrNYO5q55tiTMBNHhZMphWEFOMV8
bJ+lg7opM9L3KlYr1VlF4J2ztn/6jlNhp9auaOfwLroFoXQvubt14nHT0WLXL4nnz8zUVNfJsvpa
IO4b8GuMVn6Tr9IhygK7bG4aP1844WZ2719L+G+7124asFUgZ3YrRtu4Gan+MEXc7Jo89sN/+07n
t/s2gpvpus3KOLod2wJbib+49oC81nqN+n4hBs+9xPnv34ZQdlybJaXRbdrne6Mz9mNSH/1e/luE
o+dt+u3n08x3wQdFmw8Kh7cicl7yhtzKblz4QJf1u2wylVJSXh7L9vz4EJZ+qyzSvuW+FxDLDFLI
u2ROdD7ynaAGHKTiEppl3b1b56vMMcqApGbAeVEHAo5mawpAR8DQ6l/h+pAtZHMz+dZfF9lvrx/r
Thg5y/lxqOCS2aU6MGElpbrhLbK67WI/bWb3TnViSTf08BNB0miT4QAewZf245sSKml+W//syZ+h
WVgtcwfoVKKpjj3aaEii3I55ct+5Aj3IYm9XhwziUZl6iuWZCNCOr6Pa6iTfWDCqHUbjE7D0TWzU
CwfOTIyfCjUNTu16ecWiW6cdwqJDl7e1sLuv77m/tcYLfYKpGlNaOrbL5TnIFykKkSmkEAqv3ekG
qHoAxDs/1AoXXNWkzrtAcWhbNlhqeV5oODJ7fpjCv64m6qQd5Z7MRuLWXVUvUNkaNlkPgGzp1GBa
VtZHVLjPCs2ORAOrLaDEBVx37rZhaTZ2yIXfBoxHugoUVKx/F46gmw48+ZVXUPkrT8DrDMBUKB/a
BIDVIM/chsPjjbZfAorK7zWuRrEuvFWmUygEk6iim5RDQKvxSfsR+2rcoDYgQrPL4OQbA+wTVNJs
fDRl3AoNMxMs3kziFsmTV/DV83XckOxYuPYIt00L/JPBL26GClgCJ4UKih2fhQA7dEu6Ov8Zpxy9
FGGOt0PbijCJuF4ZsZ/tBYqih9pOUG1qsB2tIa1OYz5k77xjS6qBczWXqWBPrETmNWZjHh1CDqbp
7DPe7VzZ3adIo+N62Dmx+cD66Devq7WdYsOf7d2WBCFnAupUYKuGJ5gDzZjo1izhbu6ngK3i3Fys
Kltzi39yJti0dhuUWfgRTG5UzKxV1dUcLHtyJ1vQvuwaJxGwkzoHQkyI5K2UuGnxNh1gXZ+OISTW
sFgq8ZHV4KhRBoSwghY7vMrMVWuwB06iLcwFD3mRwj6t4AuZ01zgmEpy2SnSJiuqkIwm/qaO8pWu
623UEhg1dyvTl8GgxoDpnz5tD8zm0KU6Wf6D78ahRT8XdjbOnEsbe3IWxUAeK6g0kqOm4w4KMS8k
abZGT1/jARI1QORcH2Ym9ZgK+8KPEErQpiIAN6AonVq3NmpNcV1tM7ZQ+Z67WlvW/5+qXWWVcBGP
xqMq4tuet7IIIG7erHtdPCnH/q1ZhLwaqGFT6hUgD4Gr26eSxQAdZbS5Ax5sSXRs5uSZynFFEbEJ
R5nv2JTNvowAUvEdusW9P9CMb2hdAuLcLTHBZk7T/6hkNSxzx8Qixwoo2qDxutAEjAhACgqceEW2
1FfmwiT+PdAuLJa/NalvJ3fW2JFvd4Qce3DTvUgdOiv+4fAIsmmo3J7AycHuYmFlQn8wp1n6pgH2
T7YNziFSek/JYG29loaaeiyAGJJ7KpRWgNinW0u/jtmr0boIiUCuRdBXH1VY6gOEp9EcQhq8ZBJ+
mR5gk6mAVVowneYjJ8dC+/BxscxSBbZBd7Ju2NqgyRHJ5W8zTf+kJMsDMKvSsGTqkZ2Tlbr743nD
e+dp1BZpA1V7708K5QAWMDOVgR/Zzao3GrIeDT78gnzqv7lRkKmiruopLBwJG4/5kPdbGueQ1nFB
Wsi4vXSPmwNW/I1S32Y31yAXeL05HuvW7YKzcBqx4GZd523owfTN2cvmdoybITTPelEeKdqd7Kok
hFvghoyjBQvL3McC2Av4dVpkOyKiBYDK9tu2tdCI7SrkQYTq5qamqX9PvIcchageLqxN+3g9zPw9
UC6t0Ek4Q+WmFH4iRrh2QCsUF91wNLQImeN9apWVR693vE3RRnuXVenPXsLo0FernMjQ9boYM+w9
KNKvrNg8GC58viofPqGJ+aOwIQwz+mfVSe/ZgNt4IBNbhFr7xTZL4aagYdK7uf4SM4fl3yP82zyw
AeR/wQq8gz38zHR1I3r7q/ad+3/7+UmczG0XUj5mPh4LIj9whW5p/FH23r8l91N8fUrGVDkW9AgE
jdhhcCD+4HdQLYVTZnRIx+i1zdlSKfz8xJcme3I/z6GMpuoaEb+v4jXkeTukiAJW6CIWd2k3bKOM
QXYKEh4qr2+5kwVs6Tibq0hMwfUE+44LyxuPcYl8cQTkYG0az34tbvKxveua8svAebRB8AXRKQaT
iD6SkhZLHbTzG1548ynUvilYV/ljPR5BSasCGd20NII6KaftI402jMgNB4ELiNPUODq+vwQwvkya
s8l/MPgQ8VIeMoVjJ3kKJlTzA+3DKrAI2ChS5k8CyL4AoF00nKt8nUGWNi/sMRAENq+u3b6IgW0i
c9gmg082RdKsSDUcNPFuIRbwHNmjiSABwyIDgPMHLownWnc3bMgzpPuqWw2QuIW/CDCsfk0e/MpA
fX5IPTOAIccI7fR8L606XyeK0GwVgycDMyr8B5Jg13fO5VmHhtO5p/htZ9qgXJ9F8i2Yc0GhFDI1
AQEXQbZ8JcrPOH2GB/O+ouYKopJqM0I1VcZLvmAXcwoMff77t6EHUhWaEwztAQ3mRG2Im+RdPzqr
2u/XpKt+G4tr+2IyjaHOmca3ofgYZUmjCuuonXEFfh2gcHwv8xtzvCM9NMd9ds/hUFwXaufTZmdH
ML3lQLyIeikvvvgEWGaTdJ6bfVOg3UOOLihvnkB4teH6K2xvLVIdEhwvMYEUgZ+5O9X7b9nY3/JE
hbiunO0Hrk/2TF41ZWJwCzLnOkXGOtq/SVWuvbZ8k2jaSFc9DLpfuLXPxPr/kCtig6H+jhBmmPIW
gri7xtdlENXWwltcXrL4lJPS71D0fsX81DpCFc8/4KYJnusIyojbfoyxvbEzU+Hu6rS3NQqcmx7C
HF7/CNbX2/WvOHfFmdIuHFtp1/EH61j2aRmyNlk3rFid8Y5ImnyxBsARkoAlDlUxQG4r+UwMZ6Wb
6qeIS4kOlfG48CDnWvGlkDmpIStauYZuOgtAQLWFQiF0Qbwj9AJWVeneFMQ4GAXH7NoEHwgLzUcn
9frI5+BwaeDJKTWWqTckRWsdycAPfeJzFID41vGypyb7gnJE0PIPBr7Gwua5uHeweyd7B9oMMKWR
nB7jPH+h6BRBVa75p9nEj5+X8bfQ0EY6V7AlGY++OIu/FiqUifs4IEOMcn/jc/7bQ8/PZuNXGmVb
nyI2R5KtCWkPSWsfS7XUtJoLh+e3//YgJPsfZ2e2ayePde0rQjIGYziF1Te7zW6SE5TmDdgYA6bn
6r+xIv1SfmqzkXJWVapkBbCn7ekxnpGVQeXmE/JpzFY6sb3NehDSUXG5OAKg6Wx0ASne51/w40mE
x55NoqwB7r6q8NhIEQXQf3rJBoZEeh327pkV/RML7NM01s80IF9vwR6rF98ft23wy/T/f05Lk3hM
FYRbrsnvRUDL+8kRbxOaSrvRrb8JkRLInOtHnhe7yVbHynssYxL5AOR+/uwLmQjBXKpfMN/NYbQY
r1iYr4mPMIicbIHWCacGokeHwa9/AoaepMVDkCRvQ8dfkFn+3QKi3lQqvL0lBBFYgFORn3X3H+3X
DnIfziu8mtm8SjJp3KIahivSecIcFCeIPYpzCT3xrrOS/SSsV5vRJ4f1L5+/ij8XwP8zk8FQnC3/
OGo5VKfNcIV4KXLZmGzgGH6UffZT6nTaIA7gh6HJgZfVjx7wzGMDjGvLu8gkPo+EqvPQq9jz5Hq4
qqJvWVLuE+ZuqauGgz1qZ0sokiyTIa9DpAh8KQrrR+lDul/tXCCv+rKAO2MP4s+mAp3OUcdcH4K8
BfAvmDYjlNlfhVtD104gQ/XHAnmIMqpvMyJASCmB48gHt4c1zqbwpg2PXxVfc7d9rCMD+3FWW3UR
VJ5NA3ZBaxstbzFsuuQBzsu9YsGu5Pg0SYZ2otMMRw8RdCFz/JXe+4d9JfzybBCgdYykXY+yi8iD
iPb1xacWUgic59Xk4g/3Afjos41XXFcdsYIYXrmB343Q2uTgh8NaeuhEeaLs+PnYWqhnc/cE8TwB
+41DL/LGxRpAg95TJDIz39n3MoCSc6WULbyvuXmiKVlZs3KkF6gntn09wvnghQUSilYvTT9e8fHC
ZmtE7QpcNgepc/GKUodOuoUSCwK4fZ2yB8n93VSPj8Ybnm6mZ9tiUFAi78hq5HuhczjzrIfP3+hC
eZg7GyoqNM7lFr3gohiZbVsCUi607zeJTTkcEUUdgZ75+U99uInDE8+Wh0L2ULsCenhp8vSceuQx
oFPo9muCiKUROFsD7DH3gqEb7Us9jq8ZS8/adbcwsZxLfDtLuWu37EuPMZvFtS9TlYnE+39jEF75
TTVeC7EHTikdgOG/ekhBye8z6wWCpRuRE8TSf3uF83mcCg+57ql3cfoEmXJ2vzeV/IXUr+3nf//H
qhoUilntxo1cTLgU3qXoTJSyDtK49K7WMpLDPRqMcb2HS/XRJCu9iYVvNrchlCByDdMkvYtVv2Eu
T3V2yVqYitz0NPlm5aUtPtTt1//aBQ2xjSsOG2+NNcE3DPh2exvejI4XpdSVEIqcOqffsbQ7DgZ6
x5V3+eFWGu9ytsXMg4na/ljiYzX7ATfLGCHEesUrNP7V6r5VTrdp4AYZs/eVH7yN9A8W3rkDAndu
6WgwDS68glYNDl4fRcMG9mmIXPFN8OGZVuqCrAcFtfIRzWXm/5PUDM8622iK0anR0E34ZRB6r6XT
RdJP1z7gQjWeuyGyVBa1nSTsUnXus/L1M6mhzAvEtoNc//N3t3Ac4LdX+tcQCYLEy9GWwgLZef91
PpZn1zH7z//uhRI7twFY7YS0Nctll4Gkm8ngjqpID0EwndPKJZGy5XdAIsA/3nz+cwtzam4E6EuN
KCJ79C7gZ/4cYueKCLY3rQa49vLNGK8U848FtqBLzybVpIBRGRE+cskbsVMUG7S0PgeALre7Sb3n
BAqFR9NXTx279lBPivhU1m8m7fZTxVSILYqDsJy1Z16oyXMLgMN9x+sDhVcMWYZBsH3oF/82Mubi
fy9pC6Sl46/G5qNHM6sAQXLVX7w0NGbTBgwOUyhER136wnUhNnPqsAbvBWITO0bZAM29bE2xYQJu
xrQuj9Tj5RO1+JnEtDRR3AQQiJtOyk2jh2bbVwWC7gJJo8TmOa7S1vMKlkbVbPGmXVy2PJt8CHD4
Nlb5vkRGZNL/6Lt8e4N5gz+dExIyN4uqODlP0EDIvvnKebDt3PY3CYZrbZynfxvis9maFKKxUlA9
LkAoop073oF1vkuo80012YPTrEykhZowdwMgZZZWHg7QF+TTuZtMDOqOdC5bWWo/bhJjAs3W8jZX
Q+kkzL8QdITzOEerVHtijy4BibIJYIrM7fea5jucgKZNMbho/ND+mNU1jIHlVjmAm1g8DdExoKee
2F91UW1YWz05xaDvRg6hRcWg20wMbsjdHjHJVtldcMLot57TsFMmffWALAiQ4SfyqzTNQ97Q/BEA
1v41hixq0+IM9xTEKo48zZ9g25Qbj9jOyrxaWpXnNoSYwhtkqMMvssmysI5jBKAjBchlX6p0OtaJ
JQFwkU8q/7l6+b3wReeeAx8SEk+XvnNBE5whLQ2cgkZ6K8NlYZWaOw6EoEVjxta9MCU3qq5e8rK4
ZKN9zNbc0AvVYu4gIEyUEHHa4wXzHiySJn11GR/Qvh82Hk4PWZz8bnH2rSz0DD+faEstHXYruH+t
i8YYLRK/mi5dPiYvsgMBz3jxUcjpP9VXuNUeRHIAo2AMTRFnu9b1kO9HrLCUk/+PK407Kz11ydu0
B6viMhVfUGq64i5xddh5anuT5fdltsWq1jNkiKZWSLriyxSTHewfqKfJnQQT4ob2D1ZKz9Ih3p3X
HmmLcYyt4GLlwxkIy00XPyqIEl33DWHQO8e72sm0YTkPuVWvfIaloXUbz399BQrI18jbCZIo4cb7
BNiQMvcU0gtAGuoCd3XHeis9H2wg57YLpoYpbUs6Xeq8PiPF81gOrQp7Mn6viP6Cztbec2PoiTvw
51ZmzcK6MndbWE5JLddD2sYYF4+6zC6tlzzHaHI3xXjURbtSbZemzuzQVoFHP+SJGi4GFyATjYbH
KatAprQemnqKLDbhgneVqb30GmeVXdK2MhWM3hdaxJdY0dOAvhu692i4Nc8ysa+ARRVhn+PSl+R9
ueJbWaDnBXNDBssHD+I1kMwanNfq6Wno9Jb2V1SE23zpeQYM6dV2nn394Dg/LCgUrCENDT+V+b0L
n4uZgujmd6EVOWHK5Dg2oxMgnUOSV5uex6Fx/A34a7W9Rqn+WCmDSIdZ14hbRrcuonIuQLQy/WI3
RWgX1qG0vyLT4RbaM2Qa1IcnCCvsGBEd931/tJzxCWFcQ/DGDeQd/F4nX9IEAUOY6Uh6DcBZnsq3
Lm+jIUi3eJDRHyJZkbVO763sfDBJ5j6QNh0QcQk15gV4xwgvN5d3iJsNU//Jrw5F/3ZLo0htxO6q
XdXGIcFNu49KYJsscn1vB3aGqIY7oRF8O2Ldg71ztLaqGFb+fR8LvPBOb0Xkr2JRJkNvW5MNoJ16
NlwjRaUKYTqOsiLeo5fD1F5mO61BNLqdedGpANp0DB4/XzCW+uBz44if2ZOu5BRcigqhgxRXAXZk
Z99x6r01RUx+MO0vFPHEHaORPTX+VaXZphwh7dMRvhU+bsSERJQ8ZAor1XMh3DKYe0zY1BR2Rpr4
4ifkvUKNOw5dFknO9rfGMToQv7HdFlGV1O4uQyyNl/Qn3BE+jIAQAqXj6qtyoVNukmBN+vYnKvmj
QTSrR5ZdJU6sXUDyum/tlGxsrSGiERvdy7BO3zjt0AR5k0xGNxFR5v0s2nGT404bo8uw95upCh9y
BLup+4YhZGfAqLcRVjk0aWCDxpqEExi+89T5+5tk/jYo9RQ64wCR7v36yrRQV+feDwU/48BLEl86
2r3AoQdEZI+xRgRwpLWNHCrQYNfQhn8iXj94aXPrB4Iua1+zOr4M0Dvn1ZMZ3+MORnOMY6uz4DSx
oluVQ37fdoDPLVc8wkvCmM8hWTLjlaTfsDx3yXSWtDvV/rVt003j3cgt6OvK/Ofnc+CPgeCjf+es
qkFl6JoUwp4LCqvshjBx75gE9N38uulpy7oMbX4n+/6+CobtKKH0RAgTYqmdEndBZnuT+aPA3fY5
gGHia99Me5hACefHW6oHPvE4PhHUEwWEIwaACywKSLQXzJ/Pn2Bhnzx3p2hZCtbGNfYAA9jDWvwy
KiYrb2fhqP5nRvxVnngapBiqgTkjueQtp+LRxG4frsoylv7psw2rA75MTnGvc24FbszrhB2rjK61
fhdK/9yRkja3HnbFinMSIzkqswySKK+UgAEEABMyUMR96nEkbB/TIj3Cx8a3zPrJ1Fqo3sLtx9yw
kiBSBkIBk59BBnxBKBx6VAD3I5rEop69Ff7IoS5aGQJL+9y5/UQlg0us3CYnbDS9mGztpDrz/O4W
5uzFO2Y7B53KcNL6sOowXjoSzr0oKkiyMSFtcXZca4e13LaOnVtVWzrA+9Kdqrr50VR9sG0lAAif
D/WF/eefnclfwxEpJojnaBL7FJT2xnKriyzsvc6Kc6E1siLI2hp0Ox58UBPmvhM9AldcoKyfMyX4
3i048N/5YcCGoJrkvi08qD/l11R+yxwk3DnA/Z6rjA9rfIWFXvTcmOIZxwMzobNPJQRBk5cil43t
RY/sAL8LHdVcqlt39ZCU1jr9ZWG4zt0MoxBewnEgPLMbs71XKTnXvZDnqobyvASA82FwW/hn+0mu
KM8WzknzbHCeqbzt8aLPuHsc++8yqQ9SNa9eXH3/fLQsPdKsuuQ6jVWRmO4cEPG7Ks3Z5SIauLjH
dfTZqxCYs1Zrln5pduSbEi4duxDZeVSvbrXJ0diaqPvms/7qj+3rKKqVCfBncn00Mm/F7q8ZIAqv
17qxEFXi+09WcA5Ec8wkKCfw3PA+Q6PJ3YLCd+V+vNXqR5nL/ZjWu75uHvqi/F33iPNgiWo3bkPM
JogfBfay5cSj0QVmMnlqe4rTuELCR5GiYnkWtMZDFnJFd05TPxQ6ffn84yysLHNnQ2w7g9LjbSrn
XAE400cNL99Wt5ELK8vcruCgrQH6PiJd0nZ8DlzrhbfZysKyNG5nB0anIRrh2zE5Yd8QdqQ5QQdy
A+bIQK985Y8V34h+u23g/vrKWVBDxxbj5Ux5HDEP6zpOpC4Ct52L86MhUMhvHFZvJ7JHkF+YvUvY
dxqk1dwiGYWtNx4uyTwoTCn7qbcdh8DihSduBExunOcbttZeWSjHc+uE1ZaGqinJzhb3fkhm9rFd
fHGQgBUxYuSmJ2vtx4X59T/2BtXrtvGhX0/HO5cnCESOw67BXi0etsLQw+qwWfi2fw4lf7143cVF
jepfnTuv3dVVcKiHRzJm59an/1b15oYEiQXEh2G+O/vI5fJIcOrQHayg43arf9JfYvTMqlHP0AbU
QdWdGbMex4B/B6YGeoiVW+CldX8u5c/oMDR6rLtzXptNmsWRoM8wSahIT+a9nNwtVuiHFE8Hdtbn
tWJpnN2W6b++irSGkXm9T06EQeEwgeOM6lbV9YEQdjcaODI+/52l0/hc6C96RMsz45JTww5UvGtz
nuoeZpFdJ958YKOAtwxpjXd5KOw3DzVr+icbO77ZrKigcY9QnYxhA9ckuxj5Tm5mXwmt37Py+PnD
LbzEubq/MG6H7QSejcBFZdVfgfR6p8J64yo4rkp+FubPXMM/JFkdsBobMinLb1QOL45kD2ng35dt
tTIYFmrBXK4P/xLtlO2QE05dLN616Rj27YU6P40Su26t07k0yudybQOSraxifBC4Eu4zbYEwkUSt
t9X1bgTpu9/11ZuN0+DnH2epE0NmexVUt1ZriiEOiwy3N1l1jp0RIeNHkIH6MHaSCIKiEcDZGlDj
oSzucO2NYJfXkn01A4/c5IfDyDYeVMR9Dsrxykq00DGYS7mloB4Cu3MbZPEnzu8bZDoTR21aBAWx
bPgGx9iFZjJbmX9LQ3S+uWm6rgkSiIGcXB8Nvx0qvP5dI7DbH54+f9GL33VWSzJuURX7ND0j0Q2B
3LC2IYQ0rvX9QLi7IY5/zEbnd4V4n9Axw0qjbWlazBpIujB21o+Tf7J781pO7K22J0B4COSdZOXQ
sPQTswLip8qYyYm9k8ULd8ddJ0Vb2PI2/VSLCODINdTcx7/jz+0iTdIDRwKy7SnXr31jjkGeRU4y
vmFSfP6Fln7gNu//KvYx7O6yqjEIvPzXLXUu7vJdkyfbfG0B+3iU+XMrCMdVdKvLujhTVMPHJM6/
xgXktXCHPOix/NavyR8/3oL6c9F6TAa4RScuznnQ/Igt8zLZ7opC9OPNsz+XrJcdcE6WEOKM0fzA
LYLOtI7fKm/l4LT01882ELkUhQsFgTiDl1iEEhGq5e0UCorSyh5i6dXMJnrS5NaYTI11ckbxRpPi
7Kr28Pnw+Xh58Ofi8gL0lzbVvXUqR/9b1jg1eo/1z1YBBZaKPNQDORB0rz//saWhNJvX8IS6GXJC
6QlnjWMiOaCSI1yT/gFKkeCeNs3K7yzNidnkri2wGlK/S8+9Vd8lpMfVfvUIde29rMu1a8uFbzIX
ggOYzVzulslZU4Ce2xLR4TqZVqrTggDJnyuO/aBpC9qI4dwItm/qXr0xUMubzNwn/o+xP9qJGaIc
MIm0QzPJVCfHY+WmdsbiAQ4BJyoTCyfEWIWudoewbNba1AtmBH8uUobClSJ8AV0I2XnPfTV+dXn8
jDSlnXujPQ3uY5/mVehn6bal/XNO+n0qmmj1wLEw1eba5SJj9hgzKztXg3kWvn83MWRFIULlnwbo
XLeMhjuuAW2jzrHFvrltMe4bGGWjQVl3pZ9uSfz++e8sPcasYpDa94sCfqATknJhDy0au9swIznM
hIgn/rdZMJckKyvOVT7o6QRyi4dwmxa5QboOcT8b5WuqjaUHmW0PfOhNXB9cjfPUj9+UzK9ibI4k
/fH5a/p4O+XPieqZRWHEzp3unAzJplPVmablDtmF0Y1q08beNoD/Yb1Du1Ce/FnZSHNjaxfsk3NK
za9WKiDhDCbhZuzd16Akr6Mlre8pgEpbN/HLQwP6XQQCd4/UW5lHTVLmO82bS8kHEgncFIZxcsOr
/tO7mLsccjpwXapSnW+muK0tfERNWrhnGPeoQl7k5tCIZL4F6y3SEDaf/+bCC5kLpp1YWoi5peSE
eI6wVO2VQJOKY0oIr/ND1fcr6+dCuZ4LpemIu0IjcNRKc71tbnlhXzVICsJRK4vcQr/f57cH/GuT
NLnc69sMC09Gky8q5c85GHzhONobOJucUA7jLqb6J5XjfzwOkPHgr7zBpUe7/e9//TASxeNptHp5
Bgd8U0/OlrH00dLQYZM1eejCCj4XRo+OGJnbYwPot2CKyysOAiPY57iTM/pHv8Z0+3M99r+dVH8u
guYNk8PQK31Wos03XperCKlFb07hjrtEIeHAjccKoCbxI6kKJMMqF1crQDIdEpoiRlMWF0P1vWhK
tXHB04PJG6DsHin0IGmM31tQQCLL8aod7SmJN7JD8pQjfBNlXep9H0yDmxnbpBo3nrqJDO6/yrD0
k5eecA2BOy1fatLXG0oY2rQFPTsjgGVTzdZOnAtiMX8udDadY3Fcl5NTlkZFe0mz77nz1ulHMDHi
9DL5JBwl37juddUPsVD95lpnJKT2g9Ph5I4bVFxOdc2z1VhRGr/hFJmKn27G959P84XTtD+XO2N5
I8ZOuD4LkFZuCK/SfAniac+R9hNU/LutxpPsT1ncgayFsHUPGIfSeQFHMxorVLhiFN8TSDyB0jyz
ONg5UGVkZo04sLDGzPXPWg6x8DtL4gAS2vG7XYdD/XXlyW+l/YNRPRdA9zWpswpU6rNEpGgMlXwE
Qpd3aLL6nah6D27DaRpoGzZYG3C5DTVV0eA6OvaR20h/S9SOwrXupUQ1QVTQhgByhapvbeTorSif
Fp5+7g9w0tZqoC2aTrizhsXvVogtbsI0f/r8FfzRv33wCubuAET3jQ0sdMVZWBmpI8rUNbkx2WX9
00qKlh+kDT5U1FjcZxGo1riHNdVrF1h0y8SUhUnKr/kwQoCVV/zdxLhss9NkZ9v6nvjs1WQ6iwKZ
VFeDkDWYdtVTqdmT5WN+qi55Ybe0V6p8W4bgqrAvfWpdkSFCzvD05ZvM7u4RCk42mXS8fWLD/hGI
4tkPIExKUu+BWDd6qwHNyThm3IArgepgd8pstePar07SwlsGxCIMMcxcDQ3kNhdgjnOFpluadifQ
X35+/iI/BpA5/hxpD2C8l+gEFx0mOHnVrzGut5Z3D5EG5m8BLlPbfyn0pfOhXYe5Lznjoiks7VMG
D1XOIHKP8V+HV1oDlzeMp8pWrzCQnmibHj//By6cWObU+zSlvUOMoKegjb/KLvjqZ8Pb53/1Uqma
bQOBOSGxPbQapwKJLSBRSPLzt02m+j21cbkC0/2b5MVTEaxBDZamxewo6fiEBXEaiLMn+Z1HSOQ1
/NfqTc3Sq5r97RaxqLZij53cPn6vrOLZRv/j81e1sCOYK+PHhNc290b/1Mf2vTN0D9Ll34I6M2GV
2f905ebP1edTU/oI1Z5wqNd5CbGezjasMF9HFtuH3FD5bweMueJcOyBMWhj0Zwj6kVEOvn5Y0NgP
s3Z66IaVUbvwvths65ano4vMafQCjTsgIVcybNeEdy8nPkVG/RM50/Hn6vOxgMqxTW3/5Hd1Co1p
0x9JHqzxGBa2aHOheW3GlAJo7Z+IAuPPnsx9bDnfQI/qIiX0Lu1HEtopefh8hC1MxjnLXvvBwDkw
eKfM6Q4lcg0wCiDTySsAchgF/E6OQAh61cEWnV7pUC31BebqakcDhoQ6a98UNUHZQZEL/k9f1ZFL
jqThdWjAAr1Z27I4AL1FRrf/vGqiW3rBs/rjN7aqfDLyE3XNsbX9fVw4/Rb8iWFTgGhS7Yq1A+/S
y51Vhqq0rWxIiXeSUB+Gbj5OGxv56F94JX97AXzUjWQRaDXg/WXi2+cfdEFQ6bPZwRSx4ZWDcFp+
KhhL2OsE7vrOtTl/7lVAQtxi3GsLfB7VFHmU8uQI0vIREFNoVLOi2d8yJTeuNvAt1vb47KvevcsT
+2CksQ9yAPJQGrAiSprVj14l+w2ZjBsCAxOPocsANoqVcnYM4LsnTmMCObXPd9Dqkxc7D7I9uEtB
1FqFOAYpAehhEN0rC5yVA9RCnZ/rvm0LrflbsT+1tjZHDOTt5FcIiPFW1QNLv3AbU38d0RrKxCCG
lp1sBCft/Bq3lcietbZcpfVKO2/pJ2Y1DN5bhDhUGTsxJy/vQFV1rll5o1QBgPv4+Rj5oyr/YBs3
V0YTe8oa2WvvNCXFZO+caqT2pnB9aaLSaBx0lcmjAor8cHRY8ZygX+BumoEBo67sop0iWhvjhTnl
iFE0rnzEzrP5ItiQfMkySKgLS9dFWCGqEJzD4qkn7TMptHdRUwpXHJx+IRdOuzNIY9ggv4A+CMll
5Jm0PcgGLA6p6v6LAnDnCFwZdj43pO+ZD/nLJF1Ef6ZFts+7ZDRIJ3Y6ew/i17ivHEu/KKewQCZi
1kGkiYdEjMo9MKTYweYr6reESntlObt9jY/e4O3r/TUQoJZruwIGzlMP7MemFalz6EBYi4Y4h8uh
Kb9pdFtWNosLhAR/Lttu29FORGu7p3jqzkbI/JWTZgBdtvPuwM9MQirGR9vxnlzsm7Y1cNy7vvTH
U506PHRp/DTyKg4rTdbWqIWbPn/uRCoIROQavu6TcPLgqRzka5X2VQRs+BmUlSGJTFl0sOUMENYR
OOpU6Lm0XHn3i+9jVsEd0xlRe5l38qjwI9p26cZYHQYVVd/oBL8Vip7YsgkVNi2CiGkaH1RQmwNE
oQFGdoB2/LUW41qI2tJ5350Veg/ZIv2UcfsUq2pLhNgIV8ltAVDXpirEFIm+xt0x3AV2j/DqIrC2
hWOq77FYmdALoiZ/rj5PEQhX6aDEDaUFBNkxqbKnoYAuNjVBFzWT5yIUJH7WOXkTdeJd8070m1h3
D4bQq0s1eU7QDKzFdARExPuJYfOWtPhDGU3/c8ecAbjZXSsk/6Kd7kVxb06mdc89kTi/pGuRyUuN
t7mqXYPyrUQVTycPPm1Ei6KfkLePdV/gvrp8jV+JA4ppmet2f+NNM/ZP8ZeOP485sNNqTKcmx/Gp
fE2qQUd95oMcB2dImAe03fbIjtl9Xnkd9sc0+0HlmEvKJ6jelaACagTipRCOpbgDFAa4ngZOcASo
AZP6NPWdV/8S6DWARygnOSD8j8reIoj78SlDuiyAMr5EjAz4hdJ7SAIs2CoytY25ADi556P9MWH8
2VmEFr5yX2EiG3MXbhLIin8nbRUkA3ZY6ALeSS9jyU84azN0HYekq4C8LqcctEAqerU1Y0D3yegy
a1uTgtzhFNKKA6Liub9NIbZ5b+LK7NGThVhhhCQ60SOOcDi1E7SZU7bpGVcn6AEw+4Mm7+Whsnx2
UdJpH21BYsgCJoGueIvQ350I7N+gOE6/YuS4haptZFiRoHmL+RDfFQjb+5oHQ3tfAaC7S7mHtIsb
evD3WI+mCNWA7Jt7g/TO99z3gVlMC6bg8GhrI+ywxpKan7grpBVmjl3dByIzmzonMswnK4iSMev8
jWlZvuWNU10EUih+iQKo38xTz2U2uZcAz4CdGrzAkarteONZmQTOrM0fOWQicIuZiu9KfM4HIoiH
vB8VDwVMR5rdKzCP762Yi4Nqc4RDt8KmEFupuD5M2QCsuVVYAPCnefBuSYMrMZ54dOPk9AXUUPIz
dulvb0QaUimFwX7JR9ogKgwRkTWhkRQMim3yEntk4zbtDsS4Otv6worFgfMCho+uLl/LWiGMiKp0
EGeTYlgf+nSi5D6ABDXeI2Oh6g/SxIPzUhVlxbdWofHn25ENQwRnJfoyHffyQyU8+4gPUOBfqSXc
e8eyT3zYXHubW00owHeQr3Hi9/TM6wwag60NypZsIkuDV3GxffxR9GqLDkmJCYJv84TgXsTTdBcn
xY091/Zua21wi1lgawqJeHqvh9bsBMb7RY2m37VOWYMSAK7oRtcCzZqacr3RKjflI898RXasrjjZ
IZ/H8XaSDYGJN2U+4ZAbon1UlPfYsLX+lVVxlb62mR3oHwZ7n+5njKWLRDrVGUiCXVspa4+GAZ3g
x9J95p48V7dqR5FfZnbUgm/pe9d0YnqwwLITe+HlVvlOuzHr7YtTwKEOIDx6cR3ct12nL5QS5VyG
sSzFTzEltrjYAgkBlxyvhD3Clgmz8IhvwXapYNoD9hscxkOvY+NHoLpBxBSWRBUs6uox8K+x5kHy
lbuJY3bxxBx97xf4A5spLyzQn3C72sSPcedxZwf1vNfv0qp0xX8ZbvXgw0vdrkvuSwfjcO+3Xeed
iqKUwC+VucAlcZlAg39tAKTpHjK/TbbSWHGPLURSdTysg7733pSDlKKv1ciy8hEXI0xsBfExO93W
Lp3DpF0+/JY0tbpHGO1FdcHdspUcnbzGiLVTKdNj46Vl858TGOlcfYLMwa+ZCQZc8DsMoWZJ7pZN
DxorH/ztUEoHGlvel/Er/pRuH8qKIYAWGHHLRx4yJ3W7l83otVs3r2HRVdwdWqi9MKzPvM0tvq2o
N5ZvHjpPDMcQlWIYtzkJ9mXWBtV1cpIGLBIp8+qdTD7Nr6Nb1okddaYibRJWXuN4Ry6bRv8yseyp
jgq7p3tpK1Yc1ABT+LmEdtk+eGmAzTXsBIOajkOQd2h8Z1isxKYhg3srri3AFm+IXC6aHaR7pXOh
KEYj2xaiiOUJvjsVv3Wu52UvuacDjyIWo0dIWgg9cBXfKZSK/DjgmeSjgRGn2MZBXMO1pWOmviL5
tOanFDiSnTAp+omqx/9/o6epiJEIpv3qMaZFTXCOszOK04vdIYV6w3RH1IEEUgx6NwV+rS+jwoe5
szxXNA1wbG3u7bEOwYhhBwLC+L5oe/0fB0vNO9CipCQUXZ4lYW08gzCIOlP2r8l0VrvP7aAZZGgM
78bQS5m1SWCctXL0d4uq/V5QXIE+IGcxuzHKXbjsLRwySJWcattDu6tWWBOncLILrE8By0X8I/FE
bz3xyrbbk668dNi7sLj5FxsdYP+nLKhtvzQZtfROAvAQvzu2Accz50guwhYZg/R3h+0FP6a4hK4I
euTUdn+4hDbm4CCFCO4M3Q06ZLiprf7jXddBKuV0QJTAjihqe1cIKOyv2f9xdB7LceNaGH4iVjEB
JLdkR+U0suUNS5ZtgDmBAXz6++nuJtSMpW4SOOePhpbEu3WgI4BazEXF1eds5jx5iL160h9YOrwF
nX+0Tvl/saV05FTmqy9PfmQ3dVcEXeNkA3XfQh8aPwxua0NzEH3N8yBulV/5wVPi9U0vU29dvHI6
5PQAri3Ba8DGX9jTmeb5g5oK1ygvx2SzPETwsKY+9TtudMQJJaq7wseGSuC0UnL5syPXqT7LVpTm
05B3GKWCqFH7X9yhwXgLumWt/s51gTAEFbAjZ3GSRQBgcTSm9wg80Ryyz37puJO+kHGi4zVDeGKG
y6yHLVAX0ylbk95MAo38WYggzI9275KmSONa9mJL5d4UQh4iXbiCYcTvneXOj79r41qaqSMu2zyf
YEXkaEaBkSuxxDkcNE33XUgTwGLmj6lw102c130oiiW1ISD1r3IWAyZuOS/DfGwsdQpzGttWLRKl
vudg7DFesZ2px+2mCrevlMo7FDKJnfYG6c8cPPtLI1f63rdEDp8lI2bfp0Hlaao+tQnIkgkLr27o
+ojxVd6IbUG0dYgX00Y6S5C8YTFtnaqvUqdBlXvdY8dWl8hpveWfcHsZnVfkwP1Zs86TqbjLEeVz
1JTMS1tBzl1x8rooV3VqG8pAj7Jcdnuu5Vr5H06u2+m4zXH4Dxiz9f5GzRJUxBh7FR9g6Ge1wWLq
O5twQXC8MjwT0aPi20T57naZHBFvdLXsXnAT97pFbbauTXXK2Zfc/9qgUvtRJk4uyrPySbe/s5Oz
eF9x47uXMPTC8hwLru+jaotJLFmy7PQjkSHq+ffdZrepzvJ98mF4hzV/Uo1q41evWZbhc9oCe3W+
Q73VOsus7udvOX6hzJlM0mb8hUoQ5evKEhmHZ2HDEbxWt2SQH5nPy8SkGGmS9jw5+EyilGphenw2
DAOx4L4eUoaqNWzPtjK+/+LRXq+cUxC5w3bTyK4onx1vEt5tKHyfaY1XlzY4yuzbRP9WTjCMl7iI
brw47K7ap5GHEzbpPtY+cWY8WXtVHMrI+vFVeBMIaJtMLbZ1B2Cp+F3ZHF/EvmhH3zBYy+CnGbm5
HsuuavwXkm7d6krJEQ+g3KpvfBuIzzRn0tQGfpK4CndKkIJqq553KaabcGqKP1tbcBmW+X5RnVj/
RdGk5yldl3bpnwKZt/Nd1GtbPgZoSsSj3bYxebWB7e2ln7emwChTaxHcRnVg7Ynwkan7m3gkJVJV
ZNz4I5yjeX0VMyL415yy5Pyr5Gf9rpyPol3/yk3kSDfbml3Lx71Jyq4DLamNy29Gv2GqyWK/LYIp
xDEtx2nZvtl7l1yKzsUuco2Rxp7KrRtoLckXbAl+tUQTZ8VWlY+5nJXDQEn63yCdPiuSBnL+SI+G
P74JhHaLh0O6GZ3XuRuKfj16CQNQf6nrEmQ4irmqTZTHic7GpHUChrNdRH/ydo2DIZNLTyqzXFZR
XH2SzbvUX5ftvDdh+RqVDQ4+fsN238iN78IiJr2DqsT7MB7bXtPGEDfDg59XNam/syQOh/uZCP6J
L85R5X7fTJ6eu6zsrU355w5Kq1po1lEuCI4/6PYc0lpNRXsILMFif0RunWe5h/lpbNxoum2Z0s3O
ieaPO2Ba6Kg3nlqPDsyyl+sVA3c3EtLSWPfBM0Ms2jRPRKLuJMXOISPD0sXzkf9xfSE8ON7edNQn
63Y/cCkM+M1yGx1qpJfuM4NCQYGIrSz2BoewiuhlTphWTu0o5/h5THq9nqc5yu/C2EwoZoU6M3Kp
ihoTt0rIgy0YSx53xsDm2Ps8V91xdEU10VouOtEPDNTfKJv2FocC1XJYsLqVJvq9eqX/vko//stu
ymF2SmxD7cri59t86NH4/bES+KEA7T+ZyfVtnmEuIYIj4/AJFnssV3x9wzmcgdyGqyImaDg6mzMH
M4E246IfNMWbqzkM9O0MClPqHgfFKZxHf34SyQRuSGCK81EMa5wD87IYxFlg26KK31mMY3M7E3zT
dhmaLAsVXTpEesNtgH6G4qDD1rTpZhJzr7fA/ZwQlOg+20qn9PODv/R0F6RNiWXl5+ARBXWgi7ud
Kwpe1hwwZFtLkqlMziQ709Lp1nRkbyrvf8VFH6/HijdCvMRBs5JyR4mcqL+F4uZQDr2dU+z7YKCN
I5c964kv8ny23b5ePrtAeN7Zxn6OvjXanNF555Bt5Mjq6lT2uGuvpJQiGf0tFCm+SzWfZaWFvrfb
GASXdU7imdi+VlGXZVQDFj/tcJPidRJlNd41bUju7tVnvv+YcvCGaKyoXDNABJAxdZWxAfXeMV5n
cWgDFVCMVbnbB8JD50yOVvjYztZxDs7G3wMCBn+HhqLlkymH8p5nRd6GcZV4B89YJzNLH1ybwC5v
tDN0r3OEq4HKNiCNQ+tXoUk9eAZLwYsXdcmbDMPtZiCU6m9QTsF6oEW+IiiA8N9NJfI5XlixGElI
c/TYCs8FJ21ODgT5B9NaPU3ByAm/5XtwU3TNeMvbNXkZeVAEfg3Jfq1it4H13Q3T97pchGsGwpBG
oq9s3GTYMMZz2S+kT4h9ukyByM+RymkHKDig4u9q6r7pxL3ngdd4ui8Z2BAkxWE+3hLz4R6jCcXH
UJdVFvvBigl06s7LEvYf0zJxaHW1fyjzCE9azrHrNG2UBvH6YzRJxVoWqktv2Lj3enKPuuTMmCkK
ySpDyl7chQkYPHgH8VzvgV4MjxyWbw6K/AiJGvp8Bk5+MpU7sjF15kqw85dB5MfUqFjYmoifp+iq
jXSPKefzV743ZQ0J5bdkO1LB45FJNwzS+6+vOT7Cwlk+6g5j1hCO8kmOfflfGZQ57W9jflPGQ8t5
MhDA7wwya8gePtoi2BlEJS4CxDeMTToZnMtamPlgh5KRTsrW/JptGad9npSYl7zojd492AMZqFOc
+7SS9wyBadlsaCSF0+S3bNXMdnhJzsNi5K0fJV2fCoC6swLzJt8qCIw+bnkYN7ftLLbf4TAyALPc
hk9D1RVs/9HW/63E4F6m0LEvIXblM7oK0k5ku/OhqUIcFFk4mHqH/qtd1vh2lnJ6VVvv8+T79AIy
f4lU8zCcBqG2W9ZjuIRSNcc9CXjQR+SkdTFaqvwSs54aZ6C9xEXh9FfVTfFYJoH62a2VTP3FaZpj
oL3uvW5z1IMVchl5U7hddSoaI+eDF9btq1Cqf+7DWnzmXl/8W9TmPI2rZDDDjvzfTg93cB/IWD8u
Y5tfKdJKnHQjhuFQh5oZwFZzdy5gaD4N5+BwkTso1wG/aH4uRb6t343dLo2BRW4veeIpfaTDgLCJ
yK1K79B3HTbJeFrsCHJEScyh4vo60jlqvY+p2biX06K27q0XRrt594VZo9tELE5BYE9DJyXbOrmN
057oh2CP1H3gyeobOY1qMKTGfrmubT7kNhAJ7NCgx3fHishauYAncE86RxPF4ysB6F2QjnMw1f/y
oqz6jEja+EGV/iYPCqb0O/x5n56Ux4hp9nKmoMKvv/N/40E9QFX11cPO+KuOlQnVY+gnbXLYFSFU
/PTMF1nMVf8pJe1FWKG6E6rY8V+OW3sH8lwJ5owDHaXkDiYi4+nAlVYDx5aZ7xfhY4AHfMuIeXT7
Q+SJuk3r0VkF7QwCjdUY0cGSzVPUN4chKIPhWkfcfsemCQYynn3CmJy4Ec/aHyZJH4yJ/7hR0epM
ViMDrUcq14fbhxFPMf5y9+jTi/T9284s+HVszS9mvOlHvif5324YA5F6saP8TK4ho7Ge28W/mTe2
zMwuyTLzskzuz6Jb5wcOBe9zhJ75O0KOPa3xbBNqaOgYPTrrbu5XlrWbVSv9JWsjfjOyRT9atyHl
iktkcW7tqrt/Omd+S/0+tOVBMSc9LPukiXrbguTWU5PPYW4m/6UyTG+UCH0PpYTPqFufCURnQ9n6
0ynfpr09ES20dFfpdQ2qpW8IJOIPg3vw0VEwdzaAGvWg6yzw6y76UcQqrA9KzEg6fcyP/9cJkAdj
hFupJiVwp9qfpi3iZItDzr+nfZ9z5+fGVHcjRoJAq1lP8rC7G4ArRgm6JSD7zavflzQyuOEWCwyA
uUqed+jQC4gHuxmHopsDDMV1dzcY1x2yqLXOJcoHzgvdDdL/oVWfPO7+1r11XsEGvkcmH7Mw0mAf
ZsinnTyJepuG15quzy9jyvmyufEUHh3btC8BOeO/nK6Jzt0Ym+J2HgLGPwovq+li16J4p+6XTGSX
ffaZyFj1t9yrurqEpbfP2bgB7Z1kg6U1tX7dfNQI/R6TaWkf+gjx4zEXnR6PYBZyyVp2EHWjAOXn
C/9FcuMjkWnP9GzI8hDKkSCC3S0GXAuxO/ZHKRHX0ZUTaXYONATmYMYweE5WyxfK/1sPRAu2+6Pb
IPMjxtlZ8tMWbFxZXdjF7e2qyvWzENOEQMnWoU9/QRif3XBE8shywhAeTitSu6UgPBVsVumD9q2z
H4tgU91Nsde8qRX0t3/lc1PyKIilvBbkuN6srfHcq89H9+nMtKBkNYPJfRKQKnbK3X6y16iquvDa
JiHCwrlbqqdIFn6bztXe8kJws8nhCnigq+MYAZBdCF9Y0MLPTXyb6w1VjT9EXEOtXBbvkdnLGraE
xegsXja3YIUrF0izIfi+f/28S5KLon71R1i4un9OjKed58h6PnV3/dBtZ2fqlTlVNvKe5qUtPyuz
s0iLwgJntoxJUCte6H0hMGcCQWU0Kczd/dBm7jgGMyXEoTDstAvtcsVQRI996Sy/RzMXwUVUHfVh
ngOw4q5LX6d8YfWnWMrgEO1zSd5pbOFEW8lkMLKYdac4IV1+RDofUbtEFM+ONPMeRCKWZyqq7BUK
pCm/gn50X5ZRNexCY97c9S7F2U+RDtwrEOSTrtfg0VPufuOxdlOUZTs4utHPI8DGttHBuZ02/HJt
MauPPqltmZKSulwp1S3DzC9osdn9VbMy7404usM0vum+W+/6sAzZ0tetJbZ1E8o9O5HX/xj6yU8O
TL1jh0Czm/szMcsVV/LMYkZLsB8fO4BKujw6r4xellD39+SMlyadmCy/M4Ea86JbYko4XVaElF69
/9HBnBACphN0Lb2/jOaYJPjSb8TA0Q/KGzNdiKKlXNhbHYY1KjbwkKSG4GF92OTeLfRvJEl5qaQb
ywx0NCCXNtTNSimgpMtyVa44yGmVUB5W2i6VBYgNqT3fuYFB2CYPIna2zAnj4msLqmphxyjc5VRS
2EVK0rgx81D8c5J+m5SpkwQBSHPfKxftbNeY6972dqCsxuo4reuFJOtmQNJ0rEGfrpRlykdwa3Eo
60A9UC/Jc+IX0bs0PngVeSkyJbAlb96VYybai7akZtQrE2/Mti4skf7BNn7/KnRmpWsyqyFdPVLb
g7bd3bShh/G4CYGrk0hc1PczS7+eGmiWJRlfCGi2v4Q7C3GIGgiEbB0ZuY9zUXAS+LGI3SetNvlW
73tFIlXeVy9OtdjwYYjrzbKsr4qyEagJexQ5e2A2NKLtEcCC4ma8eFGbTn1eOClMmn3p1GDnA5g+
94A/g/+lpnd7DEWqjj5Voqv23x70pMixXoIWuH3Hh4RkQt3S4kwwNOWj7ZKWuXb2p0GqvDqPnUOX
VqgMkaYsuE/5rHJ9lC3WsUOBogk/c5RUKAnzQb1saKEXarmj/A1ibfzbe5GNj8xS5UWQZH7mnudm
UkNz04CLbaeArfGbWVj0Y7HyTKUjWKm41cOqpxtbRJLivxKc4TKrpNmOdWnrT6oC86Pq8uLnGsrl
I2g8+8ey2NwAwPPUkWH3ttWeHzCqxqgeqnwIH2dWmyuvFgS/DcKB5IgR2xXbTR0FN7UOnOnN60Ij
z7Lp6h47QlLYDHJgfWjDUja3EFht8stuO70iy8j0zYExNn9R+duvcde+Oq3u4r2VCnZMFQOhvtwl
tzO5gX9YeMR03va8YEKHjPlr5MhToOLN644NIWDwwpKKnybv7J2QU3xdcCS/xeS/+bkI6ZMPK5KX
phBfrG81M8Vg/iTdNi33KociPLaSxLoqlP41HoLxzqxEN2k3pvgVWE5THGkjFqIBJd+144sGIO08
VtBo4oJjmivwq24h9U8rcCliSqyA56jZ/D+aVFQnXRzIGVOUyz+qwj3S9AbixztV5O+2Hjaqcvsp
6g7KGRcOnnUw98LZin9NmDAEk2oXiRQuE5YlUsV6TyX5QJKFiavXzaF8LsP69t/G1cZlPJFSJ9ot
hAce4vaG1knvxTpB96fVjntcer8j+Q6urOSM4aALmAwDMmiPge+qm72fW+pt+eM91+jTVHRgfknF
JdNA8hARGusTsDBN8mu0FGQQg6y9VFXCJqb2AuZ9dPP7vugYeZdqM59LWQ2HfBSCW8WpCeWL/f2U
F0TewVmpPOuWhAyYqF3eo22eaT4fOUPwVUb3axP1l8AS3gi3g8qWDQy6G9Isa2sxAgLkKviYauye
WMzVM8KB+GBoTT1svVh/zA5lMj6M88sQOfVjI6oiA+bsLjrK6YYYArSEboxRFjTMO8/56FI/A4DA
XajOdTBXvEFFzloSq4gi9QaVzUhXNCOcReMtV/3peUN7C/5NxxPw8cPYxPAQOXNv5kFtXfwJDMAd
VXE/B62fAol+J0IaioS3MRzJTKRhLUxCwvkbsvtdKw5+gF9AbJG4NF2+XUIPMrZtrb1j2bCI9Gvn
aRFOcSllLa513cUn4zT7GaF/fUfPfXIkD/SrRSqX8Z/iPOjHvEjnrqIl3nYF1TrJljxVpXDf16Lz
DxCT7iOgbv1AF7v3xcMeHPZQd1kQLHl+2DoXlkORUdQFGmFnu+fHvFrKz0CBGQaNqy5T4elDpPaJ
U9xxPpEI5QCaxSedCM1Zrnl8WuKNXvO9CP9EiPJnfdwD4MFDKaP6WUeFOYFIQ4vm23YIxmg+R8ZG
DhUGy+95cYBmynm/Dl34h4H7Lwnq8gX3qD2QLe4+bCWc1QpO/+YqNwLJr/xDQevUNU5G52Fah0/Z
d/2xGjTsisIIZOvG+bmPARcN93n4BrJAFGQ1VkTT5PqE9G/gIrflXz803QUcUj7Xo3mborp4r10Z
1tnMDHAe9JSne15V2KFN/OKRMkfXBHjEyZFJk1ZIonxSZmyTWhQ3qKC8rwhRDp/nIg478jDkK9qS
XkjkTjVmCFmIllzFsmYa8YTmskfGfhiqsTgMG2k8m1N8+CWWn0+9tsFW3XiR28rwqKLOyWa964ZK
JjNzEVbSgY95GmzpqrtmnvzAOVlJHRiolDFqF7wAjVh+LHuytRfGNru9AqWWHWSVHcPkPz0t4Zeo
bKcfXb1Fw7GjVmX8R+fITlTetlbYuvWkKf3ckz02n3ExuN0NH3dZfwkfJQE099jrR3+oZHC3j011
CNXS+D9s4O3DjV95DYa0wKx6eEkwTo9ce4vHLenWg7f+l8yjHv7GzioHm7Z94Y0f8cy/YNog+XFN
DeIcnc0h/p1zaL3k12xqZugwitUD9GflHcelzf9vuSmPfmTMm15ncgPWiWrWY74Mpc0AdSNGy9CY
lU2yNXieU0G3qP60QxXCeeWEZNcPhcqHdxZKKh7SmuOmoS5tt+/uhjntOSniVZ/IQPPcLKmH/h5Q
xUfOUOVV/29xctO+9aWw7YuHPXXMkoKLfzuM0UqKcsHLWt51Uz8gE/TIE2XvhMYKKV1M2vaxNQYX
00b1JVN3ZQGss3r1RqgGghq79oYqwNDeoXnN1U/jdDZ+ZNpyi3e7Uk+e7nPYr+9FO/Aw+TgdGdsC
u/ofEK+x94QSpVL/dGzaf3OE/v4YdIh/i8Mi3JhttgNhuHbj7AUZSNPuPDH6GHWcYu28JStPCdam
sNLEO7OSRlWeqkFgrVPOjGsgNqYANzZi2cImi3U8b69GQ84cignRk5NGHXJb7yg6Qx7iSbq5O//z
1p56yyN8Xvfd2VJrNaeTxPtKFLBnKF3IPWf+WQmnXf/SA6hiGh6dcRtb5jHCTbds4FoHU+Z6KiD/
pq1XP4LSgRHH/xzEzrXp9RQ3h5Ikvfam9lEcfRvWEpOTBC0a74LcZ7TXaXSmpjtEUxPXD9M2bsk5
0mXcD9c18hRjkYrl/itc5kZlxKI1HRq0Gabp0DRJtP6ngbaC5212bT8ctimaZZ6aRYyMv9LbxYNT
MOf+bfjji4Mb8gktKdaXce1Tx1Hb3eQFUdDcspOy7aatT67eH2GFECTcL7LYkf/oDsiCTKFIdeMJ
RTsY2OwqWd8P8GH1FwRWu/+YOLDEv9IzLsSkLOq1ICwjdkTYMCtESOXgtip+d4ITmyL2jrsn25bd
SRvHIBrdPQe04dzwZar6ynnCAndp287ff7pqIXw/mExcVC+QBXbtHmLXjxr3EO/FsP+WnpLbZ015
AHEym5X17w1EYKarJAiUPvVxsQ19NvliH+7VDoGNGVhio9uAB5rzrpYkeOn3gNEUvZOhlHVq0Va7
O79CauISyX26oij7B95fRUfevjpeDrGxI02LwGT3nmA1607cpREu+XwW7Cc24Jzgk27q/jcvcxne
u8YvSGtbg5WKFzySvP3VEOhs8aYYE6dJ/intFp8L889m4Lm0wIBZBcgL1LkP1V6/5HLiut7dZnzi
MJHlFXKrEa8V3aP54+rWi7l3enexNwRomZNH+hM1QC3Cm5LHjdlkGeI/OikrbPFBOfCKKsYKRsbB
OO8NZzYViWap52PRtF59QJYUHD3pUt+dhwA6n0Ltsv+F4sv/MwTbTuPjDIEKrL3GVGFAUrNzQG0E
51yOCK68Lqlf4r5InCbdJJ06hBa4/ngP1Fj/1Ihs5kea3cEDIUaj4V53RVycbMD7e+wTSOA0mLe9
p9pE+5F4XzuzBkeyz7YJ1ey2P9quW/cuXbD37FlZgr8+OahexAmKmezlMrDCMpBsw+3gD/OW5dSb
6Avhi/hsXG2dikB5kl7Czt9eBgJCwh/uKt3t021jvAJ2ZiEHHF3s++Z7y8hwTDLex+Il3dlQNU5s
kYyuCbGWJxDBvcr8qhYmjX2XVwkgg1irvohAsBNfiizhHqPYhZJymP1dR+bS8gD4b3klQIn62qmp
0inrpymMB/k4Me0ytGgzb0eEZM1NVRXRfpUYOa9Tt8svkdAvdUSw4f6kJmh5VXyzU4Y+3d6BckvE
oJE7voxoBKI/Emz+d57ztlxI2F/bgy9CkMHIZRS8RrDv4Q2ihOU5LEJSmJqmjfN0Fu7ysFZOWd2W
le6YNoJm/gz7JNgovE76X3B5258mj4hvSvpcI76ewxBWT1UHloHWzdYkX+IM/6PGuB6K6ALMyF/O
TMJQTXxZ1ETtDuUWdUwqmmqWs4ijrTwMxQoM4X6/yJ2fwIbYfvylV7Pj1oFO565YesyjcehX397Q
7m8NUfinW3F5vO6hGH5ZB6n4c1lXQ347jpUz3rrWWehYhyEfj+gm9/6QtFPDYLIGuqXzmNy+rC0A
UU7Yh0rnRaLvoHNkr8bfUHLfMuNvuB6b9dbNIPp0uUPZUcU95jAxqgyytfi2fgsbJF0ae3FQcaEK
N38EwMUIhJ1oqKZ/ntHKO2qkLAxbbjJTm9kK23hnpx8d/6fb5d3wzlsVranXWACudXCr+jEBxh5T
vrgm+jslffW78LrB4xnaZ32K9rWXt2jIuKqLCS+NTKohynbH8y8tbYFTOmuABTN1/fMi/QFwc0Sq
UDwpvwvVC0CVfAGCrRS1guwULlXYVE4a5xnLJCJxT3I+YJSbJ85+Z66dF8XZ9Rzmm4qyKFpEfJSb
rlCdRoMTFrcrLvj6RxX2Lcel0o64rCxg0YVcUeWeIkqv3RMKr2I+KHdFotLYWIRXoQY0PlFduvZ1
4N9uIwEiXci5FIVtbKdjsYykGARKDf4bzuqw3c613+zBocII9qRM5ybHEFUSzxUtwFi+bGKBZ1c/
QbiSiqWLukdtK53/qqnrEXcAQkseZ7LP4zAFRNqHYzDISNzHitH4sanW8dp0RRBCQo8D59JcJtON
ie36huWd0gxH+JMmCaCBdeigOM+NndU1ajjpL4udpzUFNpUFBAfn0G1vp92//Q4kqV47biU07S2O
A3TkPUDlT7HPXXhckz7kx1jWZSRzreC3kEWTXOWct6/JtkZvbiKTH/7Ak5wZb3Wdf3brSds3os3/
+iYYf8XuEnWnDQaLmOW839Sx3oGOM/pOevnlc/aRsjEn+Odf4lWK/bg0ehreQ2LFnFNNikT+p2XM
iH7svVhoffTrW4dR52WiNwENSjXyfdW5sHAM8xylrhOWE8BxZCee+rluB/0UDm3tPi4eOtS7OjcO
mfgoWrg5W/vQO4xViLPLqnoYjIZTQfmJ7anRdX0UkUNqf1SbnXIh11PBW4tu7tp5Rqqnthl1trIl
pD3LNFZKIZPL2KLvXFpn+BkQTJCkNbEaj71HcsOT4FSke6803QebiUIAMIRMXR0gTntfNfVYH9tu
tfQwl1WpMzcONw6x1k/yFM2jzxkV6/1DWq9DriVonEUt7z/V0+Sq52YpR+z2UafL66jr4Xv251VJ
dxsAL9klEC+bNAXSax+B31kz/WM7jHK7o30Bq3xlI0m64zD6ywOmFHGv+ny4JswLCC2IEAheULRs
4YFla5re99pHXhmtsqnfCjqs22OhNhQ7qGe38odstTVot/pFFHfI9Uqg4GUw+T/Ig9J8sPZIn65x
oNbwxLS/OxnnTPPTQY9G7XLSmWUluTMuuZFq7mUOZ5/mMmSPcFn9eUH7tHTgzE0H4ejMPLV9pYzp
s7lwvPVCAZ//2bZlwk9Q+IgNx7hHT0TQj0j8o+V4q+kC3EzwuBIh5RLDsi7yaWtkVV+Gkc6xnxvF
qus7JJUZwD75BJsq1SJKdpW6wLiQuqEAl7VL6+WXLtl36PC4MsUPbhCyOosVBeu5/cZByCApVQy8
qkhnvGUPoM25QQnsfQ0rUsFLFJbtvxWtNTeJt3nb1Wu1BlkQCIfu9DzI4DaQ68Q8nFdsnV+8/KE9
atr54iPJ7eywYd34y6nJy1a+h0k7kk3AILDKrJXY4nibVhCjMu+bM0EIbHrJChr1kCAkTfjs/WLn
pVZj8Bs3ARhB7JulIg9eJwSJT0qDsXiVGx5FH27+f9hQjReeVxwp/s9xLIuVGAGktrf54DfN2+6U
aKQIiZHrLQQb+vHKFWP1pzZzjPt04sr96U89ID+xZEP4Q9boEYBIg3A52qpmDEgRvjKlFv/j7Lx2
3Fa2NPxEBIqxyFtRWd3qHOwbwu62mXMsPv188pWPxmoBGxjgDIwNqUlVrar1rz900p7XIOVBt6/T
Tn22cY7j0IIawP6WsIshCCRBGO0gpWTaM9N9yJAKoG18kG6llVsrtRNzbYSSv1C3RiAuuGhj4itI
WzteWDv+ROzEHisAXxlFVxztL2UaSctnVbbmHa5ligcw4KBUvR9mTvpDd3kmPyx7Mb3SoI+rtivE
GDLDkLO2tMa4qqdl1Ddcm7U+CF9ynHJQ2+uNNMMlOLYX+2ZWVhKWPL4k3RMgTp+DcZZVhvgmtNVd
qjf5m9L07FHAF9hhDWdvzLHMD82AiGFRYq1xKBphrON49hwfD4vhkVU23RZSaPcBOOywC5IgISc3
wQFnUUSeR7IMxNBVAhGJ63wpw2nJ/58dVTJUby16NdQWqV5IeBYCJ8QgddSW6jPMGw/SzEtck62Z
xrX5QRNnxg8zmxnbi2xQols2PZ3MLXUBiQh3s5sJp/D4Nw2llXAC1hHuhHWqQbqzOs/+leeWU79I
Qw3GTRZlM2P+OjOCX8hSQZYHu5g/wSUmc9s4rscjtDbdzNJyyvKDGiDEXcCYDJ5hYUiYLp7Vo720
HXPMPoqulNYJqjAbZ8WYzVUO+ekA54YYUdZzc831EE9UIqZ3Ca+ufm2nwUvhERZ6AdEJbCI1Vpah
IcUysxxqoCHcwJ4XjfAC8c00mUOF3HR61wW3otqR+h1m0F58bNtE4behCIB/+VGj2vOVCb3xxuvr
xoa2CHxIALNFZuxusrge8Rbdm7wpy+BWb8wsWI3FFL6afRH9QI8DwGhF9iiXTaNsADNShNz+lfmX
VRxqT4s+wzRyXmaaOhaWHtoJ56OAGlzM4GxkprWLbB5mCRnZ9bbuGNu/UsjJ9Opt+2KgmajWeSvx
DkIrOvwKo8pbR87cVlsVexYMqSJKb/u674912fU5sT3KbR6LuU812AZxGHmLIKqaaDV4RfqhMT1t
j0UUuu3Ksjy1caQ24llcZgTgJSd6NxeVPFyrII5h7Qut8J3JcT8h+FiPdVDFN1EpGT25kUFLwR/L
lH+eO7VuegOuB/IEUT0zMOO6p4VSAH/ikJwswmwwg21fVnlwNLVZnFR2XWHC5BWlpt1a+NsV38qx
je+KopBq0SvHfrZJ5TFpjoSb3OCbMzm3Ywsq/CtMJQKbucBorDnxZ5iMMLzbW0CJ+dpI7Jk5gDbN
txocBq4wZBht29YO7rMZTttTTqd0b1nDyPAWPdMysNtpvjGSOJVrl/nid86+TveNYopUvIBgOr+J
tJp3ZYAM78PQnK5/tHsow2vBED28c1M3z47zqW7sJMqqlzH17CfR4lVH30/zshnyOLk3Qk8yzknS
gVgjy4uD0A/TUKo7TasKdFYSLqo/Tm2uv1m1VQ0Aq2OX/fKoUMlP5FDS3doOfE4HpC/mPy3yMX1i
smVP72EycV4IAIJ2CdexNT8NHuzeyI0W7okGorGeoeAhEjH7Sn9GDzkX91yMx+mRUQSGtgk2ar9d
gBNA/Bp10q6e3YrcjbQxvg8wi5cy4tQ9FlCvnuEHs8haI61n/JKarHpq+7IrnyeXo+KG2w/lDI5Q
MuJhYMNaTxMOLrOQ5gp2OjOTJq7wfXQDV9NWc+AhD1O6K27dqjM+gi4p672kOYQxXRXRLxWN4jaG
69tuLFuE9b0GD7UmfROvMAKw24mb3Bi2pJDO7fuYD9y5BmiwwQNDs7aEKaHFpM6I8PdkEoS4yDvd
3nNlZQoKpX52dlCbh+CdIxCFFZagA7OGktwiD54FOcNhEqS3sONNwKQcVdxxMOtBW00tHGBmDdi9
L9NRkTOq9TrRgJ51inLvChw4jCaTXDuEjfTFHuo6u0+MsW1eQqSf1iJBNJT4pRsg8ss826FjF/1s
LJouwIW0HyNm+5iy8KCDY3e3aQ/XYWXkUVXt3QBlB1YAWrXrg8DNQX/sAhm30CuYlNqQ3428rsG3
rLItMZVS6rkQ+NWv3Rp+eMdAiUP4z5guqIwGVovq9Y/QSexfXKIYlashb9dJDStuDYFIU3sPvdIy
qEzzs5CySNY62C4Lg4ZzFU2ZgfCk76s3DW2fWrq4pVZwGCV1gwEFKTgLPAeqgH8a7AUoClGCHbpA
VHsGHZA5FikNOgGg7UKahHSj/OmDtTUFw5EpOz46+GEQR2i1CY0mgwuHqWXoli/ugJ5lZfSjugs7
wt9WbVXoT46IzB8p2pOfU28x9ps8QOKjgCed/IiJcefqpWBweXWp/SbpM19ZTZ/Nv2It09dtZ/Xu
nTvozPw6LetvmhBO5J7YDvHatsHcrSJb1Iznu0omuyhk/lPSsIVdill3wnwsTnC83qCKcvOnqSg8
fdWqqLyFxaO9GBUN4toryElcc5RrPXF6CgsviL72ZxUFTrlRNSzWReROFGsSJHLxmuqOo2+aIafL
UZk2owGFgTNzVGYFK+w49Vqwb9UwcVeoOu7TcLZtPVA+vqdjfcMEXPGyvQaq8wLnoMGGj8vCB6FE
wLRGMGomM2FMJ7J/03X2TpOqNr7ngOV+lwX68IiqSnbP4+hyYZtLY7QeJPF30yKttUysCuGaB6n+
UL8wMrljLOtmN3mgsckBVoKkPdptnUwdwY/6vEZEC11rgjbvLrWKTVSu0X/XSwhiRgKIIEVV8Z+G
perFUkVSjN8gzp2gvDhMNO57VemiOEa/fUM67mC+FmA9HpUMnzE4GVmq3qqI7ii+rZzWZN5Q1CQ+
iBwzGbVpZ8WmAzJN7VuEzMboN/NYw1vwIMwNjxMRwhpEWAZTeSCsisBH22qbWyAu14UJmttNyIxX
MhlHYlM086HqKWiPMzXOuBOOgJjlIwWYm3vTxdEOBpJte8+iEIQjToPVTze1VqkfNu5cJwfaMu3X
ZQQG6S2agFHzUc+k7QwLaojkDuzo49JoNZqHfG71Jw8j9VtncuFOni6Npu8g5H3pPMd9U1SwDUAe
7sRZqR6ayYQqOSXYq6j0rm9Ot2JpWz9rgOnvIezSfV9b1kpZkltpxcQTGByqqtME2go9HlEtyCLu
9Zymq7RhAthuw6ho7Jx8Zedp5SKnD3pGfF52q6LKfR5Cy9vQBNnwAlLD1w2KdAyN7z2kJIbkR2sU
MJzXdF8ilN1bxjT9Zuyg+0lzGmG1QWEATTvZfTG40f2M7d5hSEs89jO4Z22bZPYiwWLZWjIyNMhT
1NQt3VYKfeakBVjEY9J+awL6ikVU2dEPs62QahXk2M1Tp5Zh7lSvUy3g5lnD9Mb0qnlxDHQoi8wu
9O9ebdJzmiOzMoKz+2f8yHC8NGNsn4E6JtZGOY5HgzC499KE9c9ZLTFeTF11iOueWKWsGr+nOAk0
fsSuMMG/+aoZneHNLBvoAXqev3bsuKUdOVnF8LOXDyhI9A8tnujeksl6no04J2FVJsQNEpb7lis4
WRBpy43NRezG5WqzbWuITAsF//a9Mo3ksR5VAzOPq9XaohwABiLeWqR2FD0LrQy/FySdZD7SXkLH
9SlaZp6pP1WiPR1b7pCtm1CDHFuY9V0apxQbRZbNN2tK4MXS5YZPnLT1fnLmeTkUk/NpaII7NJw1
l7xAqPJz3Zr7EdDrttUN4920sum+kLCHBJReHEhtEALYswEDJbiTD2GDeAStQrLqnSZBEm2E9x5/
4rGVc/sbXQRqCBONaqMUd6MEsc2atJbw4FQuAIYZadM7t9Hm2GVlsY30gpwo4mpeO8iML+GgO0sc
ZdTaCcMc8RcsGDxZacKbVaYZJ3PDcmiPMdp05whXkPCIhabPWvVojJ3xPRkFAZ11xEhviaytEWtC
xWbiRif9OU/B6kbWybQW0qyGb6Cbjr41GBZWa4Sf3XvpqndI8fAxTCQB9YIYLFANW2JsmxalM6yE
mSAFFmD84W2kVXLwg6Suly2JjbM/BBXNQhHl1bowYX9t+rkZNxjQE5jcZ71+GmB43nfHDbVorXEN
ZEfSgJ0wWauct7oYAFwUyuRjhaHP1ioid10KaAT7QOuQJTECfUQiD71WmZVgLct4mLE5Lcy11/ZA
0THZubdsUjJo666nRPfdSqdP0rgh5em2GU8ch5M0dt3kmUOP5Flp71PX+uWARGFbtePwM1ZwQUFb
mGGClpk6i9qzoK8ie8XIFqyn1soaLoiZjD+ZNuEoYdAywOlmEohJmpXQ5NZjDgFMpgqRSRA1yJGb
RF+AbsFMyAOiHYcmSO8R8c/buhpg+iSTtufvgqMxqBMBUiAvKia9WgUyyHYOVJ89rgbjwYzQrEwR
TIhWTJwHhmpA+ZOqjMSKGR38owBLmw+G9WOLPqSrXwb8uT4zjqOfkRl7q9ww8ztSjeu3JsWtalKj
8nu9KTaFkCeDgqTSiqXKQu0psb3ql8qNfBV2HujgoDWlb8jG9OXsQn+BxtJYqFSCGihQKz5zNMsv
cyBBqu3OqbmWzJCSAhuaVxrpzSpyBwaxgaExi3TeWzKgAEpd/VjraQpVLLE3LcjQmvMouG+lUi9e
aRWrwEiSF7B997nPYX0z1onzfD20vD+GNxESY1D7xwrbE3Y6jOpfo0kN0VqL6Toqmo/ZTmemx25Z
+RIywwIHs2kJy2XIIew0YeIPyaDtBaDwshnFCELaGDpZlkaJc1EIh9s14MNsMJwpjd0Y5BBTjcnU
Yr/jH04YOtLI5SAZM+8GAJMtxmPZgxlb0sd2I/ERucEZ9SpoAZMWVgmgqT7/4FLMZNNjrBPTQGB0
ZaAbn0Gp7jic1Vus7OZRq5FXogUoU1CvCsq3ZybTBmcrT1+PtTGHBNIVdsTKbvRbevfT5AYQ7Mbm
3HtFV9o166pvo27rlU7+LkZ3Pt01Z+tUzRujfGAY5d4AanTJa1h1Jhp2MwExxXkZCKyS37hozzl1
B5K7H8dltZ0dFGX4laA2HG2T4jyX/fRIK8Gri3JhzEv4Ok27tQsoC0zMdddhNCc6a8nNqn3OVJ8Q
MXIS2G+6esbGBoMZGW4cUQyE8GZOlr9otTkQ0x2HzWkIjfvrRzYGOCZx7WmgSUlcKoKnQYFVCl+p
KjbXulnkNQIhjzhxXBPoyj+GOKnz310uGWOFDsYhO3X69H3tKqFtFSSFfAmFcaJ5dmmTTlYghdbc
4MKnG9+R50m8cgtZ2NWjV4jIiug5UjXsM2sc5QYDdy/3gddiUG+OWcePOl3C6YxH2WzR1xaPOFB4
j02lD8/dWE3GqpGK6TKX3Cm/1bq8Hw8onZKHgsSjt3lwVOaDMo7x2nTyMVhn4LHbsrKqQ1yk8JD1
Ar0+YzeonhNb04/S2n2NuwaKtQW34yM2AhXszZIr+7cEBwwHKjDWdBBTlPqh6Khr327G9gfsRiyD
ht6wjAN4biA3Ik5t8r3gZt2GqR7/mGDfP5mast46GgomQsx36UbtKLb2PSpihRdjjwIbK6HGfcpE
ONZPSVAS+Zpk6z6nGFWud6B3q1eEeCHncOEhTys8haCvMk/tHstJ6Gujm8VRocK9bbvSZvTJWK/b
oBYAQMuCoHthYpdwDKRhwL0kGn9XNpbSTqnbsZ/3dr9LAt3uF+OIhw1qyvizd0JbLObBHX/0lp08
IaEc7zyQoXRZ2yO9Bn4CdG9GSSyfbpKdTkdYvfYY72wGGTmHPEArnbmm/buv0IngFjyOlGlNlOuc
zzt6nSuNTTZ37VGHyTaRo8xYOPEAIVZRQIvmW0aCaMuD41h4ubl24XnZe8av/LdUo1IsK9KiKmZA
DGYWLl05E2nwv43ZFfayryEtYsDA5ZWtbXYEteeUKK+eIKJ2eun+jGbI4Qukg9OmqaW4sa1Z7aaU
eRhwUhjsg4ZJGoaLw4+agEdkpGnnjbveU0Q70b6tSYgo7uhSMZlghEtCSzIVN3WTjccsT+u9EwTR
sSiTgGFxZ77IXNPTfQLwuBn6SmhHt6u9jZl4mHVo9jNBzGpnBZZ9G9RB6u1TbibYJKhxK5Opde6L
OvDaW+AALjJoeBNplMtaTfimABhKbKIZWwx1FdzDgp9vVcvGBJAv1y0TFGxwGMphM5Dv0WRZ9HcF
7MkIB4XbmAlM5XOu6N8xdeVuHMRR/iuAh8fYbGq+hxZpmt7JrcEv6kx+ow8gaTvVsNlkKHlXR41i
OqwHIvR1rev1VWgmoluYZpTejNBkNqWBU5Ko7fZ9Qr0pdgmHKXfJvlr2lW5vrbFvKqiTWecuS5lq
OA1kzgpq8ltmo7Ry9PotNyr9qONqgi5/HjeFN9vPfSzaj3xym/vG8Yode6N8subZfIoibG84NoWj
FrjgS8KqJ81AWJsm/J0Z3J1V1LuNDTks/0Cvqw5mO40rW6fVWbCZdKqqMo3BR5+EHY5CgX6EqTJI
H4KUu8+HegI9wfaLq587Nc+eMeVrrkNADQQltz9J6RE3yjmZLHSjerL1MnP8tuJEG2Q3bNp0rnbt
ZHlPs1Y4dyi67Scaeu2mqTrroEPJhW/PD13sRQdhrjarIt0gB5YC8600Yy4gabgnoJX4xsqy6kfd
YBpqMdSl5QynYZPgtbFBVMLJrxpUWaaJTmqOu3EbgSUd3CIYly5F78PGAPfZdQgnC7sCaa4ZdAyG
EAD6UT5wIo8KaVGSeFsjYYgrqgDXkSFKym+tXUM/BU2HSAIpbmM3LrsvELJSoPJiCLdumdbPsjHS
F4HKcIEiQ8PMqUKP0iKkXKLJ0arF0AJ/li2St7kQ7SN2X/aNq9eYfIWjUQNqAQkuiNg16GuJLD0m
rtnBnrBRhAczfMgoGTCMIKEKgpQVdIcpwaiqqExvn+Er8EKG5AngD83oLqwc/Wbq5fje1uJTzWb8
rjt69Ci7KL1znKhehga9n0j7bIupm3Nrjk27dt3SwZDTDaptlVjYVOE6ucBjoz7VLaBvWDzh9yAS
Rrfq6KtxXktgCEMRgXF+2pRmOnwTurLfxrbX1tpkJbfACyj+9D5bSRMOUVi6w8lXMhKfHLzyw9Fg
xCpW6h2ghg5X2e7HY6Q1pDFo2JP3c5esUDzrkLhLQI16i2clcKKfxxMcml1m4KWi1h6Wzwlq4RgH
2J9JUhrVTcJhFUGrH+26PTojXNFsMaZ1PoIgatIOjiJKS/CDrPNk/whbKLYSH11/npEayY0ZNzGT
EMQc0hK2N+wuRtv5PV3UzGQC1+8OBQjd89weDZDOjEpg0BXccb4i01uUTgZZ6HYGJUq09YxWPuT2
S+zq2p2hbTxqcCXKX197/13wCf9j2PuXZagqHRMWuWnugakAE5sSK9xwdI2Xrz/+QsAmR9f/WpI2
kLGcIa2tfTRRfWPD2Xnt0SxwC+h/sGO6JYsuAoXQH7RE/Na9/mCTDpaZ0WfUeVcCCC494+nf/3pG
WjpdZllB8vCYYBaHTHDdZt21xKVLPpvnue+mFqaQ61EDJoX3QvdzC51mmSdqjz71MajnQ+70H7SG
D5maluHkFj7js/mK7egFc/HzHPg0zZ0YMzsDj83U9LWo2+vQbRfu9Mj/ff0bnn6qf3lDnvmIIizP
5agqY88i/1Y53aMjhhWzzcXXH3/pCc6socOaRPWc/nRPLbubYZnDDrYO3kBDcuUbLtjinoe793g9
IYwKQdoJxNDUbC8s/WSuLYP3QjfeUqX9/PpRLn3RmRFz1ML7ad1+3DvjcGj1cNNb6RGgPFo0ib1O
wnj79fdcWNB/DFf/WtCywokMAHPal7lr3jEWrHfI/fvl159+wSD8PKY9HnS0Ywxm9ykQy51lPXSz
vAFiWI854vtJ/QLhypbEl46br7/wwgIzzmqEa+IO1OntsA+IMlkxE7ZX3Mi+C7gkVxxOL6yxP4EX
f70wRBp6GsaRvoeK+dnCPMBmVCGvH9IfMEu/fopLP4r5v1VGq/+YmTbG3uqd77HTbsoy+2/u24bx
vx+tgqQ34I4ZeFUxyU5iuO78NIvyWlLwpR/gbIc7o8gTw4DPX+bBT4ZeT9hZbiXH2ZVXc2lfnG1x
Tc+7Mk0be39KCLFatY9T61P1+esci3e8y4Yr33PhJzhPUQ+1gDlMkxr7sO3vgBLfaCOubLnTFv5H
ETxPPm/0EqpFIqt9oYTbL8upN/DHZxRd9HJYO6ZrAMx58+92KoYrweEXfhX99Db/WrQWrqW2VTbV
3tHT34MdwRYW9kYY8ZWj48Kvch59PtU9/mZmTFALZhXBAMWtWDao5s0sXeG3u/p6W1zKVfjjl/3X
Y5zYIUmrF9We+K2Dm3dLJ2l9PdZvQsAWt0sQZCSbKuAiXsS7PkvXsOfR1Lb6j6//gEuv8bRY/vp+
00RkakDAZSp9g62vDrIETKSNjXWluFyol38e/K8vQA/gJrY4eTuI9A5/2V1chbeYoKxGIthbEZFS
gTe9ZV8Jx7i0Es+KQV5XuE/EdsVHl9yNMSzWl6BXu7Fot2mvP9W5daXsXDJU/+OJ/feTcQdvPFP2
+y4Z7t3kCZKNb5b6zhxvsaXbaOYaDIv51X/cvmdlgovAXHM1GvYFLQKZpN9a2V3Jk7mwCM6z0I0R
HVFiiOaQj+Zas7r9ZLv3ZlJ8+09r7DwFHZ2thyo07A95WMq7EU1O1srigaCvrz//wvl1HoHupV6K
iCwms9Sc9lUV7cY8pKvyYC1eiz85LZ9/FLjz+HP47XmW2qo/OMir/KDU01VMG7IiuWsZ4BJo5+7a
cZVvtm7gEz48Pmae9obt7bU6cekZTz/dX4sN40z8N41oOOBM6dwwNAJIooHWg93kdsF6pB9do88t
lwortAUMQ6TXCerZtBtvoJ4/hA5uNqiVHhBbvX392i9tAHFWOxC9VAahBsOhQ6y5mszxYzANVrwz
HefkQddBA0mKWMR6hehYJv/1VZxdJcoE6hSyA1JDy48EF5Hnup56LkZya1r6ZqrVsxh3U2284gSd
LSGucx/IdmUKZymwg/SE+362QADLK6/h9L3/WhtnJWfCunTQPL0/QCXT12lhhw+EjKwYWbd+UNSo
bcF1d+M8QPAf4vc+fKraXdU6z/iwaVe2wKUdfHZHwa23nTS9xPJKgXlCx2z3Tm7oa1eiAfv6OS99
xVn9IX+gcvopgBoLF2mfNW1EHjEiQWk19pVX+e+vwH3pfxe51wjGjI42HuxBeJxIatgadpEc9Da4
dte9sGipPP/7HTk+7zVTUPNQyfI7Gopi5bkKgzBTAFu68c8SJlumVu5M4l995Qz89+aV5xHrZm0z
IrF4dWhTymUrmc/rcd8cyAogwEh0w3+6s8jziHXJvjCz0B5ZBfjYZE5ivaZx/ktq2KcJzEDXpuqb
K8vh3+e69E6/4V8FSfesyvIc3qOTbfKh8R0MsKTLfUU8xkj6ZLshuePrlXfhkiS9s0LTjjK2kAOp
QyR3vd6iQ5nhN6ZHBoGf9Wm2lhrNSuuNQ1fLt8hst3HGpa2Jwyu7608v/P+3uPTOSg6uWmKCktgd
hrz5nJ0ESRXzO31TJf0BKxg8MiPfDhiiar+C5vfJaUDU+G2HJKamefecZdM3keuPYLA7smhvwyZZ
As93i1wxsCVhx+fEWmhsKLBV4nchuB7Bnq4k0l1c8mcFyvO4GWPgNh5m6HIdJNlCcw6hEIvJ8J4g
d7+LqrxLjBjvmt76deU3O334v17ZWUXKtEFra3wgDokW/eZ2ERGlPN8NY71WM0DmbjARy8BbIdzj
ZNttLfE7vpbH9OeS/q8vP6tVg2FFDbNdHYXvg5g+CuJQTOuRkTKG2+Ua/hkhuqVQELqwNhGvEn5i
W972afBwNTn7zzXwH3/DeYA8PFhotLM5HJg33LiQZLrn2DPfSBDYhgKeLH4QgWv8SHp0m4zBr/3Y
F/blebI81qNV50L4O0CHrw9enuJ7FNioXkP8BGP8sFGgfouBev1UOsSBqvR+0pGNJYxyZzc4CKdZ
6TN23YEswj0D4e84Bua3UdReuaFfKIbuWePWKjGmBWJlHCPRc3eYTJBiU+68EEF0c6U5/HcXIN3T
d/9VnAo9TBwME4CZSmwVq1z4iLA23mi+GuEI/ybe4+r58N9WuntWCYFu0ZHj6nooQ9Najl5+pzCl
njXtYGKMu8ScVX87zbXuXbSw+5OfJcTbRUdix7X6eKqD/1pqZ/WRaweE5ZENXo6w2ZCgMb7TX60c
rWxmIIkYfkit+aEpcxFFAG0dspPQr0rQUIrS12/h0rI7q5CulYLzC2M84Be+hFH/Ws7lqpRiWwfE
nwj9wBvY24H9++uvu7SIzkpaTzBOVoq5O5R6g/sklpUqdx8xe36drmUHX7iMuGcFLAo8D/6+3R5w
+vtljumeAc2LXhtX7jp/gIp//WhnNcqDGpLV2CEcjOKY6+mWfthvHORx+rCEa+yHubHCtSQNxk3D
QEQFP1vXXIwFjGeFs1/31l/rLC886XkMPGkMGHdAXDxg0u33ZftTCfHZRVf2+4UJgDyPfzdBks1O
5OPBizIw3/VcygP/g9EYPPp5b0xrxb/AU+vLHYLprxfIhS1xngjf5VhSdLAUDpqlyqNRFcM27VBt
f/3p/waHpDyrL1VpZxITiuEQkzVVuMmjERi7oa+3lQPXL7ryDBf2lDwrLH3be9gQgwvNM1nDztzc
wuaFcZHX2j7EvHFbWxAwIOAWKKTdK4926dySpzf6V+3UUywHao+fy8VFB/rPDIxR/hpy69bS5ke3
ztcVfL2F0RQOPU7w1MT2lTp2aR2e1RB1Sm1IG4vrvz08Ion4oXKTrKls8fWPdvHJzoqG6JpMk6Wt
HxA0IFnW02Poxs0yGk/Dt0oecLZ7EZ17Nwny6/NgSPazQS975dtPT/GP/S7P6kmD2gXCQtkf8MvR
7wLDwnL5FKmRdulvgd/90tDlvdONsR8jzF8YWGMwNIVXrWDWHXE3uRY3+geV/ddfclZ5kFwInFnG
8UD6kXqq9BaTmKTGm7BqfKxuKd3he0YWy9LAqZehJxwyzwqYQbfjr4oo4FVamr9R3cLI6kfjRSHH
288Cit7Xb+rC5vqTYv/XAuwzdJv9ALLbBe7K7o2VRu7kEOiP8Lc+5uAafHf61f/xFpzTrvvra1i2
ldd043TQ3Ca/CSeBOjARN0RxvRh2FW0H08N8DsIB/kydXKbmnezWQ62uTUYvHGHO6e7y1/frlgXl
tHdBTxqQMNeJfo6wO5u4ffiPkwvpnF21uPSLaUL7ckCedR81FgkzoTasnKqpr/xWFy5azlkhHHsT
V9khHblor22th7E5pbso1fRFduLiIoPUq3739bq4UB6cs3JoW5hmhxDlgPnwXUjQgqEA0t5jiD1X
KsSFguuclb6SLd91Xc+VXWTHpIu/B2mMSiZ+7TTziIuRuzBlcPivt9TzwHYOqB4BEte2EZPEBcbj
LwRC3WN/9TlBxhysdBuNTXflMLl0DDvn1Q/pYZfJajpM2IMBVLfiXrflXYsIBl9QmX+DAg8h3bEV
HLYI0YtBTKwfGu6V6n5hW/8JV/xrvcPkcdlpFWmoTfGGmAZ7lmM+wzPCJOtd8z6/XiSXivx5/joo
G2VeiumAYUWabiGf+mWNyxWJe4vTiaZIuZ2IVF+n6Kl2zqQyBQ/avbJG/wwd/1FVjLPa2mh5BbFn
7vZ0nmH72BRrGaxPk4HMJLrkntYTAblveZWvSAyJQtOfc4T+6RpdF4rU2QflR5Z4U1N0IxhUNEtX
FsCF938eGp+aFWws1xT7wUrWWH7dhQF2g1G8wajl1h3qK9e9C3voPDQ+LyN8rUdD7A0KZySWfZu8
MH7f95n3Qwj9KWvt7RDIKw91aVWfx8dnmCmPKTwwOr0B39jCfK6jed8Gbx2Uc0eLYLiNN2il10rI
97GsP0e9uNZqX6jg9lnx6yzyY2MsFA6W0IkAsB5Ye/cSKYPIK8Zc6hFvDUyscSCAWdGYqLUXeYM/
JzKqVavRArJMF5Uk0uTrtX+hQJ7H0LtYh5FpNKcHokU5zTH8WZz4idU4XVndlx7Y+t8ji0Fhjq+k
lhzGCvXkTLXI5AY7Fp8Moa8f4dLqObsCQq0ErNDJnBgIM/Sa4BVimg9Y0+gBFL74tS3azXwNlr20
I84q4lyXg5HIfN7nZkWbbj6VTrPFm/jJi5607PG/PdHZta92c9GAaRcH/GAXKm7v87zb551GJVLd
LcTY2yJzXhEDfv11l57prP6MECIdwx70/dBNi0Cm36klo91twbK7tr7yK10CZM9T223XyQO37uf9
bOW4IiS7Ke88kvHMxg/rLYGuiCiilU2ODwnb8K1Ijizs9LFS4unrx7y07//EpP91mtgGjkBarYPw
JN0yajArL5Nsy1zRN0y0gEn+PhTKRy4yEsZb7rRJvZLRce0uf1rw/6jy1unt//XtRAeNjjTJqWzL
7Na2sRsugxunyw6eiREZPovEccQLRyK4HtutwS9vVN4NCTcx7m5XNuOF3W6dVR8NbXVgI0U4zHj0
9xgDLSy0icGAw9XX7/jCUrLO7lsDd1Oso+r+IC09oB9qd1xL8CcR6PscXAbTdr6yRy5901ldyXtC
JAQxsge0TbjSYNKwaKvTbavVsx2+u2gmPW/99VNdem1nFabHdmccMHQ+YO1wxFTid5WqLXmXb19/
/KX7h2X879LIcWbQxuLE1OzrGgE8kQkeQnjJ+BUVGTxjTfnScb5V2geGSRD9E+fK73XhLm6dVZoT
gkNYUTIc7LzcY/aWAyfpGzx+tk6gf/aW9+2/oivn2eUkfhILLczuEMcTPjeiKfy6uPID/R9n57Fb
t5JF0S8iwFQM05uTqGBFTwjJgTlnfn2v65EfWxQBD/s1YOoyVDh19lpzxxVTp3hvenLNAaZywtTn
J/pvWxsBPeL1oOXZMhpmNvxCkq8cpH5pyzkz7Ux14oaRSER/x/JsGMSJ07QJt6QEnYi+ZZfh4xST
79/5WhJjroeytbB5+tPk88kwMvWKS5mUNqPlwT2yxkMDYYk2bwCECNSIwaTSTac2IbkerSKekT8j
Ww3XRtKDak1/mIkX7/O8UN9cXuaFN2jmO5y2O+uisrokkatzW3fWSi6MF5iym8bvUAtVAZ61hVXb
3HUmIwtcIpUoP5OUajpC+yBJ+x2RG334ZPRrqC5ff4pzV5mMKpFBS2MOEfNcIzZetXalQ4MQ5Mol
8W6aOorNNltYCs58ev/X5DzYbaakQ3auTLW8rfO83+LhczqXteAIDEyP241Gg+XXP2xu+p22Nbup
getP96uzpRzlJN3lHE6uksTxmATMSOxKyvteleyppIBz8PRz3vrW2lLUhT9gZgzVJiON2WRpbuhK
fVbDmhRiS4dDdjuY/v3Xv29mmalN1jAFPdUVXrD+7AborTURkkStLWuL7iZDII4b9uvrzLwg085n
hToTYaZiOMMy+obEA1rfAZdxt6qS4kcTPH59lZmbpU7qPIQWQ5UUT0+jexeeWZ2VB40y4E2PVmdh
IJm5YdOO51o36xjlk3ZG8Os0XXsizrjJ3OLGXnokMy/4tOs5JLZZdiXuZpVeTkg/HaBMeQe/leib
Ye1hoB3lfqEyN/drJqNDhA6mEFrVnKqreULmrHrIDcoi1tpeKiXNjPfTjmfJq6yo9crilNhnv+t+
prCHVrSeEMWyvJee6HZjSgoAqR9fvwNz15ssOgJXG1URNfnJVRQDZfxjV4DxzuX7uhmfJSMDyWm+
pQDFFt7sP+WGT2aWaU90irErpMUkP+EpXWXDu4/fvn2TvOwyxpDVKEnkH4MQN1m1y4aR6AmMzeoh
AodG5IiIzVPl5YeClJCRv3x9C66j7id/0bT72LIrP0LjnJxGy4Re6l1KPXv/+p+eW3NN2491rxdu
a0TM014FhMighO55iC30CChpNV5MTz3VaLv3iajvTVAL+IL/7dObtiFbiink0aSVNdP0Oz2ExtcD
D2rQhYRSslRlJVk0c/eu38pfGw5LRdw5hCI7eVDuH1Up3Gd68wxrCJpSLssYNqXs0ni6eczN8dRn
kBeqdLwIy07GHUYY7xkkeXQMBbwQ061sQl5XSAAJr3VtVz9FTyVCTSvISq1Z0geg3LslKCgsK084
cqHDl4O3MRqodWJQxYkq+Cbv2h9mT4gS/jgr9d66Y9kb3cZyjIxCjL0DTzU4mejgOHWWjnGjfwtK
+5buvXuGqJd+8EnojhGANjJuY8plczOVukcrTaNdbcjeth5Z9Uelfc3D5/cRgNht7DXKzSj57VEB
AgbHb5UnwXDuWTRyriia6gmU6EGLyy5bgdWUfiLxNlf8P+0JLNnJanVEEkqn7XNcshdY8tl1BY4K
2g9u7cJ1bzHabmWvat/CQYVRXhubgePLrajqs2KVryNQp6PexLdS2lY7OAUSwcSsf+9tUu2GfE6I
Vxaym5sHRQoaDyo6wVgruLq6OddFzdK3AP2kqgfNmmoxpzwiBbHLysR3L4HXAADMzkoeHxtZSZmT
XHcvJBhehihaB/kgcOoBVlyL01NX71qh3bWW6Hak3xKw72YPjxmlwzqFw7EllNKsjdCOX0LapzZB
Le0VIfd3EYo6LIpObiNCTrLwaYwTa00/fTrsoOAcMA495tLQEQsFgk4z9YaxNxo2oyXd6XB010AG
0ZWV/XCoRajuEdFbF7yq3TZUhosELR16tQAg6bpri6cfURaA6g0AAAuC0e9d1rcHQ1P2JrnTnRxz
4kSgOiBvAg8GMlyjgB4m5U/bFEw8esMh+OAnYrrpwKqsqXKZ3Ypp9GxpldnD8dELROkQfWqtEse8
GOqLa9dOxht5dUxvLZuDg71FQ9CADqsT66QdDiRsL52XPnX1sFci4jrbDNKEQUtb/FAB9boMQr4J
EcpuK0OQLTBhS0oKBtwWXfQZSHG9rgv5SVGROMnI7HnbQoADwkpoFBjhNpnCgxcAsF/39oUYqVpV
VwSUxV3Nm982IJ9NYqJVMEngHhvaDzcFjJeVZ/yZikb03o38a9TH+7q24vLO9syKvWRVoghT+gu0
mwEte8p3zIGziuR9pQz9zZCSCPXkgVhdGLGZBrVSt9rJ62PxqjcNMPPSkr9hlzEuosugvaCgTl46
pE3cBL1bw36xh284qG4EE6H65GbNm4lyPdIM+RJgZibyWsm7RrXvCikENdGFF8x8QP+Uo8GqZm33
7a66YqlYWyvbQpQrQl4hj2AAuRd4aK7Qjqz6jhd7feX4SobX30cIvXYJTTl1pJ0BDHyYXms59Iwh
YatLPu9hzMfX8drUtwmCQOxDMljrrJOvsD3/lMia8VtLqoGzcEzVtymNpWjehBmMu6INtItQQRxx
mMmKBe36jQhs1dq0DVQ9GaneFgCbK23SgclyCL/7vplu4BTGawHa6JfiplRqyWg+B4EcHZQqBZAC
tv3SjhQnA+OKeR6h3ukEX3cqG29wXXwgOLTt5prizfQeoJuC67KA5x24+iEqzXc458qzLRFTsLFX
EVSIYJFJeAcpGgVhzP9u5VuBr2bbd4O0krPcba4jM8hCS8qxysR5trWq0txYUYnyyvRKnoUPI3sI
5PRSDfEttkP3xjK7W4lxPE+JQGuaBGIauu0BJj2mQMYEZazUN8XID2lUHnjBpFuvCMuda/q4y11I
CH2urbMyASQmCmR48Lr5pklt/sxTGumiSou+tWNN2Adg/KsCKuhbKOvGa5k20o2csY5fd00NSii2
s+aHBDerRI6VFo9u2fyykkY6s6avz/SE8doCIjp5EmbJgSe6KWpzfIhon95BscrHDZhnyMBwQH60
ehkBnzKUjSUl55hjra076PF3ZaiHbaa2HLbIubq1R9psfbtMD3lf3tUdPO2oTgwaAWsih3LZ82T0
zLDX6K+/E6r2DnJdBC8xZY3s1Ep6O6xrpOyXsGttc63Z9VtZSelFi/Tx1CadZ56iCkZzQR/LO1vk
dJ3a9QjBTRePWAWAydVwxKHqJBssRckKz6LnJHgQmasJClR5Xh5suFb7Mcq8Sxt3x1Yo5Qmcv48i
odDvIlNONmYUV0cplS+Vr+ZbTVSNuR4S747UNTGgUW+6bqOGmr8zzP53m9kGXQxyHBTfTTbT66gv
vb3ITax8dvnY+rHyIvNIOc1PftO+e1Xc5yJ/QsE2NhuLTZy2sULVfI1bG35IIcuWUyTjAa36cNAF
mMDeCLp9AexS20h69H7FyibUByp2abH2GzuO9ZCVNBLWcfBTI0SorBMoy6/NkMrsQW3vtS3rZFuA
6d/EDMjoYjLfDFcsbOK1HzQ1VaQAfU0YK+2t1ABMatwEyZxZWxogDfWR7bty9NA/Qos3/SezyMGX
hgmgmlRAeo71XtnaquBxJTVADZydt4CHxztdpseW2uyJAY2jVgIRoEpkdE/ZTs/9GL1OCnhsLVJ2
AFlpJxcOgEtmsEwjiGUr1LOTPK3Ont/jnxuTsLnvoJg/ZjADLjBx0yco3822Fpr3HLHMZ73Q5F29
48xxOABZ67NTpGQRJHgNNrYPo3gdNn7KaBTG2arLyapKow4fWPclyEv2NnALCc7MoG26TL/pvEBA
HaIwEnXxk1653Q5b0T1cCfYoYB/jvcqcyjIP+ZTWcAVwbGzSguLJZV22BkCZ3g1eyDNMTGmh4jHX
YjsNruUDBp00t5I7KbPWnpCoo6ofRmU/Nm7/CpeTxlqdtYHo71y0KIE2YIGQcM+puxzil9dBgbPN
pT9mZn/1J1//1/I4jEvThCsZO2xE0VOE2zEbNmV/zGu69hhZ8w+I45hrwINfFZ7dIa2CXe2/5Fl0
SBBth0yAfXD2xoUC15/Tzs92O9MN39iPbFx7gNlxHDOm43Xne7YObVU3R8HQsKq9/peW2xWQohjY
dUJLDiAEvwJX3wRMqqqBnq5Q924ZWmvWbf6dZgDVo3enwVyLqWCAr8NpVWHsslpGqNtkODZEVab1
Rh3GbsvyS9uhYcAOYLeujIWv1g8mzNLCqbNg3AKnefIZVWHP4BHdKX0GeVKzbTgcTd9l6tYj3vMY
BSqLw76WkhZ4lCvdqMBID6wYta0sw9S56sa0fVKHOcI6fzQtwMwiPgZGrlxPuArDZeGhJMBUMIsR
bPTVZ5gYwx0iGfVoWtc5GNLHXQ8DfKE4NQNVMP8cGf31MvijgSkuqmOn5nBS+wBT2mQ3NgtRbMZr
eFx7ubSxzV1aZdVxaAPpf+lIZvbSk8IYTCoAJEoZU/mjO0pR8zfkwBzu46DLiuAXqETm0FgptnU9
UKLrQIDkInvBjMhRrZV/fL0fnimg/Cms/3UDOD6tvTyh7ZGS0H0ksm2AJ3RVtO5huXtqpqo1jQz6
shsXrSgTJxEogqnLNZ5ib2x8nBtdD26tMerWDWySldZKF3rhD8TU1JUv40QwunhX98ObkDJ7od4x
VwGYRgzbzBqNMmgSp3JlhWq1/dB79qrpPqJE/g0yCW5xc0jG+CRV6XY00oU7PVMWmyYPLU3q1QoN
vNM29gqWx0vaDo4XFXT0t+qDm1kbiGULh45z15qUAAQCjyrR88TRVE4R9ae8umvr1JGDDkLbkDid
WDrDmqmLypMCXFoJHZ1mwD/Z9G9xSx4ZmB4HvgAmPfoVzYXC6NzxxzQ/CP01A3+k8w5ZCONtcZP6
dzJr2KCOaSGPzzBfLwgvvpsif2MV82SMyY2h+fcDwtN1Dovqnz4XeTJWDyi24yERiaPq2Rli323Y
+zQoGf2qSRcq2n8Ki5/MB7L63/qNLVJEsVBunBShu115GQOQZu9QICN9bWID5Sc77N4tDl5fHr3B
oGiSN3e9EDvf0/1DDZtzpbiQwQTwvD2mrZU0MlK7SZVTuAmDRwMk+QVg5yaqVdjt49PXN2furZuM
aLLbVmoOAcHBpAqoU7lglFqh0fmOie0tI0vUmOXCpDm3pJAndf+cOhX3qGLcks2fvVR/86stLvR9
yqJhiEaO81VMApfC+5VLJX3PxqlUdjWGTJa0ehJ9//oXz7THGtMUotwCujOyNHNcD9XHWLDzT9Ln
cDzC+v9gp/6Nvqx8DdUzBP4mvwV2vMY9c+t12kUr5Pu8oXpjE4NtevjpOm6Dr/+uz0d1Yxpc1AlK
UW7xM6eyr1Lu+NZg7l9VIfL6pR7BP0yR/39NoYr99zUlWKs0RIdTDIuVdZBkS3WEi2G48f2P2HPz
S5BCuoQZT1RBTyrAi7DQIAhY48pPO7FrI2KTOXqffecST4jU8FR69asEFHClm1jBUgyxJ7PgyL2K
EgidXGGd0V+/MWprqVo6c4BMpei/v8LQtbKOkzhzTPk3JdZb9ianVPNOet18y6rojKzhucQwZiZL
b67Ov/zZfZuMmBZQP12S09wJK+nWSh1NM4CZbXPvR/bQefDqgJIPen8uqGfRibgK4ZUARA0X1r+f
f6TGNB9p54A4AyPLndYdD5LXguU9FqG9d4foodKKH2FZ7r9+CWcmWmOahGxtOtVlL8LM5nkHVTOd
wG4f6Dd7Upvsm29rFCGHe9EcpELeXNdcX1/28/W9YU+GzyoYJa33vcwZyJGvEim783WDY4qLl4ht
DMpyVdnpy+I6bu5Tmwx6TWqItjEavBFsJQzdf7UK81Zr5KMsjl//oM+XT4Y9GeqCug31q7CU/YH7
6kreDcuWH36dLdyvz2dwkn7//QK0lrEiK3khRvUZ+tZPKvt7or8fRSzWi7GhmVSsMY0aagAKoyTH
0of3eJ015M5DIMtuGd3pduFfLIvVWLmivLZtTMh47kPaYR6qaEOvNbwoQ0rMoVTVfRrrDxD2T0Wx
V+v6YrFjElHHASY74jiyb9L8vkwBJvrJzyYx3s0sWoqEzDzo/8sigqgxxRDzC+LmuRmsh0R0e9+Q
tlG/+/pB/2mJ+WRomEYRRTsmQWVamYNcbXgdqu7Ki6cpZ0u/R3DOZOsN/0+/toASI9KtSbtkanqj
Ebdp66pb5bne7tJc/kaxODmmWbHpNBtHehCQ2SihmBlp3dB/aapb7imhThYJ+ygOh8e6xIqQ27et
5cJADMwHiODMVJhk1pVtR5e6pjwcRXmzKVHi7YO8DAmaddYuIZUqujxEh+U9yUOP2XLhXnw+SlqT
r9gwuzHW7AjC3QCgnVOWrSFRM/76H5/pCDSmeb2oN2hkbmx0BlV32yXPaibvoBprVF6RZ3kK3Cys
gPjIKzCMWrAr4FzRgbPw2+YGRmvyRad2rilwOQuH86+Lnta3Xtw/U4r41XvtQSj1I3CfLR6CS5V1
76z6vv7VMx/6NLrnZcC6K6Cmjs25Tnfx6XGx7GzHcckaTObCReZu7TTBF5cRrh5g6o6NNa/Pg++W
a8D8T3/BId2Zdv9T73DP8vkCC8Xy5SDb2H79+2Y+0GmMzxiVLMncsXCqILixpGddyQ9yWi5nH2dO
VoGn/HeoVONYB4ktF46U2Ml7lFa/62TYDmpX7kJsqTRV5tFJIDxgxUcFw/ekHxQph10dgOEuVCr0
vTysWM00h9a2qWwV41Yy3V9DlA73qTJQLxeyeYkMb9+b/A8NrGXaR9pBDMYDig4f6UP2BCnWRnze
QAAb/MjY4UnHIM+U+vVtnJk/pxFlBTscL4qXo7VBGBO8XJU617PSJKMBXRm2apS/L9IuZjY7hnVd
Jf1Vf/BFX5eS55X4VznLG6uAdK7rPfbug4GorNBo5R6/WwAHm6Fd6QgEMDefayl/DsJBXmUxkuCi
T6p1GmcGOhlI4+wCHjBY3NvyxmvpmNZ8Y1dRC/367sys3qzJBlDT2mT0h7h0dNZsjRGdsT38/Pqf
nvs+JwtD3G5J67Zu4ZhwRSiLx/k6S8JNYBo4ZgPT32tJ726+vtbM/smYJje7zHMHFL2F4/X+d8rl
x7R+S9DARl2zQlC+VSSOIjkDoiSD6uYut07Nj2wIOAayOGZdWtr8yel9MuOZk9tpSsJFacZoUUZi
H3kceCscLqWGMyb2wSyjZiWZxo4UK0ZKY2fjFc6jcdOA8ciMdxIiuXzFno3BM4T/dWTp/dbFGxct
/n3X6eazv+/63/96PTHCtDGxuNyR4uhoYhFzo+xlNCKyNslWLduDrEiop4NNp1abuHd3bmngnmgA
PY373PZ/0cm3dlX6XntsvPqHZe2gDLMqefz6Oc58rNOgaEJpNOzMunDaQjq4g71VOndLksb3hqMU
WxvN7VHWL2wd5i42mbbGFuKnWlMTZvZ6b+rq7CfSDREa+MS0SlSh/IgTaxPB1F2YTGY+tmnsUjZE
4xdpXzg4vyqAyuJoSktEqplV9TRS2VmWHtQNsyHAHWTrrnVS7Ojd7hb+9Lk5fpqnjAukaFdDhxOK
Yi1JgvPjrW+nt+roP9tx0a9ku9pppdStWdoec61/+fqN0K8bj09e2WnMMhyNrqc4EjpV+U4byiYz
OCtT4GYn5M1zxKeEL3N9bajE3uh54hAS5aRMq4Dv3+hwBFTrA4bS0QqSbc8Z/yZGOopuNIdF5J7U
lslNug5GXANLOpUmV94k9X1fu2tRPNnohAEUsHJSqIkY8odOgUmlFy+iDsBuH59ClouYtjbssr3f
opd5+Pp3zy08ppFPc7B1oMR16HgeVb/8hd6jW7PznEbyHMbRx1Cu0E4Fz+XY/GrH4jbVsMF+fe2Z
kXuaBe1U9HRSM4SO0TaPONVfQ0S0K6O1HvtUeWjchcrgTC+vMQ2Bptpg1fzXECUmFIHgMqYaGipv
l1bhYRAYYi1xowK3VjL1MXXlo65YDob1BfjzXLHLUP87GIomaAkr8EoTIFnTAAlqH4+LxzquS0OO
4+2dnuLwkHUs4YV926P5pclIvErBb6U7ATU7cjCMbebH13f9T0ziszd9svU2NRjHcVlEjmKnu2ps
mzsOcQ9NlNirbPR/lnSBCozva7sI9p02lhtP2GJTZJ3/gg7oxAEsPQ1HX7YeasN/bGqOmymmujf8
kgycRncQwqxXriF4h6L2bNnjigr+1ogoDVndq60Nh0Azbo2xiw5WpF3oVznLOQ1LUYWwz1X219vh
G9q9VRlnv2mMna/X3/uy047/eAcmI7JcJ0KjXyNyQsizGGNlf0tSbKeqfriht8HHBkAomBPsTY8r
jg4eV37GLpytMpoB0SQ5sZVfmtw7NupvTQiNfbRRoKElJW0SpTkHpnhC/Nl+8yXFOGiyf9vr4jYx
0TAU2d5rRHrsRCQf49hPaNzpinUFRq8skm8R1ege9/jaJmYITgPvoxeON7TXH+qWYUcX/UUv3YUb
MTOYi8kyQrm68YqrrLsdGFRRe3LA+R6G8frr+zw3mIvJm6+W3AhMcBFuLm0f6cVqCIyj0uprk1Mk
Fc+drUKCqEmDGBswZ/941es8/NfiQ9WqEk94yB4po1nFzu8s08+vXVwb9DSHptVWwo+dKJYvViTd
9hCZFm7n3EAzDeY2Hf2JocaVVS3AhNzn5ZmW3HvwKGJVxP7JvmoGYEahgdS16hgpGrOCWSUfEF2q
Q5opxtKYM/dkr0PuX/cgoOOaJHoQOb3+3NY3Q3HAu1bENHurAGhVCAij7X4Xotg2Uvwi99KGXOiP
KDefE3VpzT8zvE+zu52eWN4Ie9dpbet75WfqxvPkQxDixht9uqJlXGgLb9r10X4ypE1juR42E9oQ
7dApcp5uR9NbLJg/UVwV1r0ypgfUV85iVW7mDNoQ14XXX3dXhsbAhxpFzuBxxlxJ2W9VjwuWKrj2
2pS2gPhk2fa+tqLXEdxbHv8a4y3n+yuVfpft16/53BOejOJDi6Cxko3I6arsp8WqBK3d3TXH9/U/
P/suT8ZIWrhHGhntyAFyGZyuyiNbKQFdlQAu8EBg8orCgoV7Im1yq6O3DCmVyM5lLy8805mcP32h
/73LrTWyYR0YPcYy2xlNuPYG8+T692q8NdjZiP5BXGxJue/7DtxAsLtWSohPH66TTqWrRI7RXwzW
ik5e6C5lV9AnK+VLo8xM2WSajsVtFpq0ZESOqdJZEHfJbgitc9roe2FUW0VpX8go2Wu5IHXVKtlL
mbmrPJBXTGor2fwhtTLtCPFSrGwGdWVM47Jmq7W919gBLcfjPqEV1JWtlUkxoLvX7PC10B1U0RAJ
U1RpMVA+/527Svxbx6oYJLtYdl9UY+lz/JNZ+eR7nAZniX8OgyvloUOntIPPqSlREbnGN5d0+0uR
JSXCs7K/ZM3wlo+JdtOlApe8GVXu2u04Bt+YQXcfMIBhAx7l+qDkI/e1xubmtSRwgzJ2N6qrqSdr
KD4UuDWoYLVVA675VyZn35BSLPWbzMQ84KhP3sIw6STbF4Ez6oWjU3xPCR60Oc0+VoEf65ik2s9e
hOwi6TiL2uxIF0524Oyk3frleSh2hvSdQUISfvHWG61x62e5tlCOmHkHtckonzZyJIdDzMLWo929
q+0HTFmvWqScUaR+PQ7MDOLTvKKlJZ1RiShkn+NeMuHfSRV9rWq8pydtYw8LS/SZHzLNQTedPvYB
PmNnCJOjNBg7M04vWS8dhLmUBJ35IfpkzFZcrW8sgSucBo9T6avbWhk31DlhSnu3tSz/4y+ZLKnU
poWslAc8EsFSyov2burfFm27WZ59rqunzz6uyapKxIhqaGEPnAZl8mqsxD7oCfHREU/Hms0srl8M
cRmSpqEf8wfVXdLQVrmUe5qZd/7sn/+a+8wcgsMAvMaxjK6EgIEENKhsVATN/us3bm7VOE0+21rc
qWjS2ZGKDOlUvzUT9zcYthNxu3pFh8pBrfVLLw0IJEccoouQ87nq3jQW7dP1koERZV+Qdccx4ew/
IOJNte3kjvLGHNNbswxoqx3WUR3scdq3zPnqeylFIHaycic8ad/QvPH1jZi501NzUVK4IGPYOTmY
tfdmHnMxxUC9m1gLF5g7xdcm34RXtmGu5QzTrjZsTMFPS9IbReCB0inFdcWbH9GDqPTOYn1n5hh9
muItDYwSadjFDibCbWHmG0UrL21tf4DpOhpRuV1sfZr53qcBXltnwk/64tqvSsq9lNl7ZGs0z5e2
StM1vLPXf3tKk3WYGLqwCbU2dmxPNm/JyFl3VRNjYfbpIfv6EjOj4zSs2+FFkwxs9k6d279aOMyB
brPAbH8unpXP3KxpTFerVcE8Qj9noQQH+rLerjujIDXutLH/6MRS2+j1nnwyck1zupk+wLsKeSZK
nMUrpS8bOMn0yPsx4eoq+qCNkzAX3VjeLk/LdkWjvNf/202cBniL1lIlpW4ToGMqfdzSBxYQtEig
i+N6AYk788FOE7ySrSr0TvCcKOVK3zyf9IdfifIFDN7H12/CTD8fmJn/rkaKkpBXk+YpR93BngUt
xz87NbV2tlY7tVycR1snmgdnfbSqLYbwfV2l+7jtNrghtqm/1P8z975MBg6aN7J2qGlfLBr5tS2i
11Qo2CfHAKNkaa0YPp4WfvB1u/HZKzOZT23VCxA4SlzJ7d+uHeapYj92nbGxm2RFEBKqX+rohjqs
ZPVu4Zozg9Q02VvLo6GHOt2Kflj+DE3rdylbd1nlPUatvrKjiKjciv60jWsOK707lSdNxGdPK59S
27zv0KW3bvpuAsxa+Huud/WzezAZYuKEFgo+B5o4DTYN2qMbw7UX0SY03zPN2hrpSo7uq1Ff0yy8
ciN5XZNu7IKFt/rPUu+zy092gmkgAsQo9JBaQNfYXivZiZLd0czM8Lkzgp9pi0M0iylaRRysHpVx
oH+oq55KjiFWYqSqXSgdgZUyCNem1xwyP75oGd8+PRv3ISGTladYtb7SpfZSKSLG2A7ZiBCQxpla
oxV3o+0BO46gEFUFjfEAF3/2fh1fIi3cKq7f/9BI452kxE83chwpC/vPmbdgmqbuOK9ESNjx5tnY
VHTphhAu3SFNsdardG0W/NzFNl318yc8TVenrt8MBmEkYgM3qfmOLn3llx+N0a/9CgIS1bki71ak
QfZ95F1kLV9Yrc7tsafZasMrMbUblMNILUTrIO8wINHS31+dCSlckqZoOZjIzL3aEynvzBUtF9W2
SwdsvvG9qdcAyqJWXFCU0Ma5M9NbxnDuCwc05dbyFgHgMzPHtIHYUyFDVw0rM0Vu33JbmDelXKcb
diblNgna6gGuSrmyA/AxVm/vlSZ61HV76QOcGYT+rBf/XvM2ZMc6T8OGYHoH2oLSt14xhm1byTUa
utxbeRqppqqtS1LcHOMRVVIXpq251fCfmeCvaxcUCt0GNSlwzOiWMhZ33wo3khgvthus84Lzob5L
98rQvJtafSG+t/162Jmpqf0pfv11YaPui05nh0k+jbR4lVNyycJfxlCvQ9Wjlkg5vA6tN7Vq239c
+f+pRf11SbMx1brIqTm1Ml+ZR9LeUA9FTfyWtPm6srQbbAJ7RTVPCrHzpQFu7kO/fpR/XVXh2+4J
/UUOXLpVbf2oUYO5fG6VP2zdMvi+2LUxt7/484z/uhIOwMIsTEqROk0t1yNvwx5u6qhbqWq0Gpsf
KqnJuDyqd2bowxTUXiq92aWG+U0JzK1iLjzY61rhk/H8z27gr7/C0qseQWwbOZRREEToJg2l0IHS
pZXW3LZiGlxJCjtOBtFHTtzYGwJWmzEozshtT35obSM1Y7Po7akZHtulI/a5r2QaTgljC4VvV0ZO
0vfrzkpHuj5++uX4xnEOLXiG/WAZ2QHZOXYOK41WmUQo6evvZK5SOk2otB2dwUGJKyUyrFVlvijU
nc3O3uj2i9nn+yQDLc+y6Gz6THWafrXeJMgwltDyM2uxqTera8ec/CM/XaYlzFOrc8gxmqR6d4lE
5iFdWIjNfCTTwEppjGkMw4A6amFujIqINz0LQVnepcpt5SubxR3izLAzTayYA8vmIkip+nrtDhrR
peY7sXLpQdj2VlcBZciwyXRRLKBwZr6GaWyEdIfpqy1nge7QJOsxVzZtEr5Vsbm0mpybuiarN+K3
oUWcl+Elyr81bYXD6uo9Gt9y1bgJLOVG7XvOQopH3Y62YfHw9Vs5s2ecBj24i/Gg5thfR+2HnRXA
o723XnKfF5/T5y8EN38yamZJagxhFzlCtU+5Waa3rkuVOaezjGLyjSXi5FwzSf7LzxHTZEark7yE
nHYdUvxNXsqnMr3y47KzKvyFF2GmE0JMkxlC0Kdje3XkSCHL+Fr7kVrlpSTSR6OuA8/wcA01pjh7
YZkyGxffFu/l5wt8MU1T9GkTDKx3Y0c3k12UgDJIS/396zs395yu7/1fo709qEWWjfzbfa7uEoVO
NHaF8hB7gLaz1dBI27GNFt71uWtNtoWSjHe+MyyqO6yQM8t0PJsd2jX/qZvhsaYTOJEX1kXqdQP4
/7OYmKYkUlMuYPva17qLYOnXWu3eTNqdjwh7hW27Idfu2WtTrj7qEVldOtA7JEXDrRtxNpKGG8tr
2UAO5MIk1veG668Tj+R/1+nyClCmoDXHMDpEzX0KQDhdKup9/l2KaZuopZQ5MvIooM3IXClNeT8Y
zW/Pb7uVh/3860c+d43JY0g8TfhJ6wVOrG+rbHhA4DesTI0SsK0tJCVnChHCniyaJLUKDDhMiYMK
qdoOXfvdBq2F9ocEvZbcpoTr6awZu7xdSTkqYjlINq2n01pS6b+92vwuZ97CBvXzEVzYkwGWML/a
jRpvHR0Xv3R0p34pfwMbsrAqnfs4J9vf4X/Mfcly3EiW7a+05R7ZDp+9rbMWQAyMIBmUKFKUtIFR
EhPzPOPr34Gq+pUIMoiWVm1Wi86WRKfDr1+/w7nnFJURxJPzj/c+Gd9cmQwg5bdP6vW3G1RRzy9n
GDLPqDzCGKju/pZIaa6TPnwHKYFN1Iz5MQtQBHt7pTMRklhOksSZX6V4OeFjQGrZ033D6fcgH8CC
Xl42jNx4Dyp7R+r8Kg3WZCTPZJdiOfvRdUGciAz1PqssqXEwmHElAfy0LKl3uTWin9Tua2k2SCGc
XOgn1twDptDXRxtgIydRcm8pdjCpR8Fgn9kOxAkg8DhAeRoiJtW1ycTtytd5PcMDufLzg8AbVkEV
LglPs9BsBvAnesp4EHamsd2oU19EM41OEA+HVQzvuaNfFLYyWeRDQ+k/HcFYWZe25O/SiLkzs85q
YHzOFSyuqUTbq+MhGmupZfmZS/VIT4XWI6iQmtltgm2mVismdm6txT0MiqEVvlLh3Cp0JqipOr3v
Z06Ui+1q8+vMXV+OgIzoufRUkeiUgO/dboZ2P0xSbEYSrDU8X48/xXLcg1W9sJIeYME4Hu/LGpgK
f4aaBo7REZKHzD7G1N6vJp/nlpuf0p+eZxDIW4HsBZo8dgNggJdjjcRsy6TeVIU6lHFjIb8Hm71V
evdvG/uZV3o58JGlY2K0N0XABslvaTEi0/X3QRNvUYmPEuCWet/6vdaFWI5+kLJp4lTO6FKSQLrX
Qt+8sbpH37NAlYIe79s7OuOilypOCXr0tJyzvxrVRJRl8tZNo8Tfvv3Tz2ArxBL0D1GSukHbBR8s
HSTZWkDhSqDX6S2ki5RTMWlfYAhZuxNmK9wYDGpumoSXYFeiQHvRUL7TErRpyLTBVDFOzehYIi33
Q9t6a3CvM+5r2dz2fR5XuagwTenFxp3ZsFlbfhytvHag3f61Cc2FaEa59wb5idFkpZ9zxoUtpxCY
Uj7IvQDQgSDH9Zz1lkAxlllyKYbkVnTRSgR7bpmFDysGe4QWHWL/CFQ7W1NC3iE3OjnQkeVOOmB0
7zcDp+VYAHrZfZGUI1YKpndAEKrNlE8fPUBZ3W6kawIMZ+ojQi0iCvDvYezBRoqbNOD/c4OgS9Ch
V1+kzSLQ3AfNVS+7uzCbCCLPsdkMLUtWbPmM/1yOBoggKKEdjTqqIRriQVn+KSnMYRVqfWYuSSzH
A4BWD8oygffkgS+3Gdtk5oSRI6cNv2Q+MGQtpFojj+yylO6hIrAdy2CHtxVo+fbeHq7buaXOmoYc
MLHlJMMuMDdJx5mDYdGpvQPbx4oPPFO0Ecs5g9aOApCC+SiCGb330VZoWVg7U1DtESe7TQf2ujHZ
jPxLN3yQ5TajamcXqwrJZ57K5bBBCfXPMAhxDCQqMN2XgJjb93d+Aq4f/p70N2BTytOPfYVRRvSa
Wlq7STNeJoY+NHbzjTX++7dd2zlzmP//P70+SeaBGDMHiDAF+fMGxGHHBgKSDoR13/75Z163Fwh/
mwZxqnwMVZASI3v3kwLTMLAFvg/CvxZiTBbZROGKOzq3mUVEhaCmA40eSlSoR33BLOWOyA5Y+7BY
eWXOFQiWQP5xVLLxUoF+Y2/ddxMUG+zU7NQ0Y/ahKqnBpdgT342YusjRCWwAEB9t+93bn/JcML0U
d6qhCQ6Aup+dwEfXTylG9zz2zo95+8S6vNwOHt8RtEjcyAKenNeV5442RQLb+JB2SdykK7cEXGHA
rbF3Y4khjl4m1lVa4je2mz3oqzZ5X359+5c947KXClFtoNKCFBlYGgjdM0UacDCp41i2O7+rndW6
yZlrtNRbsgvwqULhPT2Z0cBVmI2I9D6qUFazp4u3d3JuiUV8Fqq4BfGhnZ4k5Q5oAB98r9nYVeU7
qxo5ZwZEMB3x/BbmY0VS7dH8JPr2FA3GzQATJ8psUBZyquwSY+OYV8kw5Ccv5iEBRqyLFPzS+i6F
rnkc7TS/bHT1+e0dn7lGS9g2uCfAqtJ7+cnqw+kqAqL9wHqaH3mWtN/fXuLcR124narxDeizwJ5V
pF52aHhWusp4/DrX4RVX08Pbq5wxwiVKOwY5aNzTJgXWiDmD3X0ezfTODLip1Iw3q4wu557z5RRF
EmU+hQxQdkJ2sgX36ucZVo/y6KZV5MqTjUs4GCmbfrPKfXcmgl/OVajI7tvcB0ChbHI8ow24i81F
CtLcuSVo8uaekXgttDy31iKrk8rq+iQBqKXMrdrh3SynNktmWMFRADHm5fwiAhoOKtMjJBaZ+IyQ
6aaYVOByETO3bpp94/tXGJX7MIn2S9zm4ebt8z33hotFHNUR6FiBkDRF6f6+Se2rluXXXWF9GZrH
uA72WtP34TRsMcDvVGC3bVR39ZtDnWIJTq+CCZRJJIYAhawO3KIbk3cOJTNasPnMTAH9KWhR8RXC
pDOAarFEm+uGxtTPZqgLqCt53kY7jHCX7ljxYkOb/qiQWGW9PDT1nhbeTCp8DGeNnwG8d5ss/cyt
7E6oQIAreCBOr4anqsHUACaVRRq6LAKjtBdeIMqKzbu0WFPKOmM7S1B6DFLuDkqIxYkK1oEStTlC
TAnNNzDhxtlwAb4Id/X1P+NTlpDzGtqbNkjwwA8EHsxu+BKLj/MRrN65M0MfYolRZjlR8IjIsfJG
fCqhaEjRxsGcaHoZCVS5BZdgHKU7EOHfjgYU5xJvUZ9G66/dmSyXL+KbUoEJvxqK4sRt61gnw76q
ppXQ5oyrXCoqBWE3AZmZ5idA6D+SPN3XkBRNSVs7QWJdrqotn2mAiyV4uOyb0mvjAmrRNVxHSU4C
mFrQ0m2HMj8O0v9iJXxjRWUFaqcSfRcbnHV6X6Ypc2AogFEj3ytXwsVz4RxfuA8aGauk8EenOgkv
SCtuIxvl/rvhe6+b73Hg36UsyV078W4iTPjXVbU2n30mKl7CjDH8JCKuQZ6V2nLPOZuXxfXwkk8y
Q9mHBNd9nV73+YqfPHO4ywkGv/CGviZYTvqoMPkVdHbb64lWu4k8dcPvcSeK5SwCtLJ1DYVdOEQo
5AB7C6Zxb1/hfcqq4bZFQ/53o77lSMJE0qTta7heTOlvMch/UWQRoKPgF/fWPtmZGGgJvQaFNA8D
D/fBrtR37qOBP+XWtBGSXLz9dp3xVkvkNRd5gNp4mKNpDwYiCcJw8JaGbp+qzSpl2rlNLPyFH9lF
IUAhcwqt5ivwU5cz/GKVnvScES+qMqHVS9MM4LHjreW0KrmNRzcSH/MEGQaxr8K+caHX9HsILMEW
UUhd9Z5JGclOyNC/F3F8WRVm0zf1Np/oU4fBBwiWAYBameNq7nrO4S9h1yxIs8IQWPQwtcnGq/ts
2+WVcu1irzj5XOQB9DooxA90C6hy29zmtX7ieXOrshGjPkWzf9tWzpzjEpxd++h41B1+j9irduh7
fzXUu+urtU87H9grjdQlKNtrA0ijxzDFfGSHekRiWDTQBIFAiNrXZfVBBzpxwrDbJX1xA5mTzRTL
lVtwbmezx/qp/FCBv5GyHpxzIRtCxxs1gPlpdQgwdPH2pzv34LyAZOdZjN7qNHeJvfjvIAU2kDAw
M/vpkCEltrZ2HX2NjIdW8GBq12uYxpM33cjoCwDjbCMGBZpvz6dXQT6ubfvM5V+CuMECn8ZaQ/8a
mgnfNJ8uZkptWbYXtNfblY3PF+O1U52DiJ8+7chpabx2SE7aj2CdU3aqx+yilfVDA4mHOXpoSnos
UPEBffwHO18T6znjFn60639aF1RCytAQ62ZmuokmYN9dT4k9YheMwOl3UmSf2jXg3rnvuHBB05RQ
j6DCdCpJYDmZH22mgnxKYnqzOhhxbomF3ynYZHpjgJ7I0G+yuHfo2+DKith29TU7EyP/mDv86YOZ
QREBgRIcVK4hYxy1Xy0d3XhZ/WRKdvI9sIizlarMmc0sEc1jGaOv5ffZCSNc15UdnIbYukpy+3Yo
5Aou4NwS8y5/2k0hsrbWQxdikKQAG5V1gu86xnn826//ErE8eiBuqEawaXBSMXSucjerIeQ9ULID
l8Pbt+dMxLTE+wL86WdFGGIcBnTwcY7cqOCQSYvBVdT3IGFfS+vOPTFLcK8HMh0DFAU8AWdIH65Q
8aYmDJyghHxFbtxEJVC20RdJX98oCIypvEREmoPTvGNs9/Zmzx3ZwlNI1aQxYQqgWxa+90NziGYt
FclLULGotVz9TO6yRPaGqrFBc6z8U5zT/EBJnlzZkItcOa9zW1g4gnYewLPiMDj1anyooQSVZPWH
oegOqzMh51ZY+AGS53ZRx6w86YlvhBJHDJENUJTSwJaWZiVQP+MKlsDc0qJpq2PwG8YtFKHsACPv
MZ9jHK++t0GbB1ryWu2DFqyObx/9OftbInWptDOB6g2oqbwYbBgYdQi/NywzCKtzTDkHQ3sR8RCK
OP7X2noIQOGn8+BDLSBzTaduTVX33Cv9Ar2rs96rNCgIvYbkAK2Ok3/jx/JvnUS3nIX6Edo8xZ4E
ReRmeujfo4UFiSQDciZPWG6cZWDmHNSpZuS7X1b2SmT0+pnzZZ+cDj5LLIjLnDqQp4GN2ZqZlyG1
U0JpBlCeEmgnm/xmgWcJIq5AhEi4V1dAiQIG/zjZJemudeNln2jPdXufSkywxU4f+Srbt5MftpHj
V6T42BPooR65ylnqhrZVF0eoH0WZU7KqHZ2miCOHYTh+gghdhDcMoozWnVfGfnJqK3I31JXpD72H
sA8I7Ya1+y4LRnCZ+gN1SmuGCL5taq9/TLFEKWuQv7foYNQnBb2XkEau6ap9FZVH2PrKEme89hKi
LBLkAkkN7tMssqBRHvd3Ma9cWhEQ5PbdhpD7t7dybp2Fw8zbYNQqAsekBXh7ZoUXAnxFdLBu4iqA
GOSKMziHsFuOvGhM/7LAKspTBhV4eYQqHohsWVgmGLYmzSUfo3cSjPRsE8mxvudjl9CdpbR1KPr6
PYQnC1gLSFITp/Lqtnf6vGYrbuN1P8WXoA6WlrUJbB8l4YwBDTEBsYWpLiCjmEUcpaZDtDZR+fqn
5ktgR2uQiXcTkkwqR6/cCKazD2C3E1cEdCPF1kpK1jhjYU/TPxOG//w2/Jf/lL/7Z4Rc/+O/8d/f
8mKsQj9oFv/5j/1TfnpMn+r/nv/V//9bz//NP+7yFP9b/pVn/wI/91/rbh6bx2f/sc2asBnft0/V
ePuEseDmx0/Hbzj/zf/tH/7H04+fcjcWT3/98S1vM9AO3z75YZ798a8/Onz/6w97LlH/588//19/
OO/xrz+uH78/+o/1t8fqxT96eqybv/4Q5E+ubCqVIsQ2yMDxyPZP859w9qetFePQqKc2MWw+pSyv
muCvPyzb/hN/lxujDCdEsrlwDfjNjz+j4k+IKNtMg91IaimQK/zPr/fsgP59YP+Rtem7PMyaGqs+
S3Q0JmuNofOvIDWlkiwR4hpPhLZRVHGhwTUcJp3nDvcxIvbTR/nXqj+v8twQtY2fj81w/NKSmnnP
z+NbzSXG4esocztRXuI9vO/a7qEVaDKYpHDApjKuZK7LbWEpyCMYFAGpLYS9vGsDS0cv8lHqb4wk
EHUtvD30ttcolV+sQjE0hT0RKnC6ZEnsHMV+2o/RWLnIpGqg6Wq65zXUVt/+eM/9BT4etZVhhOFx
lNBsXQaBkRXrxK6y2gU9C3cn1FOb1N/FPLwKdX03RNE3JKxrRdbnD868KDWcwnIVp4KzJTQKoYTf
9LVVu1yWPsDvstmpYrS2wqIAoEIYacVCYOzFvxPueT3GDMdKaG1DWmHpstQIoT0tywYUA+qT8nIU
9NDpxDRbvPYyvDw0xgnY5TT4CCEOuYSleWOV0ygaQJ8mguE4ThwMs1DGWNnPa6tQYVPGwcbGIJz3
3OJBdRXJUIMLMyiDMj5GY+lZMEYgI1cWenG1KBMUd5hIHBb0IueD/Cl1jLjp/CkwjZskre9iHBVJ
Y5cLaCGGbFdYOf0bvcT04m2TfOW0MExCjRQISYhYFnqJ8uQEkc7WbSjPoEMA6G/FubXLMIa4EpYs
PyQQVbhgWtuC2lqapfUTI2Tbl4y5Ue9DWzjX7OD1KDy9vaGFucP44KFg6wQekBD1YsQQc5m+oRM0
MFQBAkE/bFyaXKUPKWSxV1zTK0txXGiFAIBJzV7My0xQ4xiGInFJO16ywAicl1FHSJrlwK0GycpR
vbYclULCDnGt5PIil9By12ULJAuVkIsFliWDzGkH+eTLDoU82215Arb9t7/m4szwNZECwTBsqiln
atlUZBlIInQMRRFIESKw4uZDXIr6lzcG0gYYPcdHxNTR8sgQSZXIqHIsgj7NwScpPyBSiLaBV9oQ
J2Vr4j+vbWp2TFLBRxE8zc8vGtezu0+tyMV1D3ctmGWgE+hbv7ErPS9CDEiz7CU2B8rLIQIzHblD
DK4PSLxCcKqiI3R8QDtOmtheCUZf2RVeMJgizgvt+OWuFLfaCZc5dicvjVw4zXib2JDb+1WDwBEh
vMD/5jhgOdFgxjzpwCofu2Ux80l2Nbppbb0mk7XwSjA72BpCDYPwyDZqmXk20tShnkbMsleB71D8
n9vanyKoL4PY/e0NvbYU6hXUIEizYesLY2jASAilXJW4w5QA1Ax4wIfaRnHT0HENv/vaUvhyKPXi
NjGyvMAtmGaTAtSzrif9uwIalpddSCFmMPbtL9sCUwDLEo3XBLa3jNIg9NJAGTwARg4DCbHTydZy
wS+mHn/928GrC7wf6HdiW88vUsByhRYUpE1lZNWQTCeTfaJt6fknAq2KlTb1S/tGhDs/83joOTKh
xfPYR5BPrVScuiSpCbRgww7qv74+vL2lV1bR0pYMQq2S2wijn28ptUgvRlxRt6+KahvV02c+Jmr3
G4swJhA/w9K5WBTTwg7gW8/GIlabJVBOrPiN35T9CmLpFXMDrv7fqyxOhxag6c5StJJCrw8udJEw
Z2rKdpvQXn14e0Mvl+IIHyhFiUbD4pZIAtFbw1h2LHZFj6fXwVMYb2JQKj1gLN1aOaFX1pI2HBwF
2RfSrSV4APQzMSpCJIbmRcQvYzDDXDVQr31EFsFXfMNLY+CSz28TRXCCtRZfsPeolY85lsrhV7ei
gkw2Zl/qlVVevutcCga/zaAabMyytZtFqk90Bp6/wC/87hoiVwCl+7FuLjvtMxBAAqWkVyzw5ZpI
PyRyRYHAD7njAvrRI62i0HJI3MJmbKbMqTYWGF03SU0RqrPKXokjfrRWfsoK4NHF7IlsqQxQOnzZ
5YEGtrGDvATzZmu82lWQpfX30hS17zRm1B/nbnq8l/CHlTNClQjyKFFBQK5R1J8agOIlhJ9aH5KM
GYV+iTRBe8Nbk1qOjSnMZM+LENL1Lbfk5cSZv1KUfGlyAnmG0XPSS4y9nCWvotr3bYbnCLBjzFok
U1cXSAcm7ytk3SF39auXCXcJ2bUNaVpEXsvmS10lEBMvEOf1IFgdd2ks6H3Fy6ZyK21EsLLaK5Zg
E0604kZoYGoX7x/o4CNomuL94yyunYEHMtpmXRL77jBk0E7pirx6//YGF4nObAs2wWJA8VEFm2fP
fSzx5RRYMchWoTK4C1v5NALS4sYk2IQlinac9x/eXvC1PeL2KkoRsBBkcc8XbAmva6vEcxj2A7Aa
PnswQ3hdJiEojBJwlr+92ivWgo+JGpHS3Ch4w+ersaRjyoJ0oesjSwkdq6mLOwu9xwM6CeyXRn4R
RcC9z88h6AdQJ0F2/3wtXYiqH/skc4XGaFAgc+sSg8/RMUnrafv2tl45NaXpnANTLRCsL17GLMh8
qT3MtU+mKDZlGat7qmuyzbm2t0geo20yjv7KG/by5DTqaRIlE1zA+e4931+uaTuFIcFdkHV9XU+p
txWktw8mBFbN2JzvfnWT2syxBXZqJNdLv2hRyy8DjRCt7YceUlN5GGF0p2qvkqAnx8gDxbRFS7F5
e9WXFqNhKJQLKqCHiXb3813WHDMoqsWqFZAae6iBcpBKlSkwPcmacWr8qOd+GP6LGcIR4lBqLz8o
i4wCQ3eBQUeaAbUzjTx9V5qKZA7LpuxjMsXJh7gu0egJx7ZdE057aUMoNMBeCTY714cWG01CRENh
EYM9rKqa6zxJhVty1CwdM/XRyRJJdOeJVKzF+C/ecchrgRFW4P4TpJjLodm4K8cxy0H7XJjUHAbt
J1eGoXX59im+tgp8KGfI9yhRS7c2oU4/kjJEfp6KYqMwoO0aX7crFvrCVlDywkWYv6ARNt7S57bS
NEPV2QKxo12NwXYOyBxgwHFcQT/9zlKopiBXhHokXT5EydRiIEqAFIaCA/mCghBrw8mYbklkDftf
/nYIsDAgD18G97IcVQAth1YhHVJ3KCwFkgx4m41XQb9g5bV75YxgBSgPwfxR7VqGIRg7bKM0m4eH
6h60ZcQLki9SQ4Nl5Ua/MPT5lFA6gYeGV0aU9fyUfGuoaoEBBWiI0LBwau11Fkh8TOXGg20dhhz8
EbuGjsXv7A9+T2KCX6EOtHDSIAQUkcRMkFsBP3ysPCt6xBACXQM3vfoZEQ/NSR83MMTF9sAVUCnZ
py4SkFagwBt2uWuhHLZiFguyBnw9fEdGbFwmpdEmebEfFed5O+G8OBjT9biVQCUnQYWxV5EccsIu
ihDFG4yTQoFRt3tlMrpyCV7b6k+/wXJW1YDuT7XSRkLYgoPW1a3MHlo+rREvrC2zeOhkHQ5jjcvl
dmwYrlOj71madyslqdcXmd2HkjDOJRiQdt1k9d4ca41+XO008QvgDS1DVo7tNetH8UFyxHaoUy4f
mawKu7gtaeqKqJRowg72LfQIelSlEPFxJwd35JUdgM/i150Iqr/o3ihEe6g1P7fKsRW5ITmW5VOY
tW4wAX6X+C1bCV9f88AQV0ZihCK9zZfEyrKD0qFfIr7ziDBOkY98N6oGZRbeM2/85T3hMtu4yHPt
HLdhEbrSsIVgtsCerKJvAMIOCkyrhNUqXPGlaWAdBJFI4hnq5y8yeFaAFimHw2KTBmKi7rgPFswq
XInnXn47ZO7SNgQ+kRL02p4fkcoHXlDud7CEEeKyUz1uukChoQ9M14ornF3ss0iHI6SisD70DlFF
XE6LJOPQWRKpJIgKMCsY5Va5L6oxvQmknWP6Jq1X6lOL8Tf4KoXsnUtpI4KbS3wL3xuJQozUagc3
imgc3RRJIvLHBCF8hdzKVM37QBTkIVMNVKIgNJPQjyoaW3VAzGAVH96+Ci++s9IEcTpamSiVoA2y
+M5VRqOgyLsBFK0gIgrBrLonKGa8D5haiyhhJosvrXHdODJHNL7xrvJl0OyVWeY1XqhcaFpa8JRj
ZnXmRo2c158yVpAo2cS6L1vpTBwQ0t5F5jtNN1UX6GbP8XREboIy7F0ZQ7boMQJ5NMbAUx/cDfWU
i1OCTOtWoKcojvFAhhqzbL09bMdKsU8c4C15OZQpWEBLEFEMgLsMpX9v4X360R0BDB/1zwnhHtuC
Nb9rfIcPOQXKOZUZwdGYgbb9KcxR7rv1zMChC9m0g+d9TEliLuo04EMMCao49L5yiKfKdItXSvcF
iO9VqDFKCdR4FDmhrQr21aMYxx2hcYYg4z24gC1Vurlv2aCZhKReigqcqSB3dJnHPoygbWwJSpU+
8Rm7rsPIs6BmAGrBdluy0VJXaRd7frI1pkqBDo+EyCbfBZVeG0Fww/KGoxI68dwI+m6gANZ+GqLC
F5S9cKIMEFTb8et+CDcZmdLogQ0sgADVEI6evFVdbsyh8qpMvMvb3qhdOUoIMjU4YOqCecnYW1lw
KH2CyhpKqJs+N1G552MrzSmektG4fd0NxZUXl+V4009VYt1bfgryRQ8ksN2dHnMGBF9ok2PnB5lw
rGGasqeSeuNTlLcWvZrAA1a7qUdGfoSDS8i15HEE7s8q69uD7+deta17k8lPkQxs4cINSg36ZM//
DuVvCtXcCbPfEC8reeZfsn4AZGuDYmAQPlg8AGESxHKgdd5xXo3fspGhm+8wkCVHX3DbYg/DVyLz
PnheouXRFoVWuzqmA/2cDnYYbVmWVfJxqAKSZCiBhOCEcsaGlv4WMERIwccBdH5ugalpPdA2V7W8
yYBb7LfpVBJ1LKG0+3dFDX2q8gTjLUTJ1L+AuHswi8oVoGjpY4VxdcynWDeGofbnFHUfDnesrTzb
TWpwb2/o2InqqQw98pmxACRFicTv5ky0aPAQgCGy3FVx1l+RUaaxg3IemR4qq4NCBDQaAI4jHgQ+
XTtF8OLYUFf+RCuapI5d54I7tfDactOiyNi6s+i9v00gOgfbnmIAqgIyQDejS9MMY2iTlYGSybcC
JzNDpGGHeXRTN5H9jdA6DjcgQp/Yvo+t4c54YAw8CILppG0AliKwN/M6525cZ0JuUihCCpCVEPrk
R6yZGeio6vYTEnEB3cdp6HdeHzefVZQyfu2PGguPk5QgpoPNauDbrTHfVnFu3xU9D7pNznMzT34K
5FxVMGsoa4jTjjveZ/63PkeasoXmD8vczJbNFzVForkPEQy3buVbPTLeGIILOxSAyw91lpPxWsU+
bdyyD4YAtdepMcKpuhLI4CInXr3LMEw0OiABhVBqZ3Wpdx0UnmYuJuJ1fYygbcZdP4zYHTiNpuBh
CqGb7qgoAv1HGgIuu4sam9/D8QcPhYFSMXw3jbdZLWV0b4HEBe5Gl2S66OEzQbnOm8+iS6vhEkWD
6LPp6jC9HEnfxo5Xl3LYIAb3rA2BbuEToZ59H3RoVDvoYDWg7vJpZ+1RRC99tx+8XH7p8i4k74cc
aiEP4Dwit6Symht7slE8gsAPny7hh7KbDjPKycFKC5NfCK+KJxe1oPJDAfE9CLunlv67Gz2TH0ZQ
T5V7g4HP8KoIbPLZCojw98UYJdYemCD/CaBLu4BCSQ18ZWpK0W6aLCosJ0DEqHd2WEbRlZ/1xj7y
nogHGZBaOlbL6aeIIGEHib4OrBKXHdJWx9En+nKmwZmuijbIZuLrPAYsF6TUuQvuwr5zjTeCSOoH
zO9d6lmgZI3LGowUJJ643qa679uvHtr55XWd5gq8GG3QsS18ieodT6XjAB2zaHqfTCipfalITb5o
6fnxPcBO0BNKakvyi5EHcPmlL1jtmtZuqAuibSsGRD3rQC6p6wKMR6M3ScxtWiEEkWo2pP6nxB7i
r0VX0geZ5NrbYX41BQyCJTZ8Q4g3oNoObd+VqMcwv7z1rKRO75KYVebBj4vQ36sE19UZcqQi0D9h
9JZBTpy7NPJ4dGl7hpUOsqK0cgnpvWijSlEFmwqSNN4mq/III6YYQk4eZJYwuo9NoqcrhbHI9j5o
Cshy9UWBVxKDQkm6wSCU0jDEqGpcE1SgoWs6sJTsqxFW/tkC/Shw+k3XHiFXPvQHPuHwtkaHpN4C
kBN7jjH5GF9k6TDlf1fo9o/Imbr0sQ+UeiqN1NW3Ie5tQJ86QAm2YEWObaeYrBJBQpFK8RFuI2EV
2CsTYt7DW9X1RZ4yfzgWuKPMDccm8lCUGxoyQNo3qaDbVcoy/GDpltgwdi3HTUgGXe3nPn93G9u8
CD6AoanhBxsodph0qlsO3clOZemdJlNuAnBd6xZWMkVhfl1BPDA+1uA9TC7ALGUAqZs0Hz0H49xl
9ZBZTdTErmmgNd058cTs7ktj0NV/FI1f+7dhV6T1NzboAVco9AIBAnF/HozzOjz2xDTiGAK2ETpZ
ZI/TYZSdBTLsHG55D7KEOAZiQGp8YTfLh7D8iMiohBmD6qNTF4NMbH7H45HYN1WKWuKDbOPa/zDg
S7f7sSv75KbiU2nv0F4Mun3kjyyAIHybPPQg8Bhvx45l1gbbj8qv6LY2vmtiENIcREhLciCWnno3
z1o1oKqk2FHU4Vh/KoIJNTlqR9AtE+jGX0Zk6vVFpiIUzweoqJbQxevs1IGTIN1FNXaYHLN1aBc3
9Vj1cEFFjzN3aw4FMwx3kDazvqRpbPV7Oyj9fmcRrHAFUvBe7ZBXJvZ1bIfZ4A7NkEqn7EhEd4Ch
ANWd+hMd3vm1FdOPnWTWqazaXF11aOc23zCt2PUn7o85qi0q5nb9IaDAjzhpDR6MXWOpwn4HKlMM
ppOGm0erIaT+qLy+z4COKwxNwBdgtWKL5wkVUcuKcg54vSfHmeu9DzR5LPyxtz6VOVQ58IXS8f5H
3P5LsNvr8FuV1/nfzRJU+wyFe1M8ZR+a6umpuX4sln/z/yL8dqYFeQt+i6568/QMezv/i39ib7n4
E8g4YAzmuhbKWzN6/l/YW/EnmatsBFXKH5kr/Ql7S/9E7/YHpg6NH2Db8Gf/g7216Z/GoEIBTC5B
uotm1K9gb1/kmoAFo56O/gT6PvaL2W+rtGHx8aCdnJlgHwHze9XKIN6h9vYNbnMNtPciWUdxA4uw
uaEKlNtSspoPYY/4DQC9pvYgXz/KwvFEWK0k0C8T2nkZ8DzgUUQXBlHY82QdzAdTaSWNcWz47a3q
Sv8YewjqiBWGR2AU+wuvrrPaEaiMnYbQ/hvZPd38ZAWv4I1/IMyepfH4JYBn+tGsxm6XhQlkc6Dj
KXrz/9g7j+XIkS1Nv0pb71EGDfgWIjS1SnLjRjKTkA6tn76/qHt75k6btY31vrdlxWQwIuB+zi8D
1XT1V46672Er9ht3wE/Nmfm7H+mk0RizT8o1KYEz0mmXaxVXatUVzb3rFeaHk/VGME2F1UNU5c3T
lNXpSSWL/audlPPITZSHWz0UF0jka6dQXRpnQ4NAD72+CPxUSH83Lp19TKZpsTDCsLG2qS6JK9dV
Faqh1H/7nSzsyM08XgRk1a5OzPGDSWX+2Lr13haNvHWb0gj9Mq13wlfzs6eZ1bUuKI/U5KuNrXju
/snu/u958u9X0/B/f5wEdV9ln//2Wf3+t8OfbvuTMN1Wn/96ulx//h+HiyH+ApG6yvBRl/NoXqPw
/nG4GM5fnomyH2gDCgQYiZ/5p7D/eiJ5V0oStAxFkn5VbfzzbLHNvxwYIKBxdJpIvkka/h/I+q3/
UlPuoRmHsuIfFDAWLCP/tVR5oe7KUZOdswJ3/RZkiy21QKrSvzH0raSQqWr6d8bxhAoN5F5O4FNV
74aqTRZurWWY812uM+BHNjaYT8TgxkufelMeyXWrHIb6rsvjBQ1cEg+TYyTx4hPLyEVftj4FJOU8
Rua0iCVaGKe3YHGvLi1HXyoZiX7Vf3SjnGn3nVzSKCiKIcvPLbTyVXP6SgaOayYbMrTcswNpC+vk
mQMDYyZM8So0O3vrkrS4dGIUbKml7zzNc+ry59Frk9LGvqijJBpxjqXjMYryUBkHI5vMnJhNodN+
6s/dzSCUT+er2Xdnf5otjSz00o0Tb+zOmV2KJ10J4wbco4wA7/hnrcqfbueRgkVS58s2HHMmNkZv
Ft7AHbd2PxS6GfPqi1+kEnbnUtWaFrS4jGgIKjh6wX4o0wvq1qiaQLPoLKDuZ/jp00rJc2nzvkdt
AaweCZWJLLLmsvPjduqFddjsXpeXgn18ClditWN8bqVAEXgVOnqNyD7QNnnk6A2euLPSAr1HO8zg
zAznyY2W9+6H1rHMkDhRTd91cW3StZttDaeqIMfaEQtJDdSOHxKZ+yKwfEXn2VTK9MXTLIf506sW
L5p0upuVrwZayHtdQ2E5LURwpqwTIaDcjGHeMMyLWzTyw+xGUO2sysxXs9N06nNJ1WD2KbuDwuXQ
MU1vqOO3ogLgM5SdvUxlThk0z0Xzknsq+arYy0oGehaLgCib7U35nZEwyjVKi4EJ//7Vus4OU1TF
FKC/ce43akSNqG4gMqLKLb1ll9idKc+uOzKlbTU5FLEvXeOcr6gOgoYGEido8jw1ApLPh6dps3lp
rTeagbWK/Fh2a50fGxL4vq5pubceiq6vbNGH28V10eeimjAu21yaZjA6rnwaRJe4NCf315vDphyK
XhrDUicA3tmMXXLEgSXaXNFMr+kv/eAN8BpbM3/0CZRguOEr3EKbqGHj2kSXPtGNZ21ICVb/O8sn
7c3nDrTYQfPlwaylcT8u7PuhnZtTGqG/Leedyw/vq9Qrmkh5+WRElpAubZQyt7bTkrjGq9N67hAU
Uz88+6a0p7Cz13WJaCf1jNBWadoF2kq6euTAzHVh0mpJfS/mhSts5ab9rZc5omshtO2+KET1RmqB
+U0URPenmi2k13mjeONWqtWqef6lHGP+Vepm8WjNqbXuKX9iQu+XtJn3lOn4OuXe0n+Uk2EJFmqj
twPDWRIiuAwQqp1V+p0Aq9QHysQMWT3M7mpbRC1veuiR/NxZY/Om9cP2DdZVeMGoZ+SQrobeeEHd
sLMoh56lVE41ijG0tSdkNaUZ+W1l/56bwn4fRNKksblKY+T7PHtAhizQ0VIqabPJDutLx76Vxrlf
pFvE4Ahv469jA5agGdVXuSrjKymsFfmivuhTvNjjmIYYUP0+brq58s+OFMZrN7bbHADaZAR2eCJ9
VaDOGf0JReJEWlq5eNSZFQICmbUWhqOYv7kntCpy6rZZQ0c3m7MmtrpD22x4GWL+vExjzTeWt742
K4THTkaD6rCO9RY04Lf1Ja9ToASxWIsTasvV25nTCU0bXtJV3z6x3Gawgm48LDhzM/qie/fR9Fr9
T78Ulg4Zthl5hPSe22AbNrMNRrFtTkRpbVecPN6NJfQamWthylhkBcDFBnRqk0O+C5rGONMTVztM
kgyWsCXWBfKVM+rVEKLEjA0LbR8qK/GftLKgH0Qx5Tg7DW/GLV8sJUK3oyX8ARzTBZjoe8ZUAzXd
zwpiQtNdopz8aWu2sjx166ZpLy6BRs1DyoVFeYXWDkbsmd7gnwnJSppobgyhxSOX9oeYPQtYfc7A
RFCBDt5OA1e+pRF+e6xrPtNIaCmFFlgplq+xqoA/YLjwadbSO0vbKIegyvrxe0iz+W7SBrc9O5VH
XjvcxXVDneJOo0WCct8iKSJSYtL/j6rw/5XiXO9120di5FqIS+FO/musjV3N1BX6lLKKIe8pK0pS
qrNdL9K8IYnNvEKNOYnqvBK//w9S8X+nwn83rkqL/34svPksP+fsX8fAv3/gH3Og5fwlDB/t11Wi
9PdM959zoMUiyfcYN4eFIcFzPD7K/zR4ir/w/jCb8Vli2mJsYXr8P0um9xceBoSjcIL41K7Olv/B
JIjg5rpx/d9lyPl7EUI0CMfG4ooK7/qV+heLmJKAyZu5LQGgqJeHALHtdulNXd/JQtavaaXPc8Df
MMepb3e7hYHqyFDS32didKPKN9W5N7vy2R0yf0f4SXdqmSGjKmmMSy+MlnEtmcNk62HZbKiEU7KU
9RF0cI3AoMNqbs+dOwNIK/MPGaLvauKO3eTjsFUxL64Jib/xI3fmitaX5tUe9JVXspAU0Nqnkt/e
jEY4zPOd1S2UFjRVe9REVVKqOIyU0zRiN6/TWe+ouKcn40czxdtYF7tkG+MeRJc04R6IZu6DsbG1
eNHc5tRw8gUpsF28cWUHU+9HdGPI57b9XLlhiyVzDqOZX+cHl9/fGk+JKqiLrW8HyEgi4NQzoNo+
4R5Il+3QyPYAvBeJbj3UaItDCgBFPM19H7RpeldptFDKfotS0w7HzL2xteJFanHfq8BWpbgzyoyY
COwxFjVsZRbXLIWJ23yAIQ2BumZ05Zb5R+/79B0dLH2dg7MeVsfgfsPFHY5khx+zhEFpkSJchB97
c6IOqyosRrC0eKy69GzXIEi6pc4FF0usjX0aVq2N+3bUica202hwfqeNe0p17aFRz06eRo7aIcm4
EUMNDTPPn50zj3t8y8mjb3S3bdGfmuGtKk5yFdSqcuKFSDLzAI34cR6MX3yj4GL86WyK4bEyq0tD
YkJgTaa5L0f3nijQP50n8sjqq6OYlung1MtXMq+HYijayJPFidigLew29Zv2yO/Edu42ztsOiBqx
V0tmc6ZJaJ75hzJOtIl2dUQFuLMw5Qa9vlm72h7zw1KWHI5OHnf5sjL3oJELqEnO73KdY3tMpvJU
9tvFrDx7z8SS7dBjPHZuueuRmpQ5ILmUWXHQm/4Wtm0M7LL9lqPxXdV2NK7r0SrGU+7RJisFusvO
AKSWA1LJJsnvx6L402fOg9FtP+Ysx8BLBkzPRvbH7qydMJfrTkDzQCNWhoPsxbeHlyLvb5NGf7I1
/g+m7cAbViMyTaBuf7FiT6bHemtPqVt9kVu9Qb4l7udkd1/2NP2aqLwswiUH553hcEX3LGorsuA9
Da1k/k7NMJfD72TA3+hpPPTuU9Yt1X0LAxVYFnJHupGNQ56Y30VqmaeUXuKoWkSOYqWhXkcrT23h
fAKPxp3a+O5ALa5HsbXBlN1vydlJMtCPPqoyP1iNA7UKQSeM3+7qnEwJ0TOexmm3EZQzLU4ScfP6
PPx0XWVd4Cp6YsmR97RQbQSEdnK3Lt2HcVXHzL7R8kEPsN5TtFj6hXvZ6p9qlpJOGUFuq8DMeO08
8mHRfs72vi/ZTJq3yXd/p2WJPpyELWbNDDVBcy3J1CHVgYCbj5nNFuNWV9WaERQSopRFtMsT9gp6
dhCZAoWvj76+autp6jbs6pa1Zs43Ga22yHY2p05eBORZ+PZRSErqPvS8+lvkthJu/KC7vV3deQY9
oO81jLBxSDNbZifRtYaqg57Eb+8gV3Ndw3EgTuYMTV64dP6YiRnpgJAtR2qa8qKGxPrqGuXf6SLN
usjQtOlhgLfTQgzczXHJ64rNbVOTEw457Gzg0zOa7lOqUN/KoiSYZF71piOcznK/Ez3Rs5BUvM2K
+3yaOJ3zrR2swO2SVoTAS7aLQq5s+9BNrHyia2jVVDyMWpnvNoA3J+rNcQmatkkk9W5UIXWBTfDn
/YZ0P2bX9/cpO+276q8JdSUPvO+EupEmCRlJU3Uju/5Y8pQ761D8gj0rP3tsYFVe3mG01G4Aaqzn
mva9EKaJSdV21yfLaOzAsb3hve78KrqqLSyBaTGbx9/CtpvD0CyKgOqJRwdiqnOa0BfLgdyra8kx
EYfbbp37cFgKNt75BgkJzbdJyOgZsr+H49QfpjyPk+IaelLfz8yJkxD7wuJzxyirNVLFnLTrIdlO
xlwNoUx2laepmwmGGxpqeM7oJsBcK9+J1oqFbLzLPPEfxv4PTXIHz6fGbXbTg2LRnrsxaE3Hj5Y8
w6PhFbsxz0ifseuwBBWIZ5x+Jy29ruXz3hon58PD1hOYyzW0C9Zix3y+HN1kfCU8NOzQ6IV2duo3
ht2ilcEy8UiabfroZpQKNslum8onlGfXagzfek7WVF2WlZXOZI93k+WhrDV1tMvyTCXmEGT2IkPX
kRg5Zrnn09yP9djgOez/yLL8QetlBNh9skM6rU1kiKI8WMmKNcPz4q4kLX9p1rhZePZYjtm4U3U/
q3WHOOCnG7ULCROQVn1UdDqtR++WTVNzUmdn1Tf3A+ASyoWQtNVgzfL9mNxVpTvFky9eU225NM32
CB8qA+aLKeo6xaWDwpLEnj02yYOndz/6Otx7lirvKIhW0WJv+94ASjEW7TI5463HahF2hViJdXbr
7FnYy6ecabgjTtDJNUH8sLFLM1S426VzVcRQH02MS1yl/vS7doZXO8/pECaz4DgsBmuYgiZKF2vn
gdzGoAUvg7ectnTabqWmDq7eJRfXWnewZfeDk1wlEWwI2qLulYNdH5DueUs/q2mIVTbupm0+Qi4Z
5EmMgWyak1zyd8W+u1p+qNUV10s7iqMx5Ge/ttcYrITXkj32TsV5vHc9zuVFV5CxVDBljSvOWpH+
eNaGWEP7Krv64Nd8kRojnkF9ECKG12ymsKMt/jiuY7EvsvW1MdvdWidRohuHxFPviexuSO48tJIH
RPeCVav+5BMUnVIxzoCSMQaMsS7eLGc4uA7PoqTTmlihoNMTf0eBQnW0nGVvtfVh7ZfdnIqvgYxt
O7vv5SVF7Ny0LbgD4TugVJ147pEJbYvOfPMy2TKWursf5rfW6g8oV8rXsdG5Be/Epou9GjDOS+1g
mnQ+aSK0cEpTqfSmt5+T0r5FkXL1X+BR9T+ZovqyMOl5AGNchqiUYj9m2osysIgkuWfuq8JXrxAH
b8asl088kygKPG65Go9d7ej7pHR/3BxAZWCkacXM6XsNnrPMJaR27jFLe+K1eietAwdgAu9p6Egj
9le6pp3alszQVZR0HIU+xWg6xHev3VJfxp/84bK/Fec+e1AZXOLkJEGfbWlYZ1tyPzf1m+Nnt2Ou
F5Ez2Hu+arSKp6aOT3M8T0AhvV5/opM8N4N/Kwrk4m3WdMGSExpOkMwWJnhlyFbnBIvLrt8pXKq/
5myquGk/GhpoqBwGxRXzFFNlDiOdhZN+aw/IaTyEbwdp0qSVz/IgMpKDl1+bch9KgzgLrbbfRfs1
lSiDzPQw1esQr9J7QN49R7qlczL06ClsiSagGPtd7kovgisPM2cFuuL7s5qBW7u3MHj7RGx9lDl6
y0ykupeaBdwLdNfevhu/FtdKyXW6WAsw9Ngu246A9zkyTK24AWyiRKmxn+mYSAKjQaGGOON9M/vt
J8v4N8HiiFZJb3K+Q3E33othftno0QlycfK29lg6EuDFxC5nACC1WZSvycXCxDs1LvGxc+S0Q+zY
JQklytMethUQTUCWv5bp9qyuyjJtpbwKDVMluzGsEW3JzHjTpHvuPHmw1HTshi4qfcLjlScu/pJe
8gyEVmBhqfy3US3fTZ/fptWDGJ0vmWXXy+VXuxhRqvxYjiMYFNcTkW/us2NU2oEGtyzobXQ3SXdw
h/ps5NuNmScGp//M3wHJR+d6PDn6EwLeOzW3u0VW0YbbJSCf1SV3v+0ODSLaoGe/C5O8DmbHu298
bZ/adiTW4XtStXtge0hpJGjC1k0OfZ+HjV3P4dTw5vWOWwfJVKwHw1/oTxhZ5hQVSSQVPAsu2VQV
ewBYqjDGFwbB01ireid7Ow9QAJ6ymRQM4w0NvgipYTbvqt7+djLtNHN+yUp9iQrV21jKPch5PFAu
2qzPDj/U2YD7OBSGoOtsiDwH6HuS44kuvbfC0kI3G2/pJM5DpzN+5i77kyz6bkzyV6KxLiT3VkFl
ZL9o9L4hAIxnWxxWPhZXHgbq1pr6Q3q7jJR402a8rXOX+1WPB9SmYc5yF5dl9dbWo3hFiDtcLNs/
2MpbwrYc0ejod1vGjZx57XpFlocoseY3t7E+qtI2Ik9QLzpon+2WxV2lXtJ2If8ZvAvR4+9xILrS
ar1TP921ZD5Irzu0XatDnbZgWPa976XdE8rFXd6VM5o+ptPGax5gXHbz5rWU9sw/yYbvbKQWhSMC
UzXqwzbQBSeWGKe4XcxPCEjkQKv1W6ZuR39k6oTdog5asVS7Dge2JSnGqKhlsHyWD8ub1JnsJqZE
+9P2Ks4R4bPhO+uTv1lfSVc/s94btkI6gXBYit0wjjtVtkXUF97OrpPHeWx2jjQfCeGLJ9OLnTmP
69H6XfXdwZ/piZLNr4bBvTSA+3t2pAqEzz+L0t51Q0kpw6Xq1YMnHDROjhdlE1oRe7iOOEGTfo14
37L5jVY476ZrWycYNlKIi8LvYtuQoJda2j4m7jSyKdyPQK/fSZrpE8d2mf5JrHG7ye1cXunbyjjy
jdLqeMhHPmAGkiCtZ+uYTpRHrJlvPveG2dzrxqZfcJMPQUtzc1jq2fimKHkJHfQCR9o3V7B0lme5
bTetYsS1oSNClGc0K+l2ykbNFzgzEyNyvbnfb9sIF94Qwyr0L2mnaxroemIc6TMWYeu0y6H1snJP
ofKHZqbVC9SvxkKXmF/lUrZvPfTkHhHXtBOJl+0r2fgBSrn+aBPRf88KazxIS4Nzp43tINuJltJa
tdYuTX3rxUJjO4do8Noi0JLVfHQ2mdO4B5UNQwXQ9Cy5ypBQobVH0GnjuEtMjvlyol5LImvk0nCL
+sLVUrR7wv3KaL7CHH0xjKgcU+OucuV8UpWfqZ0+F+tvFx9l2FEqfOQEqo9Jn65HsHnttA0Vu8dg
h3XfJQAGmblbdTHGeuotb4XY1NFBaPurb7yFDiHE39HIy3x0aRz9kcxTUQZcuq8seqd1/Lp3i1Tr
78IRLL26whZeV2UT9lXigw/nbEGEgzr1pciTNDbqZtsPaQKg3SX+XuP78JmMvbsXzlp8cZCfECil
cbtN+sHXYTkjbqrlj+34za9hmhxBaKJrPc/usIbQrvbFsha9CWppy8Pk15QktAgcFKt6n3eKI/Ma
ebBVDftvi5KM+1BR0ZrLHdyic6MqzLJ6ojXhaIw6IJI3OWZwxRcbjhLXegKEkQV4vUO30uB9LabK
n3VV8H7BBud7oTfarjF1+TzNaX2u88a6KJw1kTL0c6FlRYtaXK9iC019Ec56PTx4dqN/JE46voPL
UzrVDcP24CG1zAJ/VuVXggzVC5a+1iKT6fbgtYNbBPlqHVp7YYlVTub8rvRygvBroXlCKYfi2KIt
OXdFX5wclA+XnPHo11DM6zEfLeeMGCTpAk8KVwspKZcni98abP7Q2ruy7hzG9bq13tifakRsXDJS
945ZVsWD3I5UgT8YCIqRKYrHZaw/Tdnt206e5qJL9qlh0kyN3Wdg4EB2fRwkCVjB2lMshIuIxoUQ
C+l6bjJiYgM5cfsHyNzzLUwrsfczQi9Z5KdnV5tN5JAWbmyPvb6K3MFz2D0qSb+tBkXCOr23AXCv
WZKefKznKqUi3AKYW6eo4RnYF3JISgTTI8tOMmtyr/F7dp1PQ4fqU/T9vjd/+kP9Nk3CuNf0xWYO
qM6lNd/gaKwCsyiHqBAifyCr0bvRbO+xthWSUXwCSz/tB2sb4Cbadkr23Tx6N4s3tCrqyn58Iov5
o6iM65M6p8NRZXlvhxbmQY9q6S47t6TaQcAXHKkoO7t9s9hfjhzWGZTIX24SB+F2sJbKvTAhG3G1
aqCtyjKrIsimoT0ZTQ0pVA9y73ZiKUKrqZrfpbmBeW6em/CJYrsIx6p7mHVGbdNkl2IYGaf3tFEr
mpux3Dj9yB8MNHNpZYTsn3i7tupetB7SK/D4d08yQWaQaV552Tx7OuRmchyI/kFNq483s9n4MUJK
89myt+vosfnTcYakAVP05Eorn42QNC+a/oaet343GrZzoejH7DhCDLGzZjZEnq3NAFQZhiOgTJwp
1sBq1OMpGdGvetP4ZbRjFvUz23DuIpoa2joW7rTTUms/tvOlHs35kcIstvvR0pdvr6z1wEGIq7Ew
F87Gfk3TQs4lfmS9av+gK0p30Ls5jPSUdGGZOenNotLljI0DuIS6uqkNG6qqTu5a31OG3jD8QNs9
lMIyPxJ2MBG0I/4Zdkibpy3HyWBwYudFN92ZXvJqj+1LUfcAi1QeGpNB1p1mulFLHK9Vs9ADd9i8
vfkc1EbHt9t6Gsz91sn5XeAmuZQWSBsZ2ieyfK+rTfZhGVp6QI/w7qr83liG50kaPxwj4cxbyVjK
Hq7dTp3XMFjUoDX2HLV6/8tfPf6XVf4apFHGbunPiI9zvku1H5FYHGo2ghFGNqdMNr6lUl1a792s
7SeQJGMvuxaZSmndz4u3Bvpc75XjhTSYaAeUbK99W6Z0g9nDAzjTPbrPXQa2muvP1mZ4dGQXXwvn
n1F24L2aY7cX5KPtAyXa16kV7ey28kEGA8PJxJPko9UwPPC6dJ13qSnND7nSXsxl4JLfMXkvWefG
fo+uc9SfV/D5YPH9u6VncnCE+i5tOES7bkIm7DEafeJQnHzdNY5efzt8VxpO5Qg97Z0O8R6nrYx9
ZUWzNz+Vrj3sr5lwj9Oo+yjN6BYvzLdqs777wf0c8pdeeiENx3G2Tda+9N7qEgYCsxGY06CIRima
NTKcTxwRvImZ94JY+GZd1Iy+LeGunUJQxC1odQMwJe+Dhkq1GmzMgdafQPlIJTlQjxTzp+4cTgS8
NbEayIku0tdl9bjXFSIB2eYnMVcqyPJFAbjaj16LUKeruud5HO8kkbP4nQC8cHVkOvtCVpp6nK3l
n7RHwOwP3uOkt/kBcbl3AW841H6SoddlyPN9a2dplby3DPYCQ3R/4MbVAbVGRWyC/0hY3hq4uJr4
ijhPaA9PawO43WaeiAfdYEueD3A69q+xntgKmtfSTXfsRW2EhvLPnOXzvkybAUFNmut3yIG1F0xw
1XFGGaH2lqu9gxycxwqsmprsV98cw81bloM+9Q/tWv9uRuohNzkzotXqp09y4C39Z6mMN4L18qi2
SKOxbeoissTJ9p2PghNE5WXOQM31pH1IdDwmwM/bjZbJdqfmpN/ZpWpCz/XGqO2tS70uH25ZHkVC
FCv3Sh/Mqn4GjdeCXukn6WbDvltsO6QsDvIIMuPoYPqt7b71AlM69U09ulYkCjfaelTKFq2UutHy
ztH5O1G4xfvsgOUsv1anSKJqEhdq/swbrUczUGj+/LCMFMwPOltsKtbdutV2zGawImweCv7CzefO
xUTRlg+yyfx4Scxnz2wJEcC1+DE66XzQZ929taokydDyrzlVIBplpUTVBD7MGppstI69c9y0on9a
t6l45yJfznWdfm2azN7tLfFvZS8P5Etg2tZc1pP2So/kSZg07YmtiPhtGWfSz7BPlAk+HItnwu/X
CxlA2o5Mwsgu64scr0HfTWz44nNpAeyAPTQgKYgxYa03g2MEhHT8MTmX27L4lcLD1NBD4bQUB0Ti
1xNNYiys9ThNR+fGdHlO6VKOe7v4jT1yV+ExMRjzAm+Wu9IqXtpucI9k5oUUqZmBUVjxrGl8SCYz
NXuctF4yTVuCkSRl8OjhJ+/bX1sh0ovw8mhNPCNQHZcKE0ZgkVa3N7HgDXZ+qlDW94YDqs0RnbLh
0s45fTit1sUTrTpkA/ov22x9T1521vL8ZOTeIS9J/yyYqwjlcev+kM4qcArZXjISSm5n3SC6RlAi
25gc1UKXWwSlsQaEtNShngkOtZw/Euyqbi7EZx/N3i+ZWkfnYIhLhb/sYDdlgZ5X01BP2U7oNsXz
KtWbZi0/sFj8uZTAmBW2fvs6IaS/BADTOJZLZKmOUX/Wn0gOelk6zSKUKT3aLVaGRZ5lZdw4nbvP
IbECWD8kePOJi7EHAzZy/cpr7gbHaiLyThkvYDfyAmVUpotzaeCeMTfnrd8Gvjnz7Af+4hgn6JBn
TWCNH5s+RFXzLmG3owkH3U3BX7Kr3UYL8Y7kge8wt1mvdf7ezz9tD9mh8dVPjQ3nwJY5f4bE/eiG
Jeg8+2oqMSCwKgBf2xIvtYO6y2l4YM3k1pq25zrLPmu9e9eRvOBTbOKRbOM5uW2nko+1dddgK1N7
lycUBws2TGGgo7NGtIuMZ4wNiRHjvAmc3niYEIoFivchz/C4JWMAREXSsH4eElsdmoHTYfOBGopa
Z4HQ7AAvXuwYu9ltQ2pvD0JdLdmY0EJEx0PE2n+rFuRxpWPAdGXLaSFXZZ8q23/xCvDlGRU0eV5e
f4df93uE7Zh6bX+lOCeNgGjXlGnUpgbKp2b7cPL6ASvWXCyxInIrQlLKAlPWzy3vwmUrDA5ww302
Cl7fmnPlbYSFFQax47zRfO+cSf9x9e986uavAf5w53gFv/xed0ny6Gspbom/fuicJMRaeJf/7X5s
1GthSiuwxcbEPT1h7DMPGyYLIcZPfExrHpRifrUAZPPWB6Qe3AfdTA7b4AX8b3swVUiN1IYh52pf
OMd141F3UVMJHtaty1/aLalJvbd+3G2HWMvEptnWRVSlCT7IfEfiGsyiiZZcQTYui3Fqk+1RMoLY
egrvDEWSqJ+EjCoQbdRd+F32Dlb8A1fNXcsh7zXV3vKdqEVgWIslCatcnpNZna1WsX5u7kgCjDrg
zT2Khru60PvymwslCSdhN7tK6/d1Brreo2RE8EelAtsJw4HCgjf/B3vnsdw6mnXZV6noOSrgzbDh
6ERSEiVR0gQhC+89nr4Xb9bfv1J5IxXZo46OrkFl5tUVAcJ85py916YyjPrrlr2Qo+s05YKS0I2u
UUu3zDJSNo3xjgow5a6+WuMvsiXpnYX/Oo+EfVGxt0+M7D1sx72eNWcV3Bq3ygILfk1HyBl4klOJ
ARkcvhvO9VXBojA/o/LdSAGNFMWkpqb38UMuZb6yzKEbE11ya6bV26hkty1RcDgSxI2qdxQf451V
IRiQwsfUoINfSdVnXiJHmIVw1TGFOJIYX1plM0V/LZxteYj3eSS99qleQrprSJBu1Z0Y9r2bKWgZ
hsizinF+1sW8OcdLN6xGgeKfQVEIAaCx7mbhaYJsWkREKava6KIDGZ0mWei/pls1f8+S4NAVuAHn
iNlxuovU0DXF8VRKWEfl7pNaJ/1MMeDFIjR1NJP4uR8K8qBVf2woUFeDlw4I93qz3pldtwMofV0s
T6G4OBU+DrG6yJSNG8p2K/zUqz6IvYsyRuZZDJRmNUkU70pjZnRuTTSP4ybrGJOUuUXkHx+IVUdp
OvAfJtLbiqkZSjtyhSPtgU2VSP5UKm9CzbgfwkcqBvGqYYy3aqBl7c0gt6wzkXQUYX9UitodlIe8
D+2Qxp+lngqj3HazuI2iy1JAHQNQIghy8aqaBTOiKTwK2OTxQA+71hhR/8wrSZlYKbUIDAOfWdY1
h77dSLLsCMNaNHMWkTx7sbnq5uhtbgnTKLG9lyXNlpqlqGhnoXHXUstPyyBb9armg+Fz6CHeym19
jmaY7WnoEbpnD1pUu0yQ0acSMspeTJuTnm7Y49tNrnvLgqQp7MJNo8/7Vop5swjuJqPjLArDNpUo
reQ3LDdHP6FLPGExtXPANk2BO12463JgyEPoVVinhYV9g8LeopFoG8i7HtNGpS+duwikolZ5R5ld
83O5yd2yFSNHG+J1saAEmFTbbJeVFOAjSVBWLbodZPmLlqnnwZiP1Nwyd6K2rxe7oanXhcXkpdXR
jYBMHE+rOE+eIc7U6ZNq/pADtk7BrH5OESFrCxdKq25FKz0t2tYqOnfO5FNcoEGnacLA3rCjqlpv
suLOS9IUWUS5otUI02kQ2EebPNkz86NX1OkBvfpy37I8ZYCMKLhSTlFDdavNhWf2GftQaXlrWTgh
nj1Z2XIy23Ed9yZ98tzaJ4tZX9VinxyQJC3Hcph2k7yw1Anev6jqfuPakS58iW9CNVlSLnXSiy0K
DeqfhWqVNSxBWvBoIPrWjjMWOugBRZ++F0aTnetppJAaF7NxNQ3VwAowwlzvjRmtXu+HM7mAc76e
iXFR3lkmNTxQz9izLpK6L5K5GP+inndSYSPfa1+sLOBOS9QEM4zcRXpb54LwTtnevMv6sj2ZnTL6
NC7bzhVIz/74dTL/X3f5P/DNyCBqLEA1kso2D5LXl/t0CfP4U9jGoWw+yyz916bNsOh81WP+9oP+
49PRDTx7AFmRgMDesS45rv/x6Vx+QhHb0rjN3OvLT/5Lnymb/BL31iRQUMdQf0Ek/pc+U7b+jd2H
pxRvoWVI+j8y6nzzAFowOy+fBPIRp6EqftdmZmZoMujW0bnfzo2d2e3j8g8JM385xDfCTCcpXSMt
HMI178OX4TE7Ig3O7NEtlh+wQ38Wmprfj/SdmJcZRom4kCMxa66vs3/oLPzj49HKcht5KbXvUQBh
wR5djcbozNyNquawnANfvKsOsf/lqfrNOPRLQ/3fb/9/vseXA3Hzv779qjSZSSVP0bmgYhrh77YN
H7it9Rr5G/piW23bbatdcN27WMo39HsOikffRndNP93obunnli8ZP41Jv726X87q8vMvY1KWYN9A
HRadG5MlrZOu/fLD8nofsZDbvEwPwzODlP5TXMGvpIq/uxiXJ/jLYSP6yGptcFhxK7nNHSExV5Br
hHN7P+ykLQKGaxT+dI2K7da4+/sb8S3E6Y8bceGhWoCR0DErF2TYl2MLtZDoatJFZ+SWAw41u3wu
nf4JmgKNfqoux9SPZRqKdvr690e+fPD3L/31wN9mIgvqSSNKl0cNgQ16AgrGD2/l+u8P8ot0/ndH
+fZmtgoUK5X/O9OIhbBUPeFmwg+PZIwDqiU1AzsWWJD98Joq8m+/nUnghUyrhBCbP19WjKyJWUhW
dIZnQLBM54fhvHijaSHDQa1+QZKJjmLoN9gsMmeeNgq1MMoUercz0JEiYWa9Gg495IhoKveZpB4s
EARuOhmnRGie0TM8pLmZoO7O4R9I06qQhc9yNqK1UdJLlGAX+BMFG7A452VeWk9aaIf9cHUvb+lf
r+5/f0t84V8fnkKKjHki6PQsr4Rjdx3up1vWmQfU3g/zq/Sk2OUPiXe/BqC/O+K3caOAmzAMMhAX
5aSaBE7agq16uYcU8yjAU3g05Z/u5E/f8duYgLKyYWEpRefay1/qdeDNptN7k59d4Y8iMIL+4fVi
Z27uXdAMjpK5LRof0xnSNbvkMbTHdbTKNu2aJjplwiMdvl3ww8B1eVf+clXwSNB+ZOSWf6UofnmJ
6cnQPOs4x+Zq2VmH3E1+sMTov5tEL1kZErxfdpG/vLBfjjB3tApVvHxnunyOTq/c3qe35W3z3lU2
ZT5H8N7YgNb35tOyi9z52J0xEgpe/Nzt5n7fmb6+ma/lk8hwXjnzOXQDb0psSvvGRvCl03Rdr9G8
BR/E7z1ByXlviDeVvBvRra/79/Q6sBN73LFRgKdkh9cvo538MPX9CtT5fg2/fsNvz3IW4bjoIiE6
o1n0os3gFkeqPz6cMBbvruiNtxAS0210MjeqXc/+4gQ2PWdffcUj56BJtqnVO/UJNY1tuf0Pp/ed
0/5rZv56et8efMyUS4HaIjrPq+Rq3rJFah/SNamIa6wDcKogtk1baSteRVvl2rqqfoSf/+49+HoC
394DODWjiCghPqOIuVK30VPmkg/tNLvxOnXuKIy60850U+fcbFvXci4PBTVlp9u2+8hvdtNN8Xr9
8oYM1ov9zEmcx94ZXOUJAYyFwcNO9uVZvm13I/rZ/bjrf3iN5d8NyOYlTomVIOsa69v1i+Q0FiYZ
CFnndm6xaWQX9cGb5ksuWh/f8BiTK08/LV5/JGnU6e5D9/OH0fLyBP3lCWNZe4n/UKEtfruCcgQn
y9ST+Bw/YNn9EG7Vdzpl3bbIvRQTOHVkbJc/xS5hZfr7o35bXCyktGtKkcfnxK+O2lqwr9urbhVt
x91Pr9CPh/q2lmhQStHd5FDpAcBWvmdECPx4U3jBgYGz/GHQk3/7RH65nt9WELVilalRFvEZPs92
cvECHgKnc6eryWVAOkyvgjc/UeF3WT7a46Y9pS7apvMPd/UbZPGPF/PLWXxbYRhzni1GzpfmpVyN
q2q9rLLX6Bi9Wodwq3mKV+2HhMc7OFBDnld/f/RfhPy/PFMX6jucEx7t7wT9IismhLVcg95b3MxN
jpkb7zKXKrODfvpzfEJL5KLk3sq70G06d2+ifPnh3SLi6nfPGCllpmwQqkSCHj//Ojv0WHxRTcTn
x80r/Uv78bR/ffDJ2rYLlyeudYZdab9u9q+GvWttVidu7niy7W1XlR3Z1xvVyZ2j7IgOoe/2o756
bu3Ez1d3jCGRf+ulzvoqcn0sSXze5tpT+X6D/foQ+qfcPgYbZmHH3zmFQ368rdj7kEO09vPN3vB3
5er5JrWPC7+r2b5ha666Eu2byc2uJn9/HNzRa53AdTLbWc3u9Yd//XT75s1HE5OVt/ixvT+KjmbL
TmnvBlffHveq93wXOYr9iUrD3j88u7V991Dz72+NOzvH/WKrm9xel/ZdZnN8W/IV+9EPNoKX/7oA
kk+ckcuntnzqYn8cnwFr2zcYwOzTYbbf988LX8HdCa53e7Qb+wqbja1tXP9m+4B81N7zfd5JjvXv
1++hb3Jy8NPt9X3vBM77Y+A9PAeb2C6da43pK3NOGHOc0jlyLS9Px7R75X6ENsQmvjNdJHuj2Tf7
kzu4+01n360m+3lePe+cdxpK/NHzxJcSnYVRk7nc4szb1fGZnRprLsvxc2e18A3TfWffQhJ05mud
T4H06/Le+Xx+Z3uqjRn+8i9vnuZ5K9N2pq3iOCdve9DtdLW59if7aX3PqSrOanA2rX0d2zi/3Kvz
4bTLnIN9fbXwOF+tt/hmnNr1tldb7/bKtLeW+1jbu3Vvnxpvo3lXHMRhpWU7AY/X54vptg4rUkrE
9uqJ7g1P3DUwja1pM7zve/tQ2N4aKic3V3Z653CS7bUX2e+Lr3FBle1b5K6AYG2VrS37L/bhfnbT
u9B+BjGw0rlw3i3/qOxteLl3if1g2YaL8NWJ+MOrD8PxttUq2Hlbybmc2Ufp+K7IwzY4+vFwxYE4
T6dy9sfY9T49d7v6uCx0vMP7vne2vWfZ9wxoVOmvvcJbfSxOsq69fb+9mZ09fgl/cCW/c9epvd7j
NnDk7QNvN/HsPLJ3g+uDO/Ua9/5hf9TsxzUtH3tw6VyvvHXnGvbDfnfDmacuKzKvcgp7tne9d3xI
Xbt0PxX79PjOk3x5jQz7M3e99f2D411vMYrZh9UTly+3Px/Wj6PN1Z3d5PByhQTBPjyFztPsT97W
625m17QXb/CEVenSL9qB5+C6cCtQXdmhv+ZiV1s0DS6fevm83rFcrPqXE7r37jm7ztsGzunm8XW0
d5PbckEMmzfPhzS7uXsQuWP6yuQS3qCvuqeYu64OzbZwtj/l4Km/nbm/jG+XOfbL+CYLph6rePjP
BsPLo7B7XNzXfctT88Cd4oXdRM4e6h+XvnRe71a4TDZvlA3qzdm0ry5rV3TBvuKc/s9WhfDe2UjL
RN2q32bcKgkkTRCamMpBsRE9HAXBqtoAnMlOiY+Xzx2POmYUGzGiU/DA/f3s8yvT4C+zz5fDf5uB
rcgCGomrkjWhfPNcHqaNwTi4ij3lEKz1o+6T+X2sf9jT/27CpVwsk1ukU1j8/p3FCESLqYzxuW3i
ykPtj7klfDPpJdPJ7oGKLlXpFFKdOiEJoT+tw3/3KFhULQkCkmQNh/mfH4U8N8tREjj66C0b8dP8
VJ/GR/mRbUm1N66FO/OPA/6j0vT/7Nuuecnil+Jfdt98vPT/Kj//depeurjt4re/xEBfPvt/p0L/
X5LxrPFk/q39P/5abJYuf/2P4rL6b1nXWVWYIjpPiPUy794fxWUBVBw8dBmYNgt63bjwnP6rukyC
s8j/CG/WVU2j5stv/ae4LIn/llQo3FDmCODlc/8RYA7o1J/XPqLJbpiUHyKk+SfBcd/W16YkdCGo
Rx+rg6ityyRpCzebxLh7VEbOjIkag2+B6NFaTCe2JmmkCR/W9Q6+S2+tNL2uhltlQi+yz5POSDYi
2NrhM6rlst2hgBk8Kzeqnoq9nLYbGWlv4Ye1TpS0agJWsdHKRwEyuKzoH4wUXaczKcsoreulKSUX
HU1kPaJvL5FhBnNcjCezlrT0HVsAscP014xId8Uiz9v3hDfrmCttU7lRmY3x+9TKFx+f3jTWJpnV
UT1ii0XWF6VSgf8+UY2bOFomGv3FgiAUIbsU3InGaP0yM05uPNMEHK03aMB7VCG5qzTpTaAKV40S
kxep4HStkIaonbnKYW7LEfGbHUpSfEjmgyg2z71VSeEGrhbFMllHNbqIxr0aU1WrO2u71FaLGVAD
keVCiDVzur69OTtLpQwoIEOjxZlABOiDWrYBnj4FLaefYWoMd6OV1iBW8JI9qEIiLCvo3q2zxNh6
HpYUD3KI7rZvik1K4/eIeim46onBaH3gttMGJycihgLH8aYFCdQSOdZId20LEteJIoBPjtkHZrBZ
SsEq0fWp0q2Sw0TGgjKVBI9KZTS9JuYUT34ZYGheTRB3wmtYq4HiZKHVvsqtFByUIFmMG6KHopDM
qoYmYp7O8pNc9/MLXWxUv7Gu2lBq9mMAxrlFDmvasVnrt5Yw3C9FJ2+Q9igfWStFyyrBKNpSfZn0
CInVRD/mTZ161B9q1KbJSlPnqd9XyYQiRuis4THW4UTZ4tzmKyJzm+w5iad6XhH9itIl6Rqa5HM3
1sFtlCfINDtJTGCLDmFqfMS9lkkfKRrl6ZSiAR03cwPU5pBNBMjINsRbRcZTKiGu7FbKYig1lUJA
06mybsEiVTQD5CQVN5U4xfKbbgQGtGQBxHLiiX2XQ2nutMV4oq8rxmgnQC5+IABLcOiZStQs9tAM
ZTGsWtOC3qqjCTJRaMiZEu6R5GH58cWGl9KbC9lKPFS8bflqBWMfbrRhqo1TNXVNfI+nrhVHxJhx
hgvLXEoEYZ1cdxTjRSvODp2Jfrd2I1HMcOHjfgWIg/BEsbW4l6xBorqLBInacqTkhrzRy7HcpYlu
rlJtaFby2BYHs0Y8hTpxj/ZsoVvfJ/OpW0LjuUrrcBckkuyDjRvQmOtgjS0jfYW7MOEASM0La6mv
HDTrYGHBsftLGhU4jNJ8lUD7xvQlGjr6EiwqhZMIlewE47TsZAhsk23MRXpn4g4xsBj0PL5p3z/M
PVg2xrgEo9uibwsQVG5gjZ9JooaHqQru4GyZt2W6hFsxM7juJenAnDPVbyzMvA+NbunHvJqUOzOT
DbaBxGeuREbC7WhqKRyIIBn9WRhmP5Qm/V7UmuXGwu+8zYSuu2rmBvBa2+gu7idh1WUK+CPolwMV
dBXxx8B2f+ClLLrBN7Ms2NTyGMPZVMA/tYqMillWfL3vaq9Pm+510NI30AhUd4wSZT+mPLmoENnI
sQpfGKGPgVRtsNUYR2ulBKYrIcvH4sweHXq6sJGzWNj3Q3stdUgFkr4V/bAYS8TzC0LGINV1e2rg
3suoie8wjvSulXT9bmomy8tg6tLvz0VHH2Z0wsL0qg0YhDStbm67dorXghibDjm7IoIOefJlNQ2Q
8wnSTo1xfs004B7DOTXwIo+GizG38Y2pZ1eX16fUgNqg6wARRlMPV4s2oUnJUA7EOW4bWgM4ZIUq
3gyxDgamQZZm64og3NVR9UqrovHjaewfQ9Pob+quQTQZYlWW6jnjiowrme7fTiwSGfG0CP1OwFMJ
B+slBPvGTpa/fHkHpH245PwVE9GzRkKOO009lO0KHZ7alKknWIq1jmR93PR4kPYTyrlHOZH1nWoO
1WZg2bbtAtKx5aZ1Fx1TCnOY5pVNX6zV1mrdWhvGfQ8VYTsNWrAPyyhYKYImI6Ium5cZXLMntUq9
0Vn/AknI+7W1dK8Gt9DDAC7f1uPg53kWXaVhUqwlfVZ26hKYT5mImBKzErEKKj4ddqlBB+UJccJ1
VRBxNkJifpJjcGt2ZtYIpWKt2IAkV66laGarHAbYz2AE9JI9h2PxoGbaTYkw1AG/J98KMKVcoY1q
XxfRiwtynt0MhngaGvRRSp6gcBSJOs8Rv/lQubHApoq5HYlxOFuzobk4Y9kHadMbLG/GmlhpgDUL
XZDACbAEJEPZjEocIJhyElNEv7I50c9medTfdrzKXjQ2DTbT0gQ6IRFVEYRUwcpK2HeEnRHCAa4F
9VLZHXDvMK2rolZEjpAEWeMjhTdu6lCvr+R0Sj7HJVTaq16E3qOlPARKH0uDDT4NzUYD4aGSyFdY
ofXOlIp+qMk8FD72Zgg88DrGJDNUdt22gS54lDyTGn8x7LS0IWdoAAueLXRrgI4H/YKoLYkUivwM
iZF4Ellyt+K0GXs9oDpM8GR/MHWhzT9UydCDF1nv5xS1c6h1z10r4Ukn1YGHt7AgKpX0a/PuOavz
2TGsMVknrRZf4yeI0OpF2V2qFRnWs3hRRF80FEym1tCAlyjGJHd6My9vwVBrbpEG0j6x9M5rGq1i
d59PYAW6dlmn2GncUblY8g2AcbBH8OQP7YVFZyrNRor7YSMIc3y1RFr+UPQT6Q9ZZZRvoxyw0tJK
hOdQ40o3wOvlK3V2X2i6BQhCMLZKTMwO1tBkLxhh8lLVuXIv9NUoeF2n9eRJjN02G9E0O8AZTF59
az63LVEAeZnm/jQu2ge8RdXR5VhYhYvxMgawZESUXTfmkFlbM9e7W6MvGTb4QB6bpDf6jZXEEf0z
00DPXcqET6T6qWqRzWpJMli2NgvmmzzFVOy60bivtfwxCObuhIXYCu04SoybVh4Uv74MWiLxi6MN
UiPzs27Uul2FzRDKX9jIp1ENcqpPQlYkq0UplD2ovuh5mqyTlEfmdcVy2NejnrrgHCXXdSKQlDIN
bQBgMaggVioFJgAdc9PzNKj5Pk50RKkYLPbKHPaOodUx9gMjW5fRIMu20Zj9nRnr0xW8JlKGBHgp
sHm0YWMmPVU2rdbx8i6vgoVCsxtg6mmFWjx2xgxYJxjo0CppOVE8k8sJoGAsAYLq2kukTI076EZf
TPGxV2q8sa1U9cxJ4aCfR7NW35ZcbO+ZKofC6Ugt5wL2KW7ziDF8UqRNoifSXTSb8l4TxvAhB7vy
mjZzOLlhX073A2bxtTHll7k9H6OLHUzez2FG/0SfxP0FoLBN+QjLUYVKvFryRb8rpK7eqbMSZ7bV
pjjKpYWFDXlH0b1hSeFeJb5s8RdFALwpjTJaT/S+oPGnyXRYfATtM77duCYTulTHjwkb6S1nSlwJ
+jXEh2MKVLmKJfnVrOtOw/3bNvNxhjUdngGpSvIx6aXBRG+qmygFSZca+zugO3G1F4SSrBcUQUrr
Rng9ASjGbGnQlmdlmgxbK6+Z4PtmErS9NIg0qMNcgc9FGAmiXzWEh+obg5WiUZTNNFyb2oAaD+sr
rlnAQ1MbB+tGyjemUjMhs1GAdF+f+V6VF45Dy2nzRsFWEumOZ3W1yZWxvhJGCAJjr72mBIbu50Wz
btqapIY8bSM7h0YLTH4EBNRrlGQNdboYpllkSELoalWyizSse0aUwd4AXrLRjVDfaFr+hHn1ppeH
2s1UJn34CU+BzJK94q12p5TcDUEjp5FAheSTF1Q5hQzdjtqN8lM3TtE9FO8U548UrGj663sGU501
OJ45X0B7/NLqdbabgkF5ESvQPHgMyultanVjWauNMEfsnSaSV4eZ/aErZXqTHFjW689o0MVlOw4S
xnE1yboacE+fZOc8nqePUFKZ+uCsmtk6l/Sh3kRZwJkVlSGv62E0nntI+pSN1MAiFwNqCiEESjbR
26W/tiGjkeshxNgBnSWXSGQXx3kgLipNBDx6gV7Sz1XMSvFMo4x7NmMRj7CRi2a/6UnhUjG+aWN7
nE2Myi8IJQPZi9ASv8V6o2A8r8sRwJjC1APw0shNnGVIG16MLleFPS4DI78RjIFLZ4YhcRhprzCc
a3oEE4aYC3g7kjjB9ahiQBjqVEEY05Q+NG6yAJuck4xthWtPy4xgD7u5grQ0BGDQ8gXXmyfwpT4G
XSvKg8leUHdMUmM0vx8WvDNpgkAd0arA3RaMSL2KCG5BzQuHnnlgqbNyvaB6pFUB6GUtJP0DXsRs
G9AP9JS5px2WWOKxisrYh8+nruUgad7EpYtQOyuRbSyZfibGYvEqHBCrQAiqVVIUTJiGbGZ2LRtI
N6N8yl7nIUCBXChKtlbFTN6ZU2F5tag/Zo028OSLRr6NmlbYhqM8eVqKwirFeeAmBb8WFnX5Osh5
DoKLZcEb7mUdmJGcWV5OP6tEOAxFWNCa7n3OlnIrwlZ+rSipMAZqlWK5qbio/izhR7UptdSzU3RL
tHihyq4wEZVqJUBd82EnpQIGrVJawdrqbvJACnazFA4rA+zu9SwWSGLKRfKNsHswynn2jUyXIOmm
zW4o8WmCL5SvMDfJ+zBNjIvVojEfrRhd8YKL+lUphX6XIcj1J5mY9jw15Xeh6ppdRNHmFre9BCaj
NrF2zAaOD4nZxu61PkOqHIHIlVWFDT0vvK9dPCoAb8Egy8GNMjdstScl2I0EALvst9ONESlt50GS
t666bgbRrQXaqSSt8b4Lw3RTAMNTwQEH/QbIyYwBQAaKONeJm2Ej3EVjOWLPldJ1JyXYYcOu8qoh
7vZiZpoB5IC6egJSdYkYEYait46YEopu2wkC0e+CrBGyImDNMY4AQSxtlUoNBg0bF6zV/ZFb/Y/K
jf+v5lxQSP6bEmTZlG9v5Z+rkPzGH1VIQbrUExGyolgloZPEiy9lSGCiIiGDJlpmnihTpTv6H5Hr
L3IpLAjLUHWRvGw6/v+pQsrivw1DREtDDrApk0r4j6qQhBn+qQqpGSgbSN/Q6EOTyUrF81I0/9Kh
MBcrFIo5fGmg1S27nFcmP1RqMvNWFH1dbwAMkHKOlp/NtNtNClLZSynIagUZi1OiZSyhYrnAb9wr
qEDn65EiSAUQXRb1GnQMFGgweZg/PlkPLyn7RkAP3V0yKiyj7KpUIC9tSDadCO/NCU7r2RfUrVWf
Q5mxRFFdGhXR1Li1HE94bUh9FCeIoDJ47968I7KoZDdOO0Hsij20MJldfg+yrj81UdJn16zzeu1R
UbVM9qoSHT75ETFQB+rzovVCbTVPtqqGGs2hDDrplEyn0sDXFKaZT2KhKG5DdvUXaFsn1h7ltuYz
iIQLdE2Vh+akKY1V3Vr9KHbHSs+zJ6Gm5rcxRhmAipgPYgmjVQ9fAJT3NZUUuWKA0IvEgDZpTnjK
FhK5+HNUJeCc6tbVWlLg4BDNdG57sxj8QpbN8ki8H/rDdKgSw7fUORXWXZMr2U2ZKAXc6aEGBhs1
nVatYq3W1q2KosXpKHbSJg97nVCjLBUi/A5a+tia6bxXAklkP8JG/rNicdS/qQy5xaGiqEhSRtyG
d0Kr6BjETCV4k0SlTVbKFFfjPbbp2EIXEJLqmHqxaC7xSy5GirrFRZiZH9ABouTRguzWHI2KkuQO
faKi47UrCUiMQGYo2xxzzs0wZpXpq2YzveZMKHRXwfN3wFRV8VYoNeBCqjSo+MOzTsZbupCpB7cz
mi70QOZrJ64lzEYLlbNnrYiL05K3oeI2UzjcdbxqKRStgV48jhTj2pB/mQRUvQU3YqaT4vIjovPC
spQ/WSaC3EzFYTjFCh5BPIyFJjppJDbHxhhZQ9rASoBneG0PkZZ2YTlq4yvRW1HlBKnC5juq67JY
FbDgfexRbJuodbBXSsVYhs6DG36BKm+ywF7oSlADmARJ86K4sNID6+Aq9Qcpm++rXqz2kQF2d5tr
1bTYEM7i8Gi0EGnc0IRtbXeVLj1nZk8I7wLs5lMcKlNZia3KayPW7PX3GfG2qjt3Ynabk6ppbsaR
uWA1YPmmchqqc7jS1ZhqThYnIMOp199mxmhQ+wyYWu0wJguFMhGMcdbmRrDg1EsD4L/WJLIvod0E
n0XDdUICRGUIqyzQARFYhjLjJQ0q6SlucFxx00ryKaBfBrWyaRvDyF2S8QZuoQy/o8V22icBS79B
QFhPIRpX0qTW8WbE2UyAX7OM94BZohzii5zeRBHVCJeNQo00jCtD+a2HdmBHoF3p/wYTBb0sz4Qr
SnnhbJtmTW2rTmOAytYsK6CLiAg0HMzq7DXq0pDuGHrDE/YVUrECswdAKAfBqN6l4CHGFVXoMTvE
gtgDMQguC6AFPix9cjAtMNKESIseye0AzlROycwrh3HadEm2kF641uN4PZW6epN0HXlm4ygLwsmq
ASPxxQGdF4X5Io11WW3UMVcJJGCHi9/OVKnaxQ2ZgfRiZXiFQ0HnCrttEeP+q6R0oSnbTkWzphMw
tH5sdLj55I4aCeJkeNGyu+SmXD3LeVnsoOmryrVcjW3pt4RaabY6dSBI60mIX5ZG027ywWBUlycd
oFy5VCPOTbiqnwapzuuBEb865/0IP9Ek1s9cxTXSOIhrCXmjeRjN0Ap62Xqcg6C8U/ElZodkFKrp
SjWoK3u6MQwGKB9RSPw6ZZ3sSWFjWU48JFR1bItiTHQYh0qV9xi/jBmdT6XLD31lGC+m2qb9uaWg
0vkKl6ZiBxyl6UkLJgsSnyAq8XrU2Vpv1EmfBp9IdqE8FFMpUuBUqCtrBbvlbQSoWvSJoJdfKaOz
c7XS0Sg9UjNT5Sjm0chiUaja0m2UNI9cdSa6hyFqWQC79h3A1wbrlvJRmGWEny+PMkug2j3NVjWx
CLPMCuhFlNbzdZTAMTacAJZqjw93gfjHW/q/2DuT5bqRbMv+SlmOH8Icjt7sVQ1uz1akSEqiJjCR
lNAD7o4eX18Lish6IhUlWdSw7M0yLTMCxAXgfvycvfda5oBMV5nFlHMbk/Z43mj6JwQ9F0uWrWgN
8mouvbyyzBMHkThxgB0agw0Z0fDooBwtnPQjp/cx2PbkjizPRDkBpQjx0Tab2RvyeNpGVhWzvAyY
/YN3JulnHNBjSZRnUOhO7Eb82ukpn+s2wcrO4r7Nh7zqbwacPvMRqxZ75c41Q58n4BskjW6qlHyY
t9Ip5PvKD0GAKEnraD/hpl3xh5O3XOdtSrapm2f2vJkDt0+OTc/etg3w+N+6YRaM06aoHJ0wjbQW
++gRa0w3C5uxR/ZSmPbHJUnC4lPRDItE3ZbksF+2RBxiENykfQpwcRvlVdp9zVY46EVbCI/g0iZW
U1kfYs8Kuy/hUtUT2Y98YTWDo8wN602rZ1l/yDFiIF2vltBPgcPycNVZmduOKPESziM4G6Jk0vmq
nuIg3nspNIALGDpteN5a8+gfXVllPLglNcKlGVhN/bR32fFaWHlxHLp7MhMk7ttG0MApyLWCKlBu
AseevH5D8IA9HGdpTeBLip7z0RmvbsLaJOcoSK/KyrH8z3RD5vZqgILRvxtrM3J8csieMB+VdJR3
2YFGk6uP1vIvUiZTxU3YFU29i/QYBMTgmWYZbpRfW/O9jo0YHjuIMWTJWUbjO6FGmrOzWSaaMQrH
cGPee3GAFXETeHbzWVcu4ULwa61673qmjB/jCIjFnl5acM8APbrihwuW3RK49ZMK+jVDbdFTPnwe
vbYkSjiNk3n1B/vueUZlQL5AatLhSzF01ZOuu1idymYoh8vJ5zM+i0U+ZvsaAxhK30rh8CYoNvDJ
GWnq9GJOHLc6j0m4qE+kMS/dJ5pg3KkrssR8nKrcuzNVXz/60rHlg1/Z2B3qcDbuUS1CZSfUqeSn
jFM9aJYUcMM7OZDce2bTVbbuy5Jd+v0YAUC30MbqjDw7N2UrGLrU5o9itvge03A8/qkt/e9j0L9s
H3HmL45BX3qTdVnfvjoIrf/Mnwch3/mDMwujbuzmcBOgffxbjuH5f5CTJAFvIcvhLOKjjPm31w/N
hQOFHQx7xD+KwQp5x18HIYuTEFoeD5ciJxhP2NE/Ogm91SAj6cChgN5DYr2JJI6F1wehhXFDXRRk
RdZFYJ9bOpgefJ1DXV0b8tulG/sDlRw563pNLOuaJf8yijH4pjU5eT/8cjd/6qD+R91XN01Wd+3/
/NeqfvpBHbX+KShT1rtCnuJidXz9p9TR3FphkLEUN0l78qS/7AIr60+BYhPZVm7a3TLIjZ81VfZv
lFmvj4MhnQufAymnQh5EYENIe31plB3W2DpLs6JWPoSdTWxRPX3Np/BA+PjvzE5v1L/rxXB48uDc
iP8MK+z1xdRsfI/SSe1ITZp3c9p/cRTs3V//mH9/Ec7K0D54x8I3F0FVYZLSsxRHxsw+I+5uYH1z
nLtfX0XyIr56Zi6prGjpPOyi0l2Ns6/vxU8jyeSzxyQQvUvUXY1/J9K3xIksyQcNsJuz3woYBhrE
Fuh5a4w/TTvMKg2obMb8yp53vWPvltBBBBJd8LNsSsZ29qT28fLUiOK8W97Flrv79R/urrqzH182
/nA0TaQqRS78w+i7/+GHBkDjR8ZKOtItSg/VCbwKSoNDwVjiYxwWbneIoZOQZNyIL84amzlZTXSf
kk/oQHFtkOb0ON5JvDcLet+ZAe5WVdH0MXMG1BhuXoefXKawtxHdBLSysXErArtFtsvG2bntUFrc
s4VkFLoDCWgGfnd8ltptdz0A0XPOJBGiFFKylcDZjCWDzdAnYXQWcaZgCGjcHoxSlVkf6tz5wNlP
JyfH9CQg0rEO7L2Xe8wMHdVS+86+R07Mb368n347h83HxwMpsOvZ39eUH387TzVWQSNiRzJkcWWJ
uN+bLPoL7oPYLvna/M1y8NM3iUI/QiKPQ8t2aCS9eYO7DEyf3dndji6D3kWdoUIRFIDuNAgiyWFO
/vqufn6VHfCJdKq8gAWb8urNqwwrHLoCmn87YHZl9TXuEl9DPVG54FjVeDt7Jl/q1xf9m5v0oeCw
+nshCQNvnQB0iBGp+iiEgqK/QUlGxzNtOfM40U09g4P/9dXWFfT1S882hIgOGAIrPq2o17eYkJdR
mj4k0mVoiWavaU2IaXzprTj8syD4vz68t8ZDFgM6eKuRHSgtG5//9unZSjK4d6PdiJblcxjyA9AT
UiSa6SYL7xE2XFq98ZPdQscLHTyl26HOXBgEWESDe38evHcZapX/F33o/6cNW2z/v6pUmuVL9ZTp
/uvrUoV/6C/lqPgDYbTkXeSbC1Au8QH8qRx1xB+SOhg9Equm7QdrOfJDqeLyvTDLYFdDBLdGFvyf
UsX/IyTVVFKkEDltu+4/KlXevLw2f1QgPD4Tn+AEXJtv3igBpNtKPKRC9Oos8tga77Lqw/xW+y0n
oR9+mt+vPd+vZbO1sa/RcBbfhdw/rHC0bKKhLdW4CaMhJmrQhIO9SYhkfSYIarhw6I6p31zyzYa9
XjJkpYOhx3LAE1irox8u6ZHyT3IdmgDLHzsicWYL8G+a/abGerPefL8K3W7pOVIGjrTfOI9KBLk6
XseyaRIRdsb5yN/6IkQzkco69Ehbr+vfLax/8+DwzbMasBTQCpFvrrnCbuhrBOTD9XNE0s1cEWeX
LsQTdgEn6X/85LhYQN1j4+4K36rd89jRtizCEYBWrUj/i7wXtxn1SVuDOu8zGjK/eW7rc/lhTSUc
JiAthNKRWjzg+3lTAfFCiqFBALEh3PhCtDMZn7G6oP3+oc296LKqOdHq9jfL69uXZb1oyDzEZndg
TCLefAtpR4y4v8aFwVWiJ1P5ACzLpvzNy/LzVciaYbfwyCrhw39b3A1aVdYiEEBqWw3XGfiEK90G
T79+YG/fjpUJDO0BK3ZINSHdN+/9NNfhogydJeXZ5iEikvumkH5D0GD/O9z431yKeoUPOpIBo6e3
99O6SZ7mozfTf6F7QOQyHW10Y/OI9Dztl988o7VeeP1isKuxXgkJho9F5M2LMWaNroAGIcDImVnm
0Rx/TNXQfzQ6T1CnzCnCiZwa89c/59sPnJ8z9CMqJ6Zk9KvfyuspabVWYYrD3va722xNtISfW186
SpntPNfC+837/zcvCbEzIANZJmmweuv//sO6NeWhDkUF45Mk0XAfIVQ/0WmbfvNZ//1ViIZYI5Dk
T5915rnWlFXU1o5UctMR1LajMxr/8x8vEjahrqvwmL1Ovr4XpHYQCgSaGSZT+tgUnnUdE+p6LhGa
fEv7Wt/8+mH9vHaEODTIAmJrdcgjePPbofL2q0ZpVKHOcuJXJlBkifSm6fpPqrLf5SHVKEk5v4nf
+ZvPYD14Eu5jM1Hlu3t9lz4ekcrUDFrCbgaO1HvNoQn86BRbS//w6xv86bGtaxS2H58WA6PFdaD7
48uhfWX1ZDcT7Yyu6QqdZH6sa53/01eQPBYykQCfgxagjH7zM+IDwFthV0AS52xGClRZ0051nX33
D29mXaWEs77lqyWdxsurmyHAMQM0wQlwXtmx/gjUsDay/ac3E1F4rK2YdYPGyfOmRuc83QWFy0se
IeyjuReTXNDUwe7X9/LTO7CeNSjRvXUldPj1Xt/LTAwWOrSKB+OG1rkpluUGu9y0zf02P/z6Uj+9
A98vBVeURoSPaOONGRDtWzaPee0ywEwdBmtVL9yzWWWB3P/6QuuC+mrBhadAwbKGtTF5oxR9fU9m
CMl+lwvIZWa7Nmv63AWnzK2IyJbBPC7bTs4FaRw6AJlruRPQkXDEVvKP7xfFA18WvSzBIwze/LR8
r06eZATC59MwJedzrCJxlE6lfmfo//kZ+jKAToy1jpCEYC3/f/y4rDgngZ08sE05NfUhjTSZov3S
nxJHyftf/7Q/P0P6Y1jD0G3YVDnf20A/LPL+YqPFr5g+tMOi3gWkpJ+aIkx/s/z+zVXcyOWQweiA
TqT/5gOb68QnmpM0Y7KAEoijTkvsPcrOX98LGSxvXpSQMwydWO5IsJl8N7v9+MN5GfDZAR7pFtYG
Ae0l+xfJi2OqX4Kwi82j1WY56aOBpj7ddZmKGUnCcnATIFTYRu5803JahRCgWT4tlJsbI5lt72Rc
FeIyY3T6gg0F+gB2kcJ8jeOyQT9O3D+BBlkrzB1y8SFAZVULZuO5nggxtxO7MOdiilG5bdoUuTPs
vGgIuhhq5TAjsBybFDnVNYt0ModnWuZRdpunkzscxjZMCNtmP9PDrTfFAIRy/md3v9R1b98GAVIp
AFQ54tuAEzgQl9ybg+Ps0Oe9IIBdfYAOJo4O9HP8Ndydehe7kRU8pmacyyvRVnSdyBZeM6kHP4b+
MzdddCqyyK5vFmYp89nUonK5tWI30we7tabpknp7rgggCHq0wYjGVXQc6rGaCDBk7MaeWniI8LtJ
Zt77pp3i9EDjI3S3zuJZ7m1ReSZDZhvr2xwYAgFQ2cKaSK7xiDCvpbja9PQKkRl6raw/SYaJ4rzp
vMJ5kL5IFwB0k8nKLyQb++lehQj/Nqj0U/x/wuurHboE3QHtGZgYabvB2QMPOPlc5GMIos5MEjrJ
ZGcPIs2s5YwYKgupypzDNiCGq8luSB/zH8JUwl5E/kg86mAC59vSDgDiUPkjLwJX0Bie2jAbYhay
CtXEBHz7lplk0GyrICX32G+KkmDNin/7bWoNiDCsyh/BnlZeCfujZBKKuLYqu2tkGX50XitZ3vS6
d/z7GaLOfIaHrvZiFrNqjAjOGhLMR1D6yqTrd+PUptZTmCNxcrao+Kf2GoZmRQBNhjhur6x8MC9Z
NS9nxplD7IWqbMtNjcIAoQFrNZR14KS4hJBYd+ZOdTAnnmZE/g7e6FqEJtqjsevg3xX4LdBqtHEj
JHb+SifBsE9Qf+PGkWAxhhcwxaK7dENdtl97xguqRoRKyHJyQIxtk/QR1uk5ItN02g/Gt/WJP6J9
LkRYe8c4wj1Fk1l/s1q/JUmhyTqLiOIomHpscHXV3GjbsjuXI5/jDM9LHuc8VWaJkXUWTYs/PImx
kvUx6SPYJTICZgCjGQ3jBrgs6IEoN4TF4fdIViuIj2HRDFkZbJc008ntVDpoDWwsftHV1KWqPWIv
bF4YVBDqm3Z8w89VS4TuNrR0fYEdTcyX5RRbJfGbagjPHNyfYs8olJDfMvWG6250kuRi6sOufB85
WWEfswbLzy61tJZ7gHAI3BnFMvFGShzOhJoigNpjhUMSq5nbE/ubxxXzYtdnB5t6CGOA3qKFkqSJ
/XdTMdofZhQdqEb5V7p7F0sHgIkgTYt9SPO0OXWIqpNt54geKESrdLwNc4yIm5js4a9EU2cUwGlJ
SL+qGtc+ef1Yj49e4er2LOXEE51wA1bOhWqrxL0hy2T0P3Zdnlr8VpHXn/khIc7Hrk0IROW9N96B
rNjoo/a67EqoyAIqWObNV2H3bQKTSc98mp1bZ/siBum7HxM3LO+0CUuOTqLB/xvl/fjFHaIOlXnR
pPfNmJfRtjaQmoknlvU1oDDwcr0dZvMpwKCFZRRFB0EVPgf+01ikwGHrNh3ITuJr/NQEFlAvC5LM
bYtpFdHTVFrXxVxoouA5FoA8C8l9djBrOJuaNDqDhphYeWyGyt5KJGzmmEyx18JMIZYRgb8U6T61
Or89tJnxqm2GtTTEV5CTI9zVk0HxZSttVuWMiT8lVDUc3Ruiyy8dwD3m2h6j7IwE7TXO3cZNgltG
ZvUjTmnoWDX6q0e/ZOPcyjAcfWZvc4qtxybz/SJoU8LFYjxwkgzvsLIufS2A8YZ1WfrnGJtbjwR6
Ac6OTXwWGwSDut+7ErnHAe2XDQE87gJ8Uq0DbdiOZoQfCQim5Tzla7EPxsoFlIC+nrpzmD4G1quv
vAp+ZOvkZ1qQ9I2frszlQ4dICq1d4CbRuWArB9UwVhx/J5pC1Cj+HJHpALrd3xdSBU8sa1pc+U2Q
gMEDhrLlY4E5hgQdD1UaNG7wecjLAXi4VTEFmvsETClPslk1KMT3Q7JZuJMRL0izUy5g1q03oNHa
R8ZN0OjYtNLmaSwIELEH1AiLCpxya41jgwFwkj6+Z1tRFKrIN18by8TQ2YCDjFteKJ8aP3LGE6Ya
U22GOYV53IyFlxzQMrufs9mMd7mdud22snw+xbI01jtlxZATpMqHcVMysWT0hisoPy8LaZF0E1kZ
jo/GJbQ9SActd4OeYKrTasy/yTXIGeipjfCl7av5KVR6jbB0nTHcF0b3rO0gexjpCxsVKC7vtt9L
ZOwlakuFCC7DTXFsBiY+W9A/pQStOUR4/eLB/xh2dVrjhawt4POpXRFZWY+xv8VoMN/S9Zvrrd8q
ZG5GWkgTG/yLFx2jwxAfWOt+CJYBD3LV2hxM26QUgIyGfiZ6qIhHBrQKWle6LAWJYPASbdgOOZnO
OvBxc+UATNCTlEsFFZJc/mUjgDN+QuBm88ljoqs3gzYBGGhPOy9pYGo2wNGhrdUOTJY2TMC1RFcz
aAvkOpsB7Kscr262FPUXJBENxAense/RV8AiaEqpz40webq1rRzI7yo4JSpzaINrB7c0MeZROIUU
SCV6uj8p0b0nBQpZHRT5AQ5VrG+SWOjk3YxpBSVpElYAqM13GrX+Tqa2WN+xPYm6Sa+K7wjrUo/5
dCe/U64bJM/5tZu7y3BkiJhPsABc3p0qnX37AgRZVFwoaonuvs4jJGuIVVbyto/XQsHASluCGDYN
oi+xHKrv/O4GQlKXXMrvgG+Dzkmxv0odJLvIsJEipAvoAiERtRxXfaZskYi7AF4BDtVjHO9cC7dn
xobYHgd8Mt5p1Rfhai+ruNsmHA4VyuQe64CPA5zZGifBT9pCOHWOqjXtuJix6QqTBH8b9pmOdlkf
AUVkTJ4VBxOjaWN0m+DbofFDDgJFl4MuWeeSnx8RXLfnyXjn2I7bFu1wV94KCwkUgh5v+dikAH+o
wQFHAaA17ntTjcO5hy8f/gEr1GUSO26+TZiXd1sn8S12KExyZj92MYb7PpHOp5mzLa+bZMZ8wLsL
FC6CPNcdhmzu0NbG0SK3AUw1pFn+C71+fMjNNOPhnoWjb1LUAGB3+csVCyBb4zr2s66FwQzOK1/H
/HnNTIt8oKeQ7El0zz/FImUFsSxofpveoUjcOG2GgxOlDsgHNvWRYbKFyAu/SFdskRuNHzVCx4Vl
WI7wYm3l3wPDKMs9KMQemVRZ4MQvmyoDi7EkZtjPMjTDaQZcAD4C/Ni9Z0nQXfNgIQ+k7AtufJHg
aHXKEmADcIn8k5SZybchhnwcQGFZn/wa6RdXZziz0f0UvrfH3KpIzcsx4S8iWXWkqR6+IjP2id6H
wSZ5ZfLWMNnuyZdNnKD70CJZfG4KQ8t0CbH97jizjd+QI6mPPq7CkxvH1FKisFcOo103BGUB07mc
sRTWO89YSL1JqECVWuU0QRliBwoNOschFKNdcEFC41TtZZKX/n4qvfRmYqVTD1FmtI/lJGh5lXCw
BjsdufYBbIKwDib1C/8gCsRwWwTLY4/vrpYdTnXETjvAHsttT+opJFw208vAGpLkPF0BS5BiA/Gg
QhlDczbF8G7RiEWnthcoD1LXeo/TKLX2vhj8Q4S3inz5we036NYY+nqFap5cmDQ3A9QcRv6iKDkM
S18DOe/TeObx16WzbgdxfJSIIyfsixw0bul5jF8TyGjfSjXgTqmslt0Tn7AEl2FPNYDkkFQKtzN1
py5QeIIm3wrEqkzwY7IU4vPVGRWfZ5xJzUVCoEX8KFd+0e0cR7PNH+iWglwMu+iLB1SnIyqdtjYh
iSNTNc/du7S2Sr5JLJAtOmLiADLAzAOLPOm50/IwBnxdKz/Ww0GgnBI0Q+d5n5I2H+5dToKrzD7o
SKpYQKTxJuVzt206SGNEE0BgmBZqdjAhC6cQPtaMd070fgpFQLpd+hWEd+tidwgXyEdt/4KKKB22
YJOh7YUh6MGNsjTSUadKCvhAuqgvPD8mcIMg+xCcfV358cqGpgDGQQ+nJXPEhyFn8d42YSmqYxSU
PXCSGj+bJkXmuobTVvEYFEmRMHmql6SPm+jIRL/4ROaLk+5QT5aHQrmZg/t3iT5Be7PUDbzMMebg
5TueeuozznH3ZcWM7HMBbcbeF9ao5306UXlviqn3H1JlIjBUAxC7DaKpLtvF8JSHQ4KC3L2ogt67
d33ZT8eJShCx5EAzIbq16GbkF0CUw2DnEz7j7uXQiiP9WP1sz57L0gYCD/xd18eIl+1iGvb0mqjH
m85NFER0JeV+aCfv5I1Y3zaacpPUFnta7pfF6nGnRi3ZIIWwId15/lU98y/Z6qxjp8hGf/gwIlTH
n2yE9vaGl9/d0D312Gp7hdYkCmihbegOq26nTZ6UR92qoNj4ANWfK1gILHwMaaeN7+Wjve27oD2H
CYZcdE6jAD5oWFXArPqm/2KNqckuR68BsJPPYWCOTD9jsrmV6N+btsoadulwuq7ttor2stGIcAyq
y/dLl9nFcakHsKAI5a3sSNcPNz/FbaB4DUf/FASjN9CKoO+88SywYtf4F4gGycLSDy6HCooLX0AD
v9FXqkMEWsl7q/ErQtsGat1Ni1CT0q3kg8owg067YLHyD1R8M/Vnyha6NbHHt4/4FO+NcesKD0Bn
Q1MswghF/dC75jlokrHdoFwZaPMEdlEeJ7ZqteO9ZDVsJshpeyupomRXJiDSt0WflZ817DeyFmeX
KnsRS/kAjx15U55MX02lyTRJpsx056Mahhfey8RBestJ89syF7U+Ckpj6zy2AdlsegyEjKcHY5en
0PRdfQwDTpNbbYe9c+DQK8TnqnLRyNZOXui9Ed3yNOmMZacHXHNTxtnYnOHUNI9kNBlqpiEzxJk7
SzFb8RXJq2Bc79K5d/m+SNDJj6OiIumvhQpnYrL1Iu1ds3BQfaZvkFefBfwjm9gdVEzHNoGenGx0
zlH9vqCK0+x7o/StTyU61/SOmWLgEnaqUISDqvdE2b4vnRJuredPzFt0MWKJDmN//DZOhUV4AOQX
lmkZA2AOCo4rWeBnl8USxl89PVTfqG37RzVEqfwIF6gvv+UTxffBD6igN7bfrO7CVuXNXZomSh9l
GXbpvd8xq6YJoPOPXdK9r4s5NJwhyIXeeLwaTq2odXMLI2TkAU9WBGrwO39GlXQJEvRd3bjfIkJS
dqkKXupSTo95FLZ7/OjR0Q/G83atOC1lH8Nqwmhjj9J9TkJ3Ti/+47+wIqmxwFcNbWbdWH4NBx4x
es8eCc88JwGg7R7pSpAmPwd0YI+yHb13/xE2E6p5Tn+cz+sE4EyTi4E5Ud6/i9DS3XEws+Hk9ima
7nkM2xsVNeTwU2cVD79upf7USA1wq9KrRUKHGQph0esOdB0NHm+mb3H+yFFJ0KHcYuePdq2wpn/Y
G+ZcyNiFEdIawR8xNnt9KW9ypg7DBpwlgMFXJNVNWMfIgf/1Db3tQHMVJiKCiTdTETgab3r3re9h
805zMEVuYM45A9WX6Fqc31zlregWMTviOc7n1ObMGaX9ZjTcJp1xZdeCOxqtMiaugl0H7K9b633Q
FvN11rnhdW05INDmwXjXiTKk0IZse9+E71D//Pqu/+4x2oJEXHuderrBmz+HzBjXtiweI9Vyjzsu
IDZUtIIvA/T490v9t1D8X4xFfvjVfybFZMlX80p5tf7//1Re2d7Kg2EIzJRVhqtK/N/KK7L3fGA0
vCyMT8GMBIL3/i/plURabjPwZLIWrSqUVeL6l/LKtv9AA4AAD1ERo44VW/S//vOVdo+Yw1f//Udd
dvB9hv9fkzXeC8TmAjGDiPg0+M7XF+iH8Q/1+JwlMIbjpJTDRZUvDTkX+C/K7aiN94IOh5ZV2wPE
PllqBhXctHhxzh0iO6yjw8CdZnYxzOTSW9GAu58qy31JwznTN2PocOAibK04xrmqyfUmI+0jHkkk
PFid6mePputTi8zgKupqO9yQlaaIqGm1c94L0yRPo7RVcmlJezkPZdccWdPBYNZQtC9wzIvyELNz
T3QRK8Sz3j4SRR4RsOYqczV3ZmhPJA50D2Bj8YsSt0PDR+a1XvZLmzIO8ZI6Xb7Ni4LxRDwVDR5c
5+oEIz3ImStEQbKfAIvSCsHP54rjjNYFF57nDeJrTQtc1wfazoMbMspqCHfAVFdH7qmaKar3HYam
+HPIXLIBrTU7zrXfsIJvY+xJfoZlNi1wPA6GNmRgefFLT2VFkMhM2IOe41pv5rAWJC0MBHiMfji8
n4NkLLYEDDAGEBSbN0XfevXOocS9bBoMkLtJam02qs9oDmAWIxONMzUUFegy75WZqwP+fPci9kVM
53IuP8225QQbJNL5Ncy6EAjH7FfPzeAWxH9NdXoXtcrB/V9EBO8aOewqWiCfKwfV7GYsIzDVdpOB
3BDKmLMY6GUF71NyZkhn4bO1wqS/hmXfKmxFqI53bt4/2uMImXSgMmplCj937iZ65EwiTCr995ly
1TNwJRpEhnoKcKRdf5rZtU8E6EU1c5tg+bDAU3+pPRLNtnU6+iuWVdCSd9zE7rd2HtMKx6J1Vzn9
QGid1TRLfAKYyW/FOQDALOqJpLkvhw7Ap8e8ntJam6m4rJJmDOGOduFE58QjKivG2uW3zhdG3Gsg
ClrIdrlWZD7OB/jxHFRM5vNgLbmQpMF3UTQH0brN/TJ7+YWryfzxCv9yaKarBRRr3zA1jBRV+Bzr
cpOW2VkylORFQKTdmMzrd0JH3X4K+0sMTQKXXVk/5Z65p69t9pjqxK4neCLZTEH4PBqld84EjBQt
AXFkVMynYqQsMd50TKSirZ2WA5r8iTZoan3oSvGhIDzy2Lgdve2xWC1sqjwK3V9OKtrZI02fjns+
zaWiGAk+xMLZkyh/asMAaKj0IiQYNigeYSYy+sUL1s1Py+w/kb95kTUA8iafkc/ohl+hc75YdPjR
Rt1Y8yLvapouW3dc2k3WrCJPYJ8xp52dM9Pln/O03JVj8EL3jXMi3d1NKsdk5zNuKzwqurC3OdBP
+TaNsSw2EwBkvCvZ08DzJgyGiqxKLqNW89KMHizrJvnYQTOPouQzKKE7XIPpdqRAj7wu3mm3CneD
1V8rIgkfVVrd4kY/Q7DonHI7B4/em/MlKBX5d9a7JEXcFZcf1+guXKIL3rxIrF1kET8UduW/b5V6
8NT4aFXdO3yFTCy6C8HZ6oQnAgh8Uz2wqmta7F3zjbgii4gNKNmMRVkspmCaOQ347/NxgbY6DHjJ
kwmARkJ3uyz7gQ6PK/d0H6ecAEGPzGqx4Iz1B3AbExZDo8rsEPrg32vZqxOxNp+dzAyH3PNfGA0W
VxqB33UdmZukHkZshfSZ7NiPLlsz8IsEssR32YbXovbNVvUeRzcbxqY45I0jNlHqFrdd1J1QrtJj
a7wzsh73+RQ/pr77VEeapHXyW8j5mT52E9F61UQaH8Eh3t532vQKl+9WFx2eRF/kp2SgjcZoctcb
TfGlWuYdmXPlZBGND+bd531ACzBIJeCJYrgIi/Yu6KluwYRfFypLd32wPHtO+L6iVj73yU47jsH4
qSyT6s40DulE46R3o6ABlnVSngjmPEl7mK5DU4IQDTLayULsMkdfdpO772jQ7tvCyh8Rsh8ZKjzh
+HTvB2Jdy6rdIdLiEMfIf59rO4JZmoW7tBsUJ3Pz0E79SwUZtCiyi1rRcNVzT4CV89iG9NVZbMAt
IL7a8MqV285St4CFCaqU0wPu6ekgXMgk43K1pvrosTziSZSMtBhZFEgRUr4opsvEH7nusejt5uSn
7aFrhmHrQlxsvGhXzhZvp7ZoVw0vwHjPZ2DLjq3P2kVYZ0Pt3rK+VdfBwj13YZfhuaeR4XnqhZPW
gyfqb7Kdz3033c8UnbupaS7pqEZHYxN8uNTWbSkY7gWR4VufrLNKu+dqaLunFNy5igHHIq2EmSo9
dA/MQuhr6uemmW+qEg59orrnVGQzK35UXuDNtNDhrOD7Vh4Kkbxf+ggxQ0s8/hC9WNPyrutKl8wH
79wfg6vFDnP6EGEcVjU5olWR6U0sS5Y7tI2d/iY6Udx3BGx4G50wBiXxdRA8gQg3wsHBv0aKP43E
5nmyp47jZBo4hIWm3WJ/cFNsxDEhaPQsUlTEKju0Taen58Chp47ZvpO2qfdEVa5CxCRwerUjpThb
97GRoWdwH/ZFMV52lc7P8JpVlkfDrfcy/xaXVMP8S1jsOM03afdBU53hOsslBBUImASJxLTc7G2W
crbZkRPitlROHPgkTcExWT67QndTsI9R7oX2cRIFCZ5Hpyb7LT/GTiOn+tjSa7UYT7f1iSHYIB94
eLIZrufEEueCFs3NRHzULc5q8aQF39FOsVdIOilwTac7E3i4XE6BlRJRWlVrUh322sT7WIx16dOB
LyaOxrXLO3RLYmkqrX1jObhzMEbj2GPMMQUeHdQFa5TaWcJVCQl4M46DXdg0D8KuxtJ6lxEm29pn
fViIx6kux6HbpXlHLBYbnycxxDY7mg6unmC6jWG1deJMp+57fAn0czKvwmhdgA7Pj2C/PUaCDm2Y
I8G0BLpu0ViWOLoA2M5XlRS9Rp0HZ74iaaxSARp+1CU1kbMxR3Z7HzZwXmjtVo63hSq+ptMWCxvN
dcrxur1pY2FYZA3V9e1MKzXYOq2ujlNHv3qLGb7NHmvbfO7YCLIHO2mb4G6yc+Cv2A3pFmcuL+qe
EurGWH3OfvJnlG5sOobereWQrBcZgsPYdpYxXadlqUprUniHDkFoJtFw0Jv4HtY7jGLObsYinLpP
/5u9M1mOG8m69Kv8VnukYXA4ALP+e4GYGEEyOIiUSG1gIkVhHhwz8Eb9HP1i/YHK6hIjWWLntq1y
UZZZEgkgwuHDved8py1JzN4HPUqhdUTRDDbTyIcuRByTVl1mVALhPQq5JSl7SK7w1SGo2sR17Tpb
2NI9gD4khbt0yCE8JU6fjF9oKDW3QW6Hjh820qjp3FTYz+LeU+IY9SNKkDib4mFXjJlOygDkVsp+
mSbPAi9Tzi7C8azzegtjjcYgzzcafBnIEAbuN0APXroaInY0uO7jPF9XlqchR9JweYSNr+iuK3oR
1Amj6Qq4H6jHgA5OtgeWZYrP0UApFPkQmNR1lc+NtwHAXZZ8aD3QsNCaKRKW0PzUNEMzwT5ePxiu
tSAeIvBXbpod8tZsUAlN7a4GhPGFtO7qEaQVbSwWrAzgwWZsbHM3pElAyqsWNjSx8m4NTrcF+NjY
K04H2sXoOeVeylRcpH03nM1iHPZa46jbMmO2g/zY4WdshnXLx32Q8+xczKNrnjl0NQ66y7TFU2ob
L6J7S8GdYLMyaNIzqTCTuHOYnrtZl0NTzJqtFcvyroHxu2qAza3cshKXaKmyb23idAdUFsnnZHR0
3FNh/aOYFLtEhz3+Swb39kddzZBi0Nkj/OnosFMt6Z0v1DRhCdQZsdshNPOtUbodW57Y3IJdAVaB
C+/ZjdPK8+VIxFgS1DcSUg4S8vyJFeWpwuXjN10GdLdULmobmT5xWkVXVWstfq40ORvHEglMwyq5
r2P6EXY0PeHQGfZ1mk9ndg06c4WSCix1NyabOGRK1MJU7imI6dtJ9WTEIeNiwclWgLWrBzERhOxR
dl/lVRB9rvR8XLsZgSodibYWXWi/TSsOJk4nja3XMdP4RQ/82INcvq6n2FlHHJ5W7iTF2ajalwY+
7RbgenkzDOo6L/r8IgR3yWmMkOXUZRVPQbKvjNxJOYrlnrk2ByXux7i7h5AS7RNdaBuooFsROgUf
Yy83YaUbByP0sBOoOH7O6+UI6+TlZV4YyO06I1mnSYOShZqobw4CKoroqy88CZvTyev6XZn3E2fI
RO6dwJiPQ95U+y6oHR68H5GfTDSaYqdNf5Z7/lODoQZDZeLfm/WPSw0m/va2CsNP/FmFEX9IBOTk
8eILXkzTVDN/+t9M/sDl/0WZDXfQQxv9f4swhvWHSw4oCwtlSUz+i5j+zyKM+INKIv5iagBI+6nc
mH+nCINSmiLLr0UYHcsW9grJ9fDd4lZ/W4RxssbkcBxwCkjiatxN+shWxjJL3dvPmT65nFZCBBRj
H6fRJa2ZlhelpXe253zn0ogGn0FX1ZT1nQNeh2kuHcLhClRERPKgHUMa88NO6e6hImWaLoUwARyS
b26mOu2/hiOtr3KdmMzUdOrkzJlEYq8qPSnlpSg4i66msFyksLHOXJi32mT4JYDxaNWPC4sQgWxZ
wNY2eBHwKsG86uj0X0Ih077OWizZrnXszdmEOhMcVg5maRKj5LJyE+AFskQS68tc0L0VQ8qMDwrA
qc6E1ka5TzEiJ+4nMJllrCHxkNvIsVU+yN2h9ds4UtbW6iUHUKnHpJ2QTC+nM1GI7AFKvHkUkSiN
TRtm4VU9t963yHDthzJs3e9VYHr1qplsGvXgIfvUh/tuyIfA5JJfQgOuiZ+IYcwvJ2iQOfjQNGON
LVG4rrvFirQXWTGVn6w5kYS3V/NgblJn9pqVw4Zk3uh9RNBEAvTsc1k2FO/BHnfzJf2H7sKTgUuo
VKtlbI1iKFyHTAWquQIVrWdLsoXbctIz03NTUhz3wdqPDwXMbYJ0PDeiOdWPRfCZcnYvtgOKjfys
CaIaqDWAB2uj4kY91VNRGv6sXOc5kgWd52CqQ/K9rDY6ZuiB+lXOYrOB8jPZq7Ry7GdEnmXN/jRm
17W4O7D3Vylcc8yD9MdcoNbniQ2vl64LP7OFo6ZGplUokr4+yd6hDJYz5Y5kOhCi0AAzoorTNaQy
kl8ekcLK0X+I43MC7KNbjUSXH/hK79s4hEQeNSjuV1nrVkACEjf+1A0UH/iEUrXNMmO0VrSzamim
s2l9McsxpTYEg2/yncm2bzvRJ6D3kw4iWBxlc+X3GcJVDg9Dg6VozMeHEeWXvkKFUDybrRbT+7Zo
+/mztOcblaF98EfDiJF+WyWW06zoOc4jQKlfIjMPngPkblcYLI2nWOeYsQVryg4n73BG0HLk1YFA
6Tj9rhpJYp4KFcTrJFH5lwADfeVzvLIQNRMN8k1odnXVW/bSQqPqhOC5L912rdOV9ECBK8xWkRkn
5cFsazTysW6W8Sq0G3pdejAg8jPj2ZgfshRYRj6Q7rJDyGnSWnfRGTGAIc/D5lKT2lhwL370rZle
K8p8KCXqVP+uFImxW5boESlBn7gPCXjcm1a2HspJJ2NPVxkOcsXMast9hCbpCoyrDsI1oz/H2+Yk
iFNbN3zhDEnbwq4xiPGHA1KcRrkYdGxrOR0G45jdD1EIBc0yI6xHSZmFjxB3+Wa8LIkFdB+dfIO0
m/uEdnRoPzrDRGrRYKjgIbJcxRxlhOrSc5P8Xje54iZwkunzPA1WdNXnTQ1oVsouva1HUQdrS9ck
GQ3st86EGalht/gq2k1YyzGDmTDUE8qdksqpqhIX60EyS6ChuZZyeAxyvsq0w7fjazTZKiQpI0yH
go4voXfgejvacOnyhF6slWtNlPB58qyPLyFGWsIvcVezKZjdKli7tRXILeyt/lHTnfIxF8rsQKZp
FTINZYbsIscYp0zWuZxbsy4E4CA5D19lUKGfGsTY59UYzpkfeja5kelUjdW6kcK6RREyGxs5miLw
iUGBDQtPry/XPa6Fel3xuhW+ZVEYWwWCXJzVJN1k2DhOVUVXQaRH7Na6FO6b6YS3scp7yMLB3G0L
UzElK8Hi406ZllPmUk1+GcyyKM9b+uho6KckRFbKEtSBywbxtWVP1XoQqPPiKxkrDIwuDkdA38pz
bhtAvZjeEGnIdday3DGex/gxjvW4W9UN4nK0MUZ8J4RsG3/meHsIctNoNinNUBRhoqKWxGSqU3PW
qcb5k4Kv4LeU2Kh8GpnGgS8sqRSWiZl/jpsIzJfT6sgTFf+DRGXUq89mXHroCruUAdjHOnD/rMjt
x6iFXrVqRZ9263B02sOcBjoHfMcR30cv1pXPUp88ujY18gKaXWMPw+dA5rpZ+zKqje8ocIpjN88Q
7OhJOHsEbXm/C2IzXbrS2dEepX1vAtZ/zDqzfo40ZsIVslv5HVUnzM2p1PXPY4lhFGVZXf4QoR2h
LXDK8wzM3Ffo4t2lh7y19KOgtIhhRU9frjkHUEyLVWncTtQyvqDQ4HCcOyXEBZJMnAeQhEPpg3GZ
b1N24j9Sre0PdJfimAq1aHdDlszdClKldyVgxrCr1bE4+T1OyMjXVVRi1456Y293DmOmG1Kg2zMv
TYyte+jRSce9vEupNFDhrANUFlkgWrWFr0fYhxjrASGtneqXEfEwz80IAAdsdWWJlZ1xQr3hKEd9
vHmtlVPHoG6uhe4wpTicX+vqIu1j6xtdhjbiB+eWsi71+ny8nufcphZPekbnXoSe0acXMtR6TAzM
nEFxJzPcL+vBTQRjANBRcAZkuabo74W5jixAszP9pkbkZSAUrLN8jfaPLkIqLRQIHHey86KNljT0
OTGeHTcchu/GRDntosyCDIPea3cD4TudjmlIA2v5yQlz8RRZT2GGEHVl6VPe0LiWxGeg0V46L/PY
6sG+QdkVfZFzixCo0ZoiuWunvigpYCSUQxFohDSBJNM7KRiv3SHvtVMUYTMJvlIjaSxcS0s3qfzZ
Wup/NprKn22n+rUHpVIMPb7m0lrfTT8bVb1Hl3vwbex/7gXAv2D60cK5TI8NE0S9ba3crS/jNCzr
y+C1WRZ5qUHnLGdrQR9tfm2qRUPVOejREpwEYg5LNKq9yMIncDW0NNDIAYceEztvV0hcuVEz6gIE
1QFmlJFCUWiJ793YdtkhfG0MOraHI3uptWi74rV5GLw2EvWJsXuW0TeSW/XacWSY0n20ZmiIn6FI
m/EO7Bs7YQayPd67Pewdv7DtgbIgOAXlPEKKNx4wZIzmLidn6ofegZjYFRgqJmYJBHV+HugcKM2Z
wbxue6K1tq5C9HZWZHU67RfXYLea9D5uVsDiVXuVMPFk51Fidi8au+hLF67eV6eYdGdrIM2Lt0bd
NBTn3N6bNgOUVnJLHSOYV6UtQ3tNdWCJs2FiPlbkbVibqTP0alVKO6SPyYMRYKpZ+PpddtqjX1eO
AoTE1Li1+8ZlqANbFavQGnr3qoWggKfJzaxyI9h0qF3HIk/5NDARx0vp6j8UMQFs4L24YPudzsra
yM5EVw2NLg3W0nCIb4kRRmU7dgZi6V2O1EZA5GFQr1g374UXE/LAq6ruaAzF0bajeWmv6mEQzQpG
OfzgyomTpX0Y/ShMsnZWWY9tyWeJnM5b6sEox9lRt2t8rCL0y7qhv9UoOXh+7YFcPBhRyEdcO3r0
RTOqRUgmcejjUKnJGinsLo0RihNvcm11EB/3hV2ipe/R8ZbnYsjwE09IMAkbGjTya7yhrDjTs3zj
COogQF7CRUVmVJJRY56nXjlRvrNqLdqgR+1jFL7GoFGu5FuguSBTeyPKGW8jlf8io4uqIlKSEUaT
sVtNRUdKIgpcOJMRxXm98YbnXptBWNIuLl/CKoYJr2jNJk9VhisBgjOkEmMzNXEFYVAaTTmvVOng
VaWg2soaqVjfdqPyZ9upjH7LqcOzs7Vjh1Bk/QL5YLCZJqs1VzmWAO9esogGW3iesX4b1VNg39g1
mkcgiA5yWweJIAb6O5I4Eqh/YV3l7fxTifOf8sE/DA+9z78vH+y6uHj5hpipab51b4oIy8/9LCJo
FAQkKlG0HDreAbq91Bf+mb8o/0Cugf0QZQb/gmrxX2UESgwuTCZQgWxsDOuXMgIsQOhkDswbPOEu
BY4T5cZvlRxvSgi2g1iQigQkZOBnvPvmIn/6RccxKqyhRpBcheyEMUI3Ld2+2iz0XcAPsVfU6nud
2DLN/+Vjuv5Zo/hVQPJKlflX6eLndV2KJLDiAK6zbXh7Xcptpeqr+CoKN8IoL3v6lFHeQqAaLmRM
WhGU8iZYMlms9OGDSy+6sJNLIz/BeA7RCMP7XzzFZOFliFSu2D3UKFcq1W8Sr5i32PeSe4rQaMyX
Nkt8mIyh2WejBV1bl3IY8HDVZviB0mqpFJ3ejtApMbmmbcGGXYbAr98AdqxQIgG8Wo4MJjM5BM91
gygyYr9Oq5opxkOfSxsEGwFOpQYXec6hf2V4WYrPyIFSx/gE6Pvzpf73Gp937gsYPwPWwsBH3tjb
+wLJrclx9o7Q4w0qLJnLeQGEcX4/je3IIhbMlToPTVVW699/QcsvPvl+hMCPzZe0wImMExO7Pbki
j8rwSmcQPJV2Vz6NpSfXAeeBA/Vn40uP7v9a81T5WZdJ+MFjLwPvL1eHTrY8sQU84ARNlOsCyV/j
HZOwjj5z4G2fTM6i27A1P+ISvVUWvr4CQGBgIPASmD+Jnr9+8TiPRzVrwTEgv+veNRp1ZuSd8QEl
5b3HsSlF2gBSEGaesliwv7ERC6xjGJBakIlwvB9DXd+0sDvvf/+1vfc4AF/gkCJM01+1Z78+Ttab
uDmt9IpaWHeniNy5woyp9r+/yHuPA5+R+YrCrqQ4+3ZQdikuiSaLrwpsicpXdpTvdY6ht0nZTue/
v9R7z+Mh/URHt7A9Tt9LUk3IWonTKxjs3QZYblivcjIU/p6K9ecoQOVH8dbG9Ehc2dsnar2BrROp
sY6XzndJjm6tWbZlv3+WE3np61VsZg7L4m0GL3qqYqWbWvd47q4MxNtLnm5G4VU5qi/IHciju8LK
20+DOdv6GlcnhoImcXOsz5VpOLu+J0vlgxt658O1xQK0RXrn4rE6eWqMCvCIM/fYtEW9NznUnkVh
oja/f2qW3NNXmXkVpaJrUqUHcfj2o63yjKlbGUfTREVCnbxbwi+/RFn6NHr1BwSddx5ImiyftgNB
xRH6yaTF7jenTTAehyAN94gzprVuhfZHa8XyW04mJzShjBPKHBKayMnwT4oIPWZmHr2pNw/5UrvB
mBFhHEFDoQSuXBWYOEhKkifQoST2gy1nbVOLxLoYYTHtW8edPvcqCb6YSdhHONzrcWWRv3hrd17x
wdSz3MzpzQLXQppNPx8Z68nHLzqzUjQMjtLECjtjRX3iqFP59USCWT6F+pk+6Pbt77/yd9YOFo5/
XXNZbH/ZzrSRPnZJK46JyT2tqlYzge1HBEcNxPRFFhQYv8gWczPRVdOFbKR28/sbeG8cOBZ8L92g
QUS58O0NdBXVPmaVoxOAESHUoSG7M4o/GGzv7Rl4bYCWwKI2Fzvn26s0paFweutHNhWWtenG0uzW
gMPsewOtHfmrVUskaM6pvQfzULgUPiQB2oIgAlIirAxdd4d9Mf3gpTbeeeEQGXNuQ7m8bFtPXoLZ
MNmsoBBgDLvroC6jW6ONsyeqWeaGHLD4MwUnxHBNQ1mbRXyprtsG8R99zL953nUvtGKHgHdRxtrz
RZZTlvz91/O6rzwdlB77GZ31kNfoNHy+n21vaDz92MWJcUA3YC6Ja31/aPqGook90kGom/JREqRw
XteE1BNahfcxVg3Nq4y9/EaGtbkfqyI9FJjK7n5/f+8NH8+1LDjtQJRZ595+sbLqGp3jwlGrbcQ7
iPD8JHW7y99f5J2vCfALNE9X0FxzTxfRkPwwajn9kf5Zn65VK6L7HK+OH88B8qciQU3y+wu+t/wA
lQLSxr4OkqW7LOu/vJbV3NNzMJrjqHftudGmFMVTXPMAVszrAfmSB3pBjF8HeuW9ryeTtgM81H8K
ZpTiHwzSdz5hXkyTl8ddAGHOyf4uLZEpRi5J2qGG+DTufujmmH2wdThB3b4ut7hSON0gUAbrfXrE
aAvTCtKoOea1aa8oNGYrOoX1LkBltM4UFWBBxM+6xhiGDGACHZaHQRn7wDBbbTVPLdGVda1/8C28
s3hwU5z4bBrXOk2nt19C3dYOwrr6OEScG6idP+LIehlc/Qk7JCiIedc41kcL1nufNtMdUUWYdLC1
nFwzRSfS2CXUzQFzl1bVCPMSYa+E4dGdFAafQzXw2ObFmM1ftGXetLoblDmblpQGvPZ/sn7/7aHm
3ftZJicGPybBU9DdTIsIaEhxhDNT7xno5EkAUvrgqf96EaDxgnXodUcgFgXCr6NdK8IadZI65qMZ
3dPAaO6MqJQfzGTvXAQwNUYh5oklN816e5ES2WWu7OFIM7F+tgaZHmYsyR88yV+329Cvoc/y7oLb
Zqp4e5FCIwnSlsOx1QfzU9XO7R7yeQElq7cBOX0wSfx1WuKUYjlwYXkcZqWTsTIh+EVXUx+dbDnS
khIX3kSjHX+2mnEk5XB0yRusEusevki310YRn8uoqh7tjqOvkjoRHQRaeoBk27FBA9ZOabpprKYa
1h/c6DJF/LqG8HnbCy5sKZkwWf9lCrHtAJG/eayHnnLg0jqxadGI5Mq2ZVysXFKTESl6HvhBOVDN
9SVBOmfIAe2P6N2ng2C5E04ODlhtyjjeqQsntUaQDGo6SgQEK/alKaX4WP/gi3nnIhjT6ILhoIDo
dUotnejga2BnjoS0UMa1jeRKTEVy/OBDXb7dkw8VXgC5FmxnJIeCkxMBNSgDnpI6yrwW2Q4NmHOI
B4+cb1zui07A2dVDdFMXfXSNx197aT3l0e2W+uMHN7K8OL+5Ee9kgYidMJQmGd+xaJpLlpHiWplD
d63rw6XShNyokGjg0sBuPhXegQZsscEZa5w5MjSxc5gaQMHf39Ly6L+7o5MXg7RAjP5BfaSYTa+R
SfY7qsAM2Zps/CBFSNMawt6kKe5fkEJ/dzZbShQg/S0QuRAoKVZwd7+s3QiDwHzYzdHJjWEFIo0d
NbyCDyaa9x5xmWIwu9noqU7hk8EsqLDP6gh1AvyQFHiXFy8QDbYtMunoQY1htRuRYe6aKNY/uPhf
luvlEfF2MmM7S2HBPfnKM43OgNeqY9O4Og3uwTQvcuh1n1zEkHuinOwLjR5W4SPgxrerkJnHYPus
8MUmU8NZyWggGN4ySqB0v//m370z+JW83xyUHbYrbz98KynohWcN55nQO5/7nG193AuJRSvRHpjs
DF9yENl7hdBXsqDNRlMEElOQ3JYpuJQyr9S3D27p9Fi3fFjsaSxEbyQH8M/bW6Ib5pbSao9tP2lL
szNqHolJdNyV5cYxlKQ5bs9KNTWERFItivHuYNJbC9UPn4wpRoGpVbFHZ0a4ve1rQdftkniiA6hl
utEfBCFwLx/c8Tvztct8zUzJHMn252RqYTUh77nMj71ThPPGSuH/rVwdfAnZG84Cy0xbLBionCJF
v9HRrrqBNCXfZGvX735/L+/NpcvJzeUr1d2/KPZqsmyJC6+OhqbmGPeMjuQEgXr/0bh5bzZFZOga
LFTsROSy1v7y0mauVSRmvDwyMAZswnn9lJaojGDwYc4guxgxCQ25WYG0w5K0zurcPkr4hOZKt9K/
XVRlzHgCDaVhAtRZDqxvbwd9SmjOrnfZuJN3ESKyu+mNKPoKwHH49Lc/YAJmLahRC0SZJfHtlZwo
EKQ0apfl5JDOludgZFKlXfz+IsvtnkzI1CAtIomYEimoney9HHboxCC6l1XdCaKHx25dUEy+SdOq
jnzoD9nZ76/319kRyShaU8zYlLIAUb99qGIO+pzNxiX5l82DDoqDNLJiIDl6cDuBfkcPawgjSDUH
ZqFh+l70QRt/sAgx35w+NTsz+lAYfzk3I4k9+Wg5TUVj11WXkA1neqFDr8INMIT2YawXaIrVDvfE
/tKfiFK2YM8C8oyOrlK1zTVsB4HKMBSRfZnkAcFxuedgVp2DyOv2EDEQSptGOWtfdCT082FSmX7Q
Omvxw3ctH2pX2x3ypzkP+5Up2/FozFX6CWipeqZNALrDxktSrQAs1Isuo0CIJUYt6jd27mhP8KzS
G2AWKfpPVsjnttHDYzmM07Mtm1BskEdAkcR55ZyNE7KKfZinY3PZyn4ctqqz8+cJFb+2aimRJuvS
yrvbRhC6uvIyzhkIu82g2+oInbBjmWb63UEeFYIqMbRbRU+/AEXUFBxs2crs06QcHqvCmkjNMzWi
fkqgYWrt9Jb11bCwYPownWh8hfPsXjGhlmrFxc10Rb+/6A5j4nUdbXSrO2sLuli4HpPIIdRHyVzg
DsRrqu+8yjOgJrpIiJAv1ISnPrepTl53E7J6kI8rWEc4eE7F1kpdYBqlV7v5Lie1wMMb1Ucp8Esy
I7MQEacutUV80LmwUYlsuQyIFITZ7I3xuA06zRuvvaJ3d1bQ8Nc9UbfdGbHzxo8iifXF/TAQi4oq
EuxfG4SD8vVlMvbdasjBGbn1fMwtID8rtnIqJU3MMN11LbORL5AQUtsPDF7N+xZ6GyUu0mzvzN6u
uzVhHFCLyqBkB44cf8kdR5OJfLENUcj19MOQ1HhhfYO9iuXSlJl5I8HgGUfR4AbGhNJLqEB2Y2TY
uruuPoPGMT8izwf52ZpRw3E1yotghY2RtqSWdRHZgV5svDQaFd5g1savZFpm86HQS+oVoQjq51Km
OH1VPBX5Cp1Xm63SsC0/tSjPmvUkEBz5LSQOY7Xkdl5PiCxvw1kxgvQpU43fKai0yCxGaAtl7ZXI
DvuKUe0FVYPLunFRaw02MLwtW0+DlOja6smKrCiwoqieMgoIgzF5mxBtYr2Jck1YF2YGvGtdlUn4
TbRRq29Dq3A+lXIa76zJlPlWxEnUb+mDjRHqnDG9W1KlWQ31NIY6Bfboug+G/sYo6df5Hcs9qKrR
M7/LdKxgQfaeucnnuD93bDLrrQwhKgau5qyErGvtA5tfs1JeIP1hqJJ76UyIZ4Ouju5iVRgXSGO1
czBcUYFjxUBOnrtVJ/elVrR3befFV2MbEEsURzFTm6J49LmF+Wet8PJ42aabB8EcgvIwBPfYAz19
nXb/I2v4h20xuf97WYMf1/9194357ldJw+vP/JQ0WOIPnc3Fckyj2E5mIQvWn7lAFngK/nGWfjZd
usWy8E84hbkEwCN/0PlWaf3/ImgwjT/4PfwhHV96QWzD/46k4aTayDi0KTbSiaHIxYKJrOLtcinI
9jbdebL8jFnCeAr4O0jf59QjsryyiF7BWAcLDjdqkrZGBdBBjCHu8D6hcL1qtD4Nt0mOWO7274+n
q+ql+NTWLy/t5bfqfyxD8bkk3i8Oo/Z/vv1PVBx/jtSFHPLmP0jljNvppnupp9sXXFb86M8K2PI3
/1//8L9eXn/L3VS9/Pc/nsuuaJffBpix+PVbp3v2u5Fy+7//FwfAd37k50Cx7T8QWlCgoA+3FJCW
muPPgcKf0DtkrLCpIO7sdUv450BZ8ixBnlCrJIxvySRYvsA/HTQaQ4WTKNwRi975MoysvzNUXiOU
/rWTo1/HeKP9uKRRLWT+U/kLw6SVyWIQI1Q90o7OkA7lyh2LRlvD7ZbOltAlZlo2kkmwEr2H/jkw
J204N2qBbg13wMyaE+A13WkAG0D2zIXX7I3RxKfWqzbJDp0RSxLrncbbKlHFObvxARgTgJfMWTd0
zir08JF5zUlSIzo88mDDCbJg8KnmTv09FAlRgrnq0HI3cwKHQow2/pPMww4dD/gkRDhY3Qq4/EPT
yfI51GIHMGFdfv//f/Ric/nd6P36jfgzzr8/34T99//+x+sP/DnJWX/AyUGCxWaXigQ17H+OXfN1
JltEAdS02Y4vfbB/jl0XixcN9mWm4xCCSIHX559j13CZNiVaTOS5THLSln9n7BrE+LzdkUv4eDaV
X+oWwtAt47QQ2VaYTDXRpYQ8oOBZszXoowMUWeVn6JcYR0bkLtRIR2r6d5PEpvIhJ5x5OsJICVE4
cvwdvo8WAMddQr6COni5ro/GCiKk+2IXnWCLVedhHh3bHNo0fO00cO9jGOQNdc/QGyFgJNL4anpj
ml3nttbWWwNehb4Cu63fzGRjhntPK1Jw1MEcFZdhrFmoiFSKpCLvhgdRFWRszlo3uVs3pKC9hIFg
D13VZmLUuKba0ZLELWKoOTezXIp1xVSOCSUPJ03dEDZepDTnCFzINzr7CHcDgaEDBxg5RbqTUCV8
A87r1xJRsF+C4LoE0R7dzQunEsZc8wkOd7virRwfFOFuh8krXG6s6T4Ra19tiS1/FOglcewU33GD
p2sTTRgqc5z/7STadac56psDJh6iICnXgZdnZ2xV6p2NWv8Sls6VFnNAy8wOx1HOVs7A77tJiWg4
g63RnTdNWqxj3Xqc2hhaWqW750XeONdmrgebROhPhWTbG+iqOytw0sNUtL544JfPLVv2ZLtDZaBE
3h4CZPO7wq3dzxVHJMIYXGSqQZmtEzttzqp2wpJWBgO0T85KFezPTOv0FpbOFBKa6eIRgREa9hCZ
7ymnG+N2KmsT7VkwzXl9E6KjDh5jiIb1eeelQ3BoADhtoP5Yxpmr5dhnKPs4oRYxQjr8xSsjsJeK
lFWH/VXSxzA8kvBc6NIcznD/KhwPU3ldKD0IN67sqmBTyJQ9bNmlwqdyAkHW8IQ9o3pTprw38fti
l1q4gUyWLmg7n6wBDQw4ujnfqedNkqeRH9SKjG0mXcK8BD+Bma/HoVv3rncb456XW4lR57JJtH49
YvG6mUVROODUXGVBAazNhSTV9Y99TcD5mVW1cXDA/G8llw2kq/jAt546F0bmPOGLIbBGs4IuBUqi
o4oerPprkzFuSlnQTwrBjIe7LHTN6izIZ9LA3eLGnGl/1VHVvsx2a+9TWwrYOtBtEBEbFLWtgE4Y
YmXOK+z5CyM/zxc0iKnXTkNarlVgYRniCTa6BoBztlilnhtMqrFv0Wukjz0GO2NwknmFw3txwWdT
na6nMZXe3g2myrymX4JBELtIv7wM84Xow1vLrI6KcNmdSNoXuiWwH3TX8sFvWiivB6d8aNxZlecV
HVtnrRmA17UJ0tQTwIWo9rtM0GDB+ZnJ9ZgWtjrPHAkyOHYybfSD1h6S5z5LUw8IrHOEqqThOx16
G7RoR4jASlDQVysge1+nxI7iNXWbZ8BO+7RvqgtmKQPA/4z6349cxeasCjEp7g14ZF/EmB8Ez1ls
h7TTn/qpsCSeqZ4eJy+nNX5nQgChXYPlcddUoCZs7Bk7ii0WEVbhsDcHuASz1TeH2ItVwphoqD0P
RVQ/9VkPXCmApaE2fR8k5trTZg7FEiVnuWbZCLwzTfWQ+DEXKtxvUFNDdi0XlDqNG97gcWNP+L7R
fXW7KozJuAqz+XES+NB3rRw4UfeNvkiEvosluKCzug4nnND3kdZxLu6H+Z7MjisNvacfWyRMmPgt
tlOXvRSVM52zpdS2ZqA5527SWhiuInEQKtael1I9sydOJ7+xpdL3hugmta2NWVhbRzX21vG6lzRM
QTel8fRVtcUXNrz2Ns6dCTNpWW5V4znnRoGDai557tRuV4Vlfx9GLb7EEuBikAdKyNAQXwa9hgc+
xfMBfgGk2rwH7Mw2KKQmhVvqgnPCvLYD9ihZob94MYIQJt3gwiPfD6kSjk8w0xzDawrNO/jwcm/n
Je7cSs5fwWaUW8xwYE6kEzOTBUFykWRFtgfVmN64MFgPNHCvDNv8MSoA374DAOYg3aC8yOFlHIYR
10YZ2OYtUNDuQcly2DHduvuYoOKD21fBPe2zcGMzISIljMSwN6ZmuIpZZ+pNxUmaUBPT/pb2tvdo
0evZeOTXXqOeSm4moXYCO9vWMZR1NtKwPEt1yoyEdqc+zA78i4PkQ+xXRMcdBkdejH17HlNgYovZ
3BUBHJi1pbyGLI7Z/uFG463NjLlPKjI66iS4iKZ+3QXsNtuyPCsr81u1QMpkcw28HSoPi2auCv2T
CXsmKJKbfESKS1624zTjdvam4RxM0rxNKpzNkQWMqe7UlrY69ZyMDoYe29uWSHUMeFG9rcV0a07A
pOB2rmuhsHzpKBSMudnw+YvPHgiubTK01WoahLeL6JABqXIBPkmD2SICSI0vFHa80MInYXTd/6Hu
PJZbZ7Y0+yr9AI2KRMIPmwA9KYqU1wQh6RzBAwlvnr4W695yHdEd0cOOO/rvb44MmMi997fXOizL
IrcW89eA5bHqrOdMx6rC8gsPkjFUu59oiMarO+KZSeLnBvjtqtTkxVLRjjDE+NwnA5SpRLPH2Y/i
BZhN/1sN1TVjyzdsBYRr4xPqe4C88dBWCgdEP+HWcoNpid/gYAVDLy4JljyH9e9VZ0NdTZLonOYG
635Neoud+uSl4yF2l3QtmgjuR1+9ytHaxXblW60Gmt2q0wNA5mNae7iMMrhjpKzLeSur5YVte33l
VqDxyIE92qPL9zJtPPhXgTXbQc3X9gHNqrj7vuzA6u50PuBu8TqBQMG5ZLKokYXec+bVlr+AUXpn
PzF6desy0XwwP/OyAWAoPQAWqXmnjziNsfFU0sV7Wi0afI88xlzRtHb+JY3lokoLAFYMEMOwGyNw
h7bxu37hY1jic/oBi5bvaxIVojvrmQHFmDYue8/A4n34RtkGa5POYZ2JY7yExZtL5zBg+YrFw2Yp
+hUtqiKxt3yC1EafC2Pvzqh1tLQvLu1y74tVpuoP0quWj6aUYmM1s5cHDUOhjclC5VUrOV3Y9xkX
fYUCobAZ7rnT1zDPyElWo9S4TTLpk7WfsgNNIZ7B+IoMCadkYDPdW+sdO1zrZGijR5Z6u8sCZn3X
RYlxoS+cAiG4R5pW48wOP+2wId2Pnsn/bTLP2LNBvzx66Ww+qLie2HuFCw4RpfbR29xdOfzSZcHg
LipZ/mrDHMrXmIiLijpxljFd67xIm2A0hx7UeMnUdc6u5GK1SxaxnjYbPLtwj8V2kGo+WvQmz5AB
bok2fdRc6K8wgXjJVdmFe+B0Mnu2B9nyyaxgyrtyk6viKWpTHuh7HwL6Gon2qQmopU9SLOx4wp9a
t5VJLHd0ogu3FhD/TvkwtmK8RHyg/aoiR5kY/PTD5S9ChK/c0eND7MBKiZ1kNzfavgUg/mW5aR2w
d+qtR0GMY2JCR6KeFyeroGP5zK91+Cjivj1pkfczmUu9GWrU41VrvSmtbR6og4z9iBgSTE/5xLoZ
r7AZ5dU6Uy2alIrTlcFeRw9yMZNizac2PrkW7xN/sFS6y6fBeGzqfHkarSU70Bs0gpkJSg7jfGsD
U9i4shjXtZGSRZvi8g2qS3QzU10FbIl4mymd4XQOGu9Vr/sz9sYVQ5J6RwPDZlwhPlnKR04yiuIa
hppa66wT/nip9E5w5sW7FXcwsCqufXZdvScLEN2ojNzbMpVPIimL9y7pwYqJfe6iCgFhNn+IFiIe
kpgdqDjzu8raCvav6m9dDw2pbMLoW3WO812xkn9pYngEXta0jAJYN+eSElpP5cinK7Kr7qmH6n3E
f0aOgQ5C/wsaaN5YGhvAmS7aLdoDXmey1ba2rJ3PWSb9BYMI4G9b0PCtklpbG2b+PFt82W5eTU9i
GPd50sutUKb+kwtSnkSTtQ8zn2BRZ3W8rmYXQj1R2MugBC0taRaX3J3FB7gluRF23gTSLd8GY4Ib
ZgwsmbtQ4sbYYe05mtdpbjf73vR6X4H781HGhn4F0f+Qs5y+XZBebOshmZKV6KXDYeQ1IURFhqWq
w2/AxIaFdrbZJFNFNqArsTxmNpKe2eyTg5Zo2QtkLoDdyEe2fEZvscrawyxYAcK3coUCagRV3OnB
lILTG53YOk7c4QMsIesh0eq9cLJ12qfqHXK9fu2a6tkQRX2cjOgcFfa4yuw+XqEg0XZG52YXiGQW
XCI1+ZoReV9WG/NRc/sPzFfxI2R4+6hIrj7pKLtO8FB1PyOXGdhJ1KyrcH4hHXfIxnzcpVVs3FJu
RxtWmpmT6FMeMHNXqylvyngVWR77vmU4Pw9DGpvrrNfZJKLaNjcATszdzDvmT1pW2ZpbbfJYFXV8
o0ynugwdryXCU/+k2ST9PjVUzypuHB1rIKunMgTVRv4UqL9336BcTMoNYH4cHubymAzzcNTYbT31
en0bDGgY3ahT9kQwznDHWQ9ZnUdnN6UxH1Ff8WrUYXqY7IrPYBR3DOr5aYxNxDQKwmeaKetW3q8+
yciUxpTqBx/KfjBqhuWZZ6zqkBnhKhxtZz+OvE7JeIuN0bQQqOqZbffI2GbdqKi9VQUT1Ex4BzEv
8K3J/FtH5XsKZO4FRHwPStoEDKDP0ze/L+ug4fuiUE7eW4r+dx7nfVhFeHWWPKYZa9r01wZV8+3b
xd5Uab4uaBSAHfHmaKISDFNm2B4iHkO01Qp2Xb72wsk4mMiHuEETKWZX6BRhON2GVng2pbhJMvA+
kejkoY/dlyoZAl1U3l557tmYhx7ohzv7EE/5SZXe1YO04ev9EK6XOvmiT1Lwws+7rT1n5lEf4h2O
Edil9bIXUf45FCbSPkaf7WUQ3quWJyz86rFzmbnBHrG4qZkJEZbA/AffUrSLra4/u61j7yTNgs/Q
Wdg2y8FGTAWdxdk7qr5RT5qdwi+9v5g7Y1pD8M2e2gi3nO2oU6hrGa4Jp3hGXfRM46jF1eKNl55X
APi8wfhDafDlKu2h0ssf1GflFzrA5pTPWQU0KB0FMxtl+7ooiWXgbAkMRvYHQBBrDSbKWwykb3uX
rH+lum29T8zctpqsT/kAuZdDxiTKurD5XYdGsxu7Qb/DdD6Nii5Cb3ZwvKY/PCIhHwujuqhWatsp
HMUpKauTYxq4PY0q3VhgHX/RYo7PNk2dlZfeKWAoL1fVHDV0uRgcE12edp1m/AzYwqaVW7QJRkGB
zU0fipdpwPRDF6x5TFvV7anW7IB3rhaoPoVxrIjjAghxDzldlLWG2sxntbbb2IWl+6ISWoB2zOIV
xgyRGWr9Avek9AFOmqBdxuUqTTM/ALeh+BW/C9y5jaeLaFMJPg+BSrX2CQXZH6hD0ChZY0O7Ippz
qRW8Jslg4HeT5brRrGnlGEa7rUSNlW0epiPWEcHS+vKg2+6JhaA3bkbcx82ifcB/V+yBNpknQh1M
i8t8HrGBsF5eMkLjVhj/svUsVrAm66Ad7PLUpZNaOzgSTxXfnO+qeY2H6zWPw5o5OkM2qHnwS3qS
L1ZiFNusLacvxG7TQ1tXdwYteZC6WN5Jhyz0v3vnlMBv5I+W5l8tCjVfMFm85j0Un1QYYaBHXXEm
BmQHBpXvgamDfEqYim4A3mLhEfeSzljGyUfXsUBS0ZptnbgmJTVnvEOJsTZd51qrMQ6qRsgVscti
N4dLva8xlO11JGjwKOSvxnSf6iF9aiVEkny0zJWoZciGdjldh6zRibKHv3JIvSPgN3tXSBb2pZ4K
7vxEFWArPtoyxQU8SwEbO7F4B7bwmbg6PWBxligVWnBAhU2nYz/SaAxMOpq+GLva5/MDEXIq+yvA
mGoDDq6kXdewrV7gx8knl4tROOJXWww2wQfEUb5j5S+8oEFLATNelyGqQpNBru/Z6AUbEFe88bS1
VKM4uhgK95EcjU2RWhemx3sVu+lRjybFOkQ80z11uDZyPlDWd27KLHks127mJrt0oqnE+FvfGnU7
oUdVUKtAQq0Zbb9U0fQ6M/InQZDIzyhvvvPKvgAmaoJiscbXrmNWwbPV7qWe9Fua4JdpaeAn2+Zf
wVvWx3yQrcfGzjZKc8BzISn0Ce3XB0nA5BSStVorlGqPWZ7SeY1AVUbTuF+iafYHMq+bzIy/piEM
jQPlehce5QyreDXULMZvoYVkw4mx//RUx+AZNoBm+uUxjOjEY4eCsEIoQka8cvqJKyySKKgZfpbW
Lc4YDoX4tXaMdJURqr/D89K0fJ/azKZkFhNxMmUX7vu4tOQnFK3bt1wf1XMy8JSteKIyuTc6zp3A
sRF3rFJvogh0Y53h96o1WkDHhIjA7gwAR5iOE6MDri1yg/TD3L3ysEn7MdIsvfO1ji7dFUaAMZ+g
hXsxwlTDKJAcQuCS124Q1NlpbfRLoHtQnc7G2Eh5qPUaCjKXWT0+qtkySKqwwguXh3aQ8WRoZLfG
aM6bAzgZLv2Qe4rpVNiiR5OnhfIC+nH+HUjS5rS8RF0GU9vR80zoKj/S9Pd2Tov50i6j52Lp080w
29zQAPT0zkt+5060OW23aMybWxlZh9pkTCpJXWe53q2HImtXYnL+DJ2+vPIMjC90bdOtLSbQGDbz
tTe9neGtpTQ4ChIgm3Za7ntnKHpXqnTVGUqmiEq/SpbyfiMnNRpoQOpeWUJruqts+5JHoZmcHTzQ
lMhZOJS3hLZRuo5ITxWQv0d1FLSBQGPTrGybqHjLekgrqwLIyHlUy0Mex/pOanrtA+Uf/Fyy6MZb
s3qdhuENddpzUTvhV+Nm5q3HbntTOlZDGc+nSXI7tGsbl6aZcq3orCfCpVQEnI8x55EstnWvyscC
s+s+w3lMk5OW+evShs7eUK61qdOkeZdLPP8aYB22eDlTwDzA9HyrCt/ztJvXAJrg0IIa31P2W/uR
ePMvej6iNjGHhcu4oGp1KCGNalfWNOp/JpYJOD0WZc1fhT0XclckA0vw3MJra2f0ZhxtefK99DVJ
Wq9YJR1E830SF/od36bqxjjit7GSNdv2LIcjXW6oHSS9fApju6J1WxKbg2eKf3LtJZwFkCSGttpk
FcDPFbiYvnzOTAuiPfyohBfqvJ4zVEhz0EFSXepdRByG/J4fOeN4Yob5xRQoxIzA72bTLV6MgzFE
kdAvb+BhH2lIH6JZzCsZGzA5mSfs9IX+LItG7r68w21jRYBtgU12KNwwMVfQsrlwWiWJyNK2NkZE
89rioCOolC1+H2F7GET6wKiDLEnsfOAHvOQs1fr1MBVbaJrRJstbe0e8SLsQF0MBSivSH1KXVXoO
dt3ybX2o96ECsbJSbSGPpVjU51LEzns0hM6p1s1krS/G+BnXbnyYaIxWNAbpxVpMI2A4L9Um6j13
5xJHPvQxObDNqLpG8ftJ2oV0DC96BbhEC3IeGaBHplGsnViwZAZSARNmmN0Ye38uUajjh2xOha7v
xxkU7saa4vF3aZppCylG8YnIM5/bd7kepM1KQ9u1jg+CSfq8OiHBWXx0EfBpmNToT22cgZxV4KA8
pXNPo+cNLC6rlpxQnT9xs/2w6/ZvW9FZzpvOPilDsTLRcmfmgkLWAST0uYOg9D0o+DEjtVbaJ92G
y7kH5nSaDm4SKyJpBU7qyniwvUbbNt28dYfkoWbA1CjbO0JjZrXYFGl98dwhOpvMBHx27Ua/IXnB
8lyEKbcaWoY93YzVk7fzs+aED8w4eB9SR19rh6dS0Pq74Y0723WyYV3vkDDJa5BqIUSPyw/8MzUt
Z+fLUnSnYRyrVeyl0Y2Bub2jARBfcyet1t5gyi3UM3q2MV+051XrWXrZt1rSPQ71r1IR+Jg9+pKQ
O8YVjYCwi66FEtMP523xNjQOWKOlDje2mC+m1lrQ4DvY0xrNgaAxMnpH7FqPu1411hPsD1MHtFfA
+B51Y0dEawywn8tnerF/Rzt6KSyY+hSI0ckq5gkjMXaQmfDByiu8Bzt0osdI8TtcJfdrQs4Mbj/E
hbuvJyZMzT2fkNfdgg8IcmEFouOh160m0HVVHCetHtdA9/kQgwHXnsCp10/DkN2SgvtrWCGDJ3Rb
EnzM9EBTctlHudWsdFbt9mXvvJUp1H4GhspHhFucC01S/4XNNpdm+x01HeVqHz049x9qowOipXZL
A1EYsNq5yKlCe2/YO98NBGJX/EOv4J5b8LkoH1J9RIGB6MXVuLQH7CS7K5sj5FgC2T5HdPkDM7J/
SsdiNMMO/nPp8i4wsuFsWzFlll4seyMKN3yDNKFtEII0yB5KWO7w4GaYdqP26ZiltlIcWoeJlaRA
75FABnUWx8+DyVvsSEp1aB7mlhsS2ME2tI8FPf7ws2mGEN2dB2X3mHXggoZBNw9aCvg9HMdo2mqT
cRSjourwFBfd2hztA+Q6mbww7oDOlnnUwDu8K1UXUAzG9XfoCPsou6Xonv/fgxfn5Kep2uq3++8Z
oX/L/fxngOj/t3CRvO8S/Z9jaE9V38X/43/9NsnPfw9p3P+1f4Y0iFQIktgodIR+h06QN/tHwEi3
/4VcD/mifzJy/iOhQXqDNRb2X+9pasFViFzHvyc0TPtfPHgcdO253v4jvvbv0arHf8SG/m9sHcaO
/1sOHwE72xI6K6/EmCSpkHuy+7/k8E1WZTCw3mcHtl7IIBIEYC2Zt45amU7Xf8jJxIo9aGXrnMCA
LPSljZq6chUC72RtknemebKLvi6Chse8YjpgzhoI3DxeHkzgv+51rA0v8lbW0kXhLTPNZjiVKUaL
tSGU1+yWwk63mWUiPZUUNR2hkJKQESJEcxyeiEjgq6DBgWiOlK9cIBzyvm+/clRlo6T5LSOduQoU
9CtS4GXiytrM9qdosw4dssd3HW0zRi8WVTMsoelCEH5ioZUIdjhQOjCYexkdZTt+LU2PTo07L/ml
qApUHAgM3fRJSM3KbvBJVfEN8s654leyxdXqbZNxXnWvaoypArEt9akYNgVdoGqXD4z1n6GOVVYb
AH6HBe8NOAm+C86VdNe53riYgexwqWBdhVt/HqquQR0zLA4wYWDPVroEXcGxY9G/W8boQXfr3k3o
/s7V/GF1DHwZIdad+mu4MdqSVTdUbfKVx1VWo3go7noKc+FKT3xrLlu5y+Jaz65Kj9PmM7acpH1I
bA1BN+P8ER+GMlL314VV3u/0vlrav1hsdUqDycgSU0BVHQ1NBjRz9Rw/pN2VRs3S8JTEU9DZS7Xg
5OFX8jsJoLNBUi5YYcJKr/i11QXh+mnFBMGLLuVoQv9gLkGWkW9wAHJHL5QvNuEHgTsWzzHLIHl7
YemEV/ngld7yrvUe6Ba0AUk/0ezLbb39NCe9Dd8XvEz1a92NVfXo1OUaf1NNAzh5Zj3I5HQ1slcw
vN0+Gr0R/roDpd1Wf/QqC+m2DsM7x64KQnL///bgXmO6ab5pT1EQw1dZVgUoNFTAUcQtdZqm/DGN
Ksd4M8hv9B+1zPLxaElmzMQBk1EEWCow6iAmNXug+f1QWkTaYSw/51NV8sJBOkHzZ1muodYpbEVA
H0lxg/ZcOdRqLnMVqrPWoiqFNswKvO8lqf1Bx0pP956VNBT19xGleMimrBGPo+aFUehHro2tXdhJ
YuMXUFTXWGHrxCp/bBNhDKqaKWNzGYdYtVxySXvozYGL+JHls1zXpgbAtOoYm20rYIwbPlwhWshK
blPVG7gTsIFzGYv439nL48Y+CB0MqS9EM3Q37Z8+zC6WmJ8FGqThqcsqU3un8dsO3zPUkfGPa7ae
uxc2U2Vsa4REzjVzVPnbCEGzQtcATCJKYXC9jmHaMdCbDEKlFy6aVbdbtLa4mdy4KPfnOtR56mrM
mgvNEN/s20asxeCYiMAd6kK/n7XqQyOzEQdpZmD0intOjQcV8nHRHZt7/OLx82QzRYNU7WWZu3NK
QHYbqCY4Keh6277ndBUpdbeyfOn1qNcpjNJTNgMOX+kZCPBjSB5p2XGRNemrk/EHN6oI06zlWBXv
4BiJ887Ydo+kyYZH5rBajpYzpbywlJm3q9ywyndu48tf7j/M4e1kwdCajH8q6Q5rfF32rYjd9yW0
ZkKVFjZH5uA1aGhUURvSXdm2AH61DsWCL2mqOTr5QjSSD46o9k6d6FtwJiPT3ISvDH1z+zF5IFxX
CYb2nygctTeiR9Gl479JL6VN1jlzwptVuvlWkYbd1mE/n0oCbc9RWoxXQmyGPIRO+2sLu2tWYVKa
m1pbFBv6XvUCsZyyS6Am/R2knkNQgT4PMMG9h1sSZ8Qv2unP0FJpj1nlgBCyM5x3J2fnwZ/ovfrJ
DI+x6fB8H3qbfcUwca1X04YBu11CnZ2YIscVJSuZndjuc+JgkGF9iSl916jPXG6AcKZpa7TG9Ldv
hpcOLx65K7af381S1M98+Gl46qYWNnTltWzfs7D+x80H7yFpgSe7VhkFRinnM62m8HOM40U/5VU3
glvMSfm5Ei2JU6fOlR/ztLcLL/tsFXMKXHCgyweXb2pVRsJk4l9G8BknwPh+WXP/3Sno9W8j73lW
AKihqcYH07zlmmtzIDrxeymc4UzbX0OVq5vPaJGaD1CvPVhO296Mk5PclIlk9a6K3g2OdpjdGK67
oZ5FNtUPBB7G8DKz87Hj4o8sRhXj4I+NBcUSsh1/3e0YnNA7FMTPduS3cByOwnpp9OTbrFV5oAA/
wRO2KIBGq3vVlcJhRa707Jj9JSOo96yISwSzPjT+vTt7NyvRNU3CU0dGy7f6rrn2OVhLb7nfAgwl
i48kpM8qpa3dAE9mQVdW1UUAnAgkHpwPLxnosBbOsKaK137zRYrJR/cGb11plXmdRFVnezVXEx1m
fgr0NYeIqE2anPKl/yWtdPGAeZd1HX6EunwkFN0+mTVjSPoe5lutMdE2EsWefndu9Lrfo6khc6VV
hfgNs6FYNU2Mw4mVFb0241dNo6fbIVGZysLce9HATaFtD7WngQAXAweLYQrwRVMjWZ5bxvB5wkCw
4aX3h4YFzUvbYXaoCvqT7E4d1VhuyrJhmj20uaX2SjYZsheCM6RZukvZmtOR+42740D1TnS6tW1R
RNYrNyDN/qyrZoj+TPbMxF/kZX3LcnFXjgPlCMB0A94K07B7Q34uQtaQEo+huVu1RTCwqapU4EQN
5ApCtVm9KyIuJDd9EaPzkUMZ/o6xgYDdnuN5l6R9GYxsp1Ny6b8q6sntccoVf4kfJA9ub9OiQiNW
NDHnc4UyPnFE4TPfiOqjoYZkF9L1DgaRYGueLFZsmeXKVemI+pwDSvYBDSiiXKxxTQT8ToWaXUD/
g8bslmnntjIMyrEqzplNcM18ncCOa3ssmRzbvR45tk8qnXiU08zzz3TPnLG2yKLuxTTDehs17MhZ
UynXVQIBfdHH/BN6eWFtGk16m7R12jWBCoWNT11kmkJZp4NPPh5qX0A6ZZ5XjW4WJ3rEfBFRSkph
XE4W+dNoU5D4PcEonVYexvdtJYdK+bbm6BsSZcM6zDSN8Gchc7raLafoykZJsaG92K/bwRhPBitj
PnldZWK8y8Y/XpqVT2WWlB8ubLj3WRtMyL5xd5s8BhmriIDgZqC8fXObtttRF5ebiTnsUjhiByU7
J0MkWOTUqUgrYA0bDAz5n2KUxpYsqtjF2Yhn3KOxIVn7uzSDiAPLZqOqjdrkNoxmSftR0zeA/osX
abnLwWKX/i121Eue0Jtdaldsq3QZ/kqrVv6UO38rHoEtXGYmARauARWDFxqy4cbloOUVmpiFX9ce
zaoWsY7EwLBPydaeqVV5UN0p4g0rwnNWtX8ThiGaz1NP9Ns061vDr9A4tK1dBC2qnze6TxqAXZFv
hyqPv+Gi27t4dvmYtVLPXlAEkfpsQZNXWOw+ESfkz2i7kXFQekAARuPmbLtJcR+FZBxfzJGpbc7O
DKMOeGcZIrMMBQRFHp36fhpG30rlb5lY/T5fuFUQ2WW2A9OH9bSM9DAFeAYkGE1G3q+Ze9h7lQH4
WZUAgBgGSXPfGEWTrsvC1dFARU2oHVwSWiy7I7fc0t+WL0UaEyVddGz0lRtBnycSY75rsrF+LXvO
v2Xdj+cE1QACd7MhTFHKYAG1jb89ZQC86tpSfbGaVBwGeyQfPS+mWEdGCL1fa+rhWuROHAejvUTc
4drHnLbiw4CicEvu1VsXEKluji4tgCh4vXzaENYKo9xQMtpBU9HLngR7zsbMwZaLaFa5aHgIjcYp
nWDq0j471yk+5V7RI9EnXPL4qQZcd/RDrcCUObuMTkwuF3SNOFc81nlQzrLhu5l11u9EbVD18bCO
D0jns+dpGTmmNFDH6jhZqbOjb2ncak3MOxRMZnogDOsgdbXM9mVUgjIDSbbu0w7B3dETFJIrmuf6
9Na38xnqa3V3aaNe5VIt4t0cl8aaO4v1aISDtq0j0/6x5CiIRGVV/+hy7u7NOUtPzKijb6ct3HYf
iUg666yqSIOaFunsbLY5pDIivX7isV4Ifz9vlqNVoZdZGW0ybDynzz601OXWR+zkOZpaPoUVF8VV
TKj+13S7AmdAmO41TrW3CHfe94DNfF116fBO06S80COnOWgzCJOGDZem6WJ2+NHNX1yOdNMPZeW9
sWx0v7LSb/ZnagGitWg9scFYa3LHFaYA3RAP8CudB68yxy+dOySmQ9v8GViirfwytQSiHURYl1zY
wx6woHmCr1XStfLKDyjw3J+V2RXs4KpO3RQ7C5u6zPPjjH7w08b7sS7T0N6LrtFwldRL+MdUXR3o
RTg+uUYzXokJmRk4fm/ucPJa9w1l+vl9J8xttTCz4PT2XvB+UP1rw7gzO6d/MzO32fBEqE9L9GI/
m2H2M5dOeqJN7B66lsyrAq2FE6FkymOzFRegoHmLdT3cNxAcnuZQS//a7Cn5s2f0JE54HFkNCH8Q
fLSrjrAMRJYpu+mcibxskh5KPtXRNZZezkM2tV+Vp7xrgrFkIyevXdu6u7eYU5FKKKJDSZifwRo/
Ar8s8/rJNYvws8N8dpaqocAe++QUFwkvbw097gN9P6VJa5eHJaP+FtnP5CeFZXxaYVgcbY1MOHR5
nZxY9dQu3FRWk65XG89IE9L9XIZYA06JWI95mCDi6nMSG4mFvm5s8lei9qPhRwsvZafEfAbQBD9C
ywjl6kWyfStrp7V9gkojt/Y+ykzWGKKFf2O0vStQmErxclWLszKYX+xTuiXcpNmnW03sSO86rkrl
qpOW6eFzm4YvBjDmO6PL8UXpCAl81rYsCX9Bd1/1cjERGKWTt8cFqbzjTKYk/V4qx/N2ac3FfvSK
zNiz7lyj/qSwa7fcj//k7eCwDdKSQi5N1DND7f4KNx0+2iQX7XEi55xeKt2if0QgdRGrLmdM58zh
d1fb2vxcwPHx00kSysnqMXrTmlIdMu6xjzQ6QqbyE7veOBSEtTesOnN8srHzbpya+6i9sMj8FYJG
fCBJba/ddG7Kg2aZoETH2htPZV+KdL3QcaNhvxgkVkPcdklVW3/sSNTbEPbauE4lwUJkMAU0YyfU
ggzux197mWl6VEKuJ8/h77SA6bINNekyrht48uZe2SNayMmV84lGTsdGSVQXzxVvyxwc/KDRzRc6
dHeh6pepMROSAqDcd8tkzbRG3Fx/7TvdOvSIKP2EWjJo+lH7EW0RU+niPSnYp3iKUcycuJIaAc0o
jESFhMSXJulVz5eSERPSbbcpnTNLV9OT05XZA98mpZdWZB82Zz1R3WhuyOWSTVohmZBHrVqibTUg
quSdmkbYkLxovVjzfK47mO8rj54i2bo0STZWRTLZrjAukTMGGR/PhJT8O2Lq0daSrPURA1virDsh
bUCYHey3Lky6nUO/xIu4NSy70mSr0UseaW3wHWaJpFGdTCy1rLg8aMYT08YqetRChVJuzWM1FmgR
s9i0/5pMicvvPiJ/sMmspu7yAGSsQjBt10v1iq7FdneYTIFB41nNpvC9Q1DVCB5BG6G7LIa491gz
LxlT5qmTWY9MURZzTxwy68CFjZQuoG698BjLgTiEi6/A/ht3lnNC1eH+jmmXep8TE0ULK1THybSu
WsLMpyEsnEdqBTN9ybyR6T7RnKTdm5Wbupu4r0L3HFLJhlcrNEKCGdQJBBBGTsnNggSqCJLorv2+
ayGDBSf9XbsjkWkygkjZU3KoZckKpGbkBbMlQx1fkMPfJ+4hjGsMHTzfpTri5zV/NjkhZ/FgqPSE
+c0x7pLNWPCeudWjM+D8yUhWbAUfJeuMlaFbjk2WzebOQgES7+gIFc4xB3rXb41pof24YlaqhzfN
tfjDW01orKnwjUZb2oLzsI88soGPM/kChstuFs/s6DlC22SxKItdR4JKeySI7hXYxo0QyNjcymrn
mZMdnnIxlVyQKZzEiy2YzH12ZUp0gLqJgWrmUBc+esvEn7swup38/9k6s1sz8ifyvbQYH6LMAXIQ
s+vIpGNQF2uunRkVmJ1pxLNN93UETOZtrFJMJ7pY6WdFCpVVFX0egpbL+kabWNbTEP3evL5y/FTx
ieHiF9OBdZxbWE0zqs4JAyQTQb+HEhul7VVWzis9ypHOZqRudJBx17HhxDT1X9k7k+a4jbRb/xfv
4cgEEglgcTdVqJGDOIgipQ2CEknM84xf/z2w1d2i3J/dvqt7I9q9aQdlFasKSLzDOc9Zy7+5Ojjc
1A0r2qU99uxQfVG63V0W58We6+zJXRR51cQkYGAIh6O7WM3nAmHdiTGw/pS3bQ9KAfPdRhkJUxAm
KvsMYuV26ooX3CgPk5sjfmjcJy7CFp8ZYmbU5gGgHMAhtkfSNlVYthlWf0ctMKmx4SNenLOVrX70
2Kz+riHBc5TUJI6PnUFyilryXU2i1SFinXx0hoZeWFGSFR3B6CmOFMvRu86t821lL7zxnJU5cMR+
x1Bc3thtHWwHhUvMR9EcUTUjrT/ZLeiVTWyKlNFKCnJJKW/nFjJ+RsLqskrm2E3Tlu3t1omQhF4t
zZIco8y5MJDQHxOrzHfKiOZ9zaq1de3nGPIPKGHO/NvQDeRhEGF60mR5nCJsYx+7VFdvM9iP65Ym
DR0eZOWbbHF5mNU2Z1pFarns+/qzEghiRGtmJ2p+8lMqXu4LQkH6KLuw/Jz77CKM6+nNLbxyQzY5
N7vGjnMIKqm/kkp3OSxT9ikbuvBxqAzt030436wgcb6KPGZwyaf75LQUIgMYsHsyd+KNnORwLWU2
7xp2RMS9sTPPUV5woQ3eunps9lwlai+q6FGX3pwcOlnjmWvqkYwlEmfvjF5Xx1bHryot9Cmu5w8W
Y0US1pwHWQDslCmKcruOBeNQpNLeFLypYUxOkg0tfHo3Idq6vKnN/GWucKtaHqT1ZbEfe408ifxI
MnBHSnijq4OLwWmqGyefnqnzjW2RDQw+uBk3pZ2GNzGaQV/DO+l8x+lvKcq+5tzImyog/XqZkpuM
/c2GqmXcw8oonpYyxf+TKSQ7VVzV92kXIxuPkym7W8r5lmVoQBPXi91ijNUpxzfoEz04QU0R0gcX
IjF2pfcJoJBNUHv4aQJjlAe8hNXzkIq7pbMIjpof8PEgJMKrpbryCTlMeYGF4xgjfDzW5LxGiTV+
LuS0XBEJeCZiftlh+A82KqrUIQBTfIErbI1AdaeztBn64JUcTzWcvKu64maUsS0PHlTJ63js9iGp
S6+1BzWlRWy6DoJdJOS17k+O1XyLG/ZX2EbTswO9HKM+5qiMRYnZedkeMSD5xTiUBrZqfjhI3B46
HLdmq584V4fPfTWeFc4+HGDNsLX6RA+7vlYO64GkPXZeeZ4zEwkoWgdmjLmFMCyQ9ggOZrA+ADlI
QedYnU3vuJrPaOeKyJfcL+MhC3R8YQWBvrY0l221xBM+znz2lyF7JBCT52wTSJI0oJ8wpMl99ksF
+GEEGTOgCUD2xUMT6qew4cpM427yM6vgSHfkY24uasuXtbZxCeq0mNxltPOtG+/oaB/xVoGdicip
zqGatUrnB+qDHKF8YV+qojdekEEbG7nmAVa4OeF9lQ9Vylc69ey7tpJp3gb8kXnWKGWYudTh45Jm
FINT3+5jB1LzguaOeESdfx5YIKJfJYQ2HHJ3WyVs2+gmE/vWatvx0KEIWFPQSZjbAvh+oTul/jBJ
wplSDkgOw4rrmKP9PDIBBv5TXPZpUH+SDcoQJ2R8nQQTNyU+qKMjYxQaFgk2OxHamuO+P0BwiumV
u075bAjncVessvdc92dGhKBiIjTbRdbezkliX/AdFq/kHwUMHAq6FhFHD6rH4DImWfoxKilACNih
MUCaM2JIc4034s8cvySJ6MGcRez3NFfMUFgd+XkWjdtFWD1vVxqjumoqrtiTo+wvE4Pkk+FVJfjR
McML002TuBq8st5r9oZ+LqevkWl4C2bxJkh2AaYSyydwTBDbVChdHkaIJnCdmu4xYJJ6Uc663cZu
VN0S/lKQORQ7VOsM1bDtEY9kRbHxzCiDetpID3Q/8sok1PVhCZJ5T5Y5l2sdv7izHfqMp24l0vVu
TVZb60ZNxFS6+IjUQ18qwSA7hcWOVaqDED6m8Bb72vRF5X6Lk85ACSt0QNKnrkNqpyatNrXKEug7
VdVt8NMyEEapsbVZou1Q4vDelETByO6VeZBq90PcMyTCX4KLUZMNNzfVuJ8XkyMoycxhX81IRCOR
iWOhgLuKzijeiDWPGb2L+YJME+MDR7U+zDPPZWpXA7uFjs7MJQy/rgb79gdxwff1/Y+ZND/BbjVZ
D5AbcJMqIHVS/Rz4UOcgEaxi1pvUHI50a/t0zX+iVnd+5wr9hxBil7RxELeA46QAdqPA4b0XBQSj
PaYOYiFUT4Wqz7mOzekCe48U/p+/o/d8CBipKCAIUAERIYUNYmX9+Q/qA7SqY1IBq4R5mI3kfQ9O
h44294LPQ0kp6Xt8qNhCEK1+xAZj/xXs8Cd65W+vD4XPMi3TgUMILu/964+161F5kaceFwb+gICJ
LP7+GNGCigAT7l3D8aontBPJcCX6TN6gx2PqgAQ/8FmmGxHpfZXwrmTXk7r+91U1H5GBlvmfSmr+
M+HN4bW8fs5f25//qnd8n/83gD5IX364iFZg0Hf8yfoG/s8vZLw9xw2EzR+YKOt/8bvcxtDur2uW
DONHx+b/WGsywfcsK35EQ8oiy8UeRUacROvynYoizV/5kxJVDcRk8p5MqCzfJTf8SJjKgRcFEmWl
0au/w0T5iU1K7oBluTYpN5YpoXnAkXp3wTdZuEg7MCVGCKwmNuXdvoOOc1GGYX1CndbtWJHnhx8+
oH9zbvyWhPQviBBQZ+oZSwBGlo7tkcnw02VezmbChiGXPqgQZv+aiGxqhbn1vcQzLr0cw0uwgGX1
7AV5SVZ/4hcX9wCEyHuMtXthe2halVieANmReVdD/N8K1BffylawBO2jBVLBuNYO0N+ifTusbKEY
hMpSiO6bMlP90BPjixK8mTxkB4WLD4722vFGl31P1/U+/lJ5NaWuvhpn9p6zO2DH6/OINSj6g81Y
jsFnp5XL/d+/yf6zO+j/O+naCv35M+la/pz9hBZa/4vvWCz5q1pTtVw2PJ5es+X/cRcpot0IznC4
wbiQf9ez/eMmkvyIqYPnSAEciqv8nzeRIX/V2hRo3SQsIHjBgNr/hm5tvV7/dT1jPeLmBcaCplai
XgPq+P4uoksaW55i6DmjufkajxaIkl7k0eaHT+Tf3DfrY+4PLwNElRsVyR38rfcvg2oeJ8eicBRk
Cb5jtw1PzYgliO6zwrw8O79fjP/rY9dU70HALvooz3MU2F4TRpyJEOr9KwZpx3q5MTCMe2UiOj/A
aY84iHmKxc4/Z9ZCIDewnZA7gmYVqVHL0P0ca/Q8yLHpEGoQN7nubmkAcves5KS8PaDTuXQPKTIx
E/elV6QLLJvOCADhxDHgBPRajP262DcUGr/An5jIAjFMEeFT0I2V0bOw72KZ8IyEw6DkQGXQO5h9
nMpG4HHRDAhNvyF3gEWyQfzgjR2TWOV4A/YqaxrQjXmAUxaiJgjPtHDh53M8+rSsKmSMKYTBpsxG
KQWIzOEwxuNqerGbe0fq5RDtR5QWVvBkz2O3fHJqmTWIwVoWIkfgofy5bdPh5zgIVa8tbYeGjoUL
opWSAQ2qu3nCyUKljoZYBIkOg01ZOikh5bY9ZTbTfxZdrAQ1EyHRWJq9MvZMh1YVQrE92WC1Y8+k
VVd0+rSNQHUZX9SmGxMCkBkNrI9YROe8HwyP1RNvPNjkcdnAx4GN/cgEuNanMPFSOiKcvOTR5Tbb
xi9tKPL2BDmf8xlKUG6Wb3PSNR8lOYPmyUAWGG9qNsuNP9dWxB7SliNBGIkdGh8zumUmVEVY9LsE
WVPywh5bN1stDEcc+MwNmhqpWL5UQeVF30aIg9ZrUS4K8gqXmSSrICFV66KrLWngCgNMrVgcqMH9
mippYqiKifnYKxP+QrNJi7IGCsOTY/IuYzU68FcdnE0Xk5qG/K5aDKOkySkMwkHRTFQFHIuwNrJL
IEB9f49MWeirrOoRNMzIVH6bqqfiOhvF+vCT0mPPwfieeVuW0g5tWM9WFrohRqwQt8xxUNYGiXpc
gtsH1nmhu7DWH5g4ocLZsiGuygsjKb0VymHbXQcoJRWNvR2yvFS7aWSAAgMAoxmmxSwxK9Knshr4
wj5spnb57A2Wyc6rSVUv7lBla5Rmjavo/3O+thsQt6Z33SDcXEUkbprfG7EV99c29D/5ESEJRjEM
7lgBiQjHGaiBvdoa9WlEkky4KwYVhyU6gSArrpGC5mBq4jnUqxUPfQhqWrLJr4ZQjXQjWSO8utk6
iPwIGQBDM2MyhLB2TnS3zNesg8mS7tGrSn9s+6FH3AmIN4JPUTMvkoe4aWPnyL5NN589PNnjbTjg
1aCt9YgmuG/SSWWI1Yy6ZFAe9Vn6pST5vGPwhhLuIUFKyG6mZuzL8rG3RM1DmwhmOAzbqFfgz+7G
YbLbZdm0gMLL4V7lymiqe3JhMGtfc2aVUIcbVjRZj8jRKyZWdgCBGvfr0jF3Xk6FGQXNx5521Jjv
2c9hFifn0pp8XTbsUKD7OmGyq9H9MtkC+4tT0EkARGxahyk91ppIR3o7yGq08g10A+l9sF0Jj2Uz
c/F5UHEhN7fE9wiMfLlhVeGesSd+AaftHIFwKDGS82IUBtACrIqIaIhFN45TFwI5bhKDFHFhiL46
aQ4O+WCkRm0fiiwGI9CjIVHntKuaC8ReKHoZe6L/cwxJE8+g1mQ6hi20M1jZMOXzyGuySDGjJW7a
KXQ2TBZUk3xG9Ik28GKYvSHMbgG6NWOAAiwPIpZEI/v9/vdO4n99rrx/XPJUcS1i7AiLXItfTXP3
/qmiATZ0KM3xe/U2zIA879ErZXqJH//8eflvX8eVtgllymSPuPavP3RzPPdFx7CP2OK0Yv5bZdVw
n5R4UP/8Zd4/lr8/JOmBLWoT0Jt/SLJLWPZgi4g2Rm14+rTk00Ut6lPb2M2litRg7v/89X5qUvn4
hKA5oBWG22oS5/3+bQWlE06LRpRiLRB8l7hAjLTYZQmSU7Z+mIcCvswsntOg+qs0sPcd//rNCWoC
ThHL4tPT+qdvrhQzmznUwOy5g2yXjGm2Zysn2Lg2fxUa88cvjzcJ59QEhc8Deu2AfvzyeFjb+WDz
UrJrEBRGaC0DDI1/cSn+8bNc34jJiBm0qoPo/v2r9POMtcDC4g2yiQyceqp4M0FuPynVwfkrsWEV
cxIdQf98T/D4Lyz5F261H67oP3TM9M3xzxTR9b/4vdQ37V/XZhgv2BqAQAFKS/rdoAL0eEV3Mguy
iYsSikviHxRRzCsed7kUJmJ95TDG+Vetb7r8jPgBvl3CUrTiHPgbtf7PtwBtBP/T9BwrzRTvy/sr
puJgk7MJGEwPjbwFsvillXa506n7V/e5XvudHwp+Ti7yWjkiiSTEumGqn8dBLbT6uWH/g/KycTdG
P9b7UfDSSZZPwPWLgFrQzkYcCqrX12LIcFPi8rp38qB4rjoLoZoYQ/zgyC/c3E6PgwKEmFBCwcMy
Xz1Dq2NVTY/I55HB9a1xAySn8zl5TBzqgYLiFrr3pVteR5JSktLT27X28Do3+DxHdsTfYgM4uxuE
T4G3oLfXlcUHg5Es3ACDJHBWGW6st6Djhw/rcnYw6+6VvTMVHKKLry5CzUPsKYb0GFk2akrO2QBK
JSDqmsG7k3vbpm8UxDZwogwM9EZbArbv0DAXn+e4vm/YsiawzJUX7foZRTjTui58XcIU5401hfE+
MtvSTy27Q1Qb5xb2ie4eC7aRyh11DlqKey/SVLPusaRGDlhH9bbK6rNAYLd0+2GiTxjPDk7B8WkG
0EPtP/IQ3XijY9kfGs/yboZU9t8ynqg931GuqBlFYT23Uy2nXSh6dRIuI2OgVh2z0rLtjM8ei+Hb
JQ/KFwDE8Z0kx47tANpd5Q9AcBAAjLP9pVsgOCJCzW1v4yEDQOw/ll54tnEIP81lgRgSjdwC9XUU
05lpuQ73stHBkfiL9gEpk0yZcOhYn1Hy1KnPbBjfNf3CUmHlROOxmeFSPZplm3Rno8VPgDZv4HJD
KeJ45xIBnN5gvwXR17BRtnekPChAzLwwD5vGrutNxw603PN0jc5OXxmQNOckYGG+NMUnG2VQt+c9
dB8TYdO4KW9uxSYWvX5zJ2hw/pINyFbDbkynrXQjCzGxyrEqEAVA7qhiMUoLMIuI6KgUl0sLpwT+
iIxJcOohXbwOQdugXosz88WtUmM5UGl5j4j5KVxS0wOSDx7LM7aD52JsKaPGOy9jjOs/d/DLYDeP
7XabGeuVW1pm+S3JZfZBCTz3ftK6U713EGOCIB1XKIs1dPXLkhLqsRkcpDk7o3Bq7fMM7IFDNeT1
7IcGKVp423Yjkd9fOJTmqn1NqdwjX3TRCG/KYONGCuZ0rswsJVpn3XjQNGugKZGRSXisBkuyc23P
TXl0ui5/1omFSreJUN5C45u6PcJ3PpwcpHIN0aLFyYa+RIxgxuKJ6hFr7K1lJ+43rokYGVAbIGaX
2cBGXjgojzkwpvkrOA2IS+QpmNk+gX0dg5lxOU24fPLP6SKMe8AfqeuPylUfFolPmlvUytytSmgA
D17JNQNUCShhPtDtb7D6sLKDjMESe1ZW9ykp+/6BqC/TOXUlKlZ81C68qtYx5oHAKDs+FuhJKc0m
0b4WWqKcYZHR74rC6+djlw903mjv14AKDM7JDSKj8cUh93jaRiXMmk1Ukgi5iSAZ34Syjp/EFPTh
kwX7+2WSdv9NZl121wRRDhtrZK21dQxGgJsKOhO+lSEPFRhl3igbwrlSpCxQ5LNIuqFoWvQGN0VU
76Sdx8ux7MPmjiQ2l/08sH5zk3pV+JZaeUj/DNmlOlPQVxP4yWRIsY1kVrQT+VT2BLIT7oRjecKj
PBQBbiiXPi3aN1HclHhz6khso2BwzDNOqLX1siQXxRDFYIK9zi4ROyaJ+dRnRAcgM/OGQzhR2ZER
U6w3EvOc8HKu51gStMGY8rfx5gRdT9TGRxOWMCEmAZ5E7bo0aXryhos0zvFfkTUxPrkxaoYjiOLB
RZAHeprNo8EKEWF26z62KTzWrWA4fQkZgHMAJTz6XLrA4VPRhJm5DYWcu6vMs3Nw0VNod69ugyr8
rR6KZfpaBmaSQ1dB8IApUqKCuEPNqtzbtrSNBVEzWmpk79EAsns3Z5UY7z1jDOPruYjlwLXlBECS
YTubCW62ICoG3MzacgAW1i2AskPfzMn4gc9Z4hV0jTKmi9QDWhKLvz84svRL+4sQTRhviR4zGxxA
9AS7vyVGWiEHsrTGkt52AyS3TenYs7OH4GswZIGpWMTb3OglEqiQsRQnkgAF+zB6Ym7j7ZKK3P3k
zHPScjiTwn1X1WqEIjmb5nJE4Vyyxkemku1Gqx44StBhc/iRMxafw5hO+GjjFXduDPQKsJNGk3nD
lgdt/5TLKC0PomASdwj6JJXbENADd1RNK4XQkgV6vMlJsVF3acvdcSzSpndOBnQd1AYMRmTyYo2y
9h7nVncC7J5HnY7KrKmTb8vQmd1H0kIG82rOnSm/su1K1gCz1Nw03JOlE11WzLzsQ0CKSvCAYGcZ
wFqqITqYiV3m/PYt7OjUyMcP4zhbehe5WRxdcf6O42u3iDwBF4l87HZMBQHaEefrxbjUIxKnNAIR
5856Ku5SD5DROYoC/a2SKpx9o/SSfhe3GaLvbmmj/qafLfMr06Wwf2uw2EXPqI7y/krhfQsvS504
8I4ZQkIqKoXXRduRY1Q4uHIRIB+4VKZkAGCnGlTbkQoXdRbL/DLZucI0WaVgsqDFaMOgXKBKwWbc
zBWdeu4t9rHH9NFvk7zNFGzlOAH7AEmuxj9LL22HR1tNHxNTF5/HtKappBYg+WAMqh1qvfqammF6
s0uR7eaOY4uRl9Hu8XzBsknceZM3U/EBNEy0R/huVlt2spy5RqV2A4q/k9I6O1h47zekGSSXpoFW
cxjK5VORJszbeoT0gJkZqZptl25mu0OKEMJcukJN4h4aE+kLDpzRZxh+7STNbWexF4TnVt9J2Y77
oXVeqjkdjigC9NYRnCRpGFT7usdnknTTy9Ib3UEDVNv0yL5Yj5T9Y51MxQ24+nGbOABkGq2Sp2KM
gs8TNLl0w3uNNCtsOOJ+m5nkLweLyUPOnCkyjQzNbeg4bPYT+6iy0NwRbNGBDc17kwu6EqAUmp7R
U6BWPYqzGN+Ypn3lMmlvJiVhu3ZOvUka1V8x4B23k2mYLadVRloPgKCbuQQxz8lXIdVmLCLtzvgW
KnTm0dRhUEhzH5mq8SGgW95WdZ2egQA194MGvYSBqIe7H4omObht9NYXipAki4k1422V+KEX41qY
oKabKvuUNlkA+BNL49iO4g735uAzEnBONeho0lGK/L4KpvkqkG591XVJcyoym+InF9pPiG5naw/X
Q2jKp64M4Oa3GUtmDHpoVjIRX8rOvJ86pK6yZMxkhZEN0X+KoYmF9VMTV+dGQHOHXLwlNaT9mvXC
40Qfx86iJgw4wAv7LnWK/hqzrn2tBlCaaHx7ZIkLhqoiBq/WlP3BicX8KQsmPD6Rp76w70Od1+vp
hJ2dGb4SWTf60Olz2+9wBD73XuDcWBMPcYiL9pVeYP1UcvzkTE3+eQaqsgElbp2zyUk5mOrypfZM
hEJtV57NJcvg1mT3Xi2B+IwF9R7AJcRwOSiuxGIqtm1jxWYOX96DF9cd0+sqKl9lWehkhx27eTNb
Mz6VCs6PCUjV8+EZiWLTpt56pFux71UGqzoXXV/KTQaOfcldouUII9nVA8Woq+VTktoOHU1m+6Cm
7RM6Isb3wF/Ezuzm/i2po+H7UOG/nf0v5rqj/pMlXv/y/C4M57c//0/wBHNPzYpOeGDMKX7/0deb
8ldX2sQ7QjrQjv4tAeR7Xw96woRyYAqW8K7Jko35zfc9uPcrgyHU36sgRNL0s3P/O129eN/Xw65g
Je1o4BaSF9SW99NoS7k1W4hOP/GE6/XHqB6IGduGWMBFc+kWeei8hmJskggl6tJWzRfVjYYJtypg
dQSqFHXftlnKFX8zeSnuqBxTVsQU1osW79CqBYVcUFlWZ15bgD8Lc4+pGI9KEtlssba5rc32SNJD
vwABG5PCN4JOt8kVtRfHYwuZ07xOJgz1FbKouBg5/kvB0mhfa6oG6sLW1V/DIEqgU9NaFW23Hymt
UufopI01+KR1OEj86XT1DieARzbJtNDqxZhRRHlwf+MRi4QzJ9z39pyFzRYqHTDPjUGMAZ4HA3MI
oDzMVX6DjBWIJLkFDhjSurJtMK22iwHLBiO1R6RElbMJIlXEewdgK4841FBQBfsJb1pZNBKXY1JU
A9zIHk6iw5it8yuuEJjobtVd1WVIHINYStW8MsEY7/MWzuqbhcmp9K3FzqNyQxSAU39N0PITgRyG
ZVOwPbOLAndCQ/BAjYMTE2IB04QNUO1WC4u8yXVPXZu46dtcqoKnVExKbH+BqaFPd8aIG5PdTkb4
iks27WMgVyYZuRnDKQoK0ENTKCa2MllW3/T1gGF68lR/z1dm0+o4MbkC5B2jYN8kRW9dTZxFMWid
hdhGs56Ci6QPscvUfWFAigqXcfVIZgt1KaqFBX4QzdKL3Tletq0IZcx2qS3MCil3RFQH+v6uOOei
DctdJPmDVLJEcdRBablwpRNMNawXw/6MQE88umJg5aNYkwC4syWToH2MgfO2jDB60s6SurIpSgLp
wO13Lh9mQbRjsfG6hTcs65l36VDFe4glc0WGBZuKil7TwomcLdiNJr8IJV4CfIY1nUWeBTw86hKp
KB60yuzdD7pKYxuIl2uwSUnzMn4Z0fSPB0fD+hOnQdqT9RxSQllPoipDjB1DbVBLb6H1DuapKNvF
Sg4D0SkjPsCmpCKBOVJuAc9RR/YrybzwVjpqs7g8y2US8kstcVkRKA0SzWNTGmTNFtpDNbNoNmhC
JnIfb8BAtS+qR/dCVDJkQkIo3AArl1UByaeQiLuNhLV/w107feLK5WMcRVsgHidtw94a7ggFgrhO
RJCRyQ+TIWg8dGIzYVUeuv7PnjWyISoJuDyMxpAjq0Wn+IUVuLino1FfVvPzp6pu4DxjmykuM+oH
MmFIjhwv+yjqwb5XJmacFj7O6Ec8m1FdqoSLLasyNW7sBnkcLWVnQQYVrhefHRL+UHnCrCPogX3o
inMc7thVN0/YvSPIbXM0yi1LL35remYuFSfSw2d6loQUQZIUxyOTnrm8bGiIGXnYmftliticgf5g
wzx9YHRG6I9Z0U2tcDk4zBuYfC2KXmZL/Z7jarb8pDTt7r5EBZFdFWHHRicdl5IJXghsn+mLqaGN
wC8u84SBJUIpZ3nsoAVGd0bndSxaoVYhZuUGRGLQb5pJ1QqmPbepxH2Le9AnQb6OtwPEv/Bgem3k
0PYiuxaDr0Yhm9PEx5H7OFks9HOwvPSFERqqO6WlXbdXM8xi44L7NnLOIxYst/ZHDw/91nBKobcG
qTHusu3cocA1nOmhDL/BJ4qGL5MXQAa0R+zs29YrJawKd0gAc/pZ1cSD3pjGNNMiRsqp5FePdLcl
PRWJEZrMK0OLicjRG1nyPyyitT/griGhpAsd9TCCCckuwzak2zOZJgMHI+0Y79qTSQ9dbD0oRxZN
eCSXORL3mvAGsrcuTOAkYB77tHtM2jQ1LoferPq7AmBSdYqiNoAqzQ0T3edYGfBWLVmR+5MVT/XG
Kr0ejUTU9d4+Cy0Tf0TnCesuzFvhkGoUdLc4ie2YqWsA/MDMjWQ6MMQKUBcmY34dDIgM4CIK89kV
oFf2edDTc5giyik8keauW7w04aZaL8mYbLh+GzQWomZeps+vbVbCBopzjS3JqK0039JlpNcD1CYe
qC39TL/Rng2ss82C+cC+PsfwgVv3JqC/D6COluNMQdiAPwD8Ub+2WldPuliWee95iXM1gHG5Cnk+
rZeGAJRIJUsbEwsvOS5psDQMb9tFnGLd8gQtefaafgBwAjSAUTI9ZQGtMxx/1TBHe0KLh2cgDdUL
wV1uemU0Zq339OBVDfTAQ3RsIouVuF1GGKlZ2OIpMgMlzuNckoAQlzwAyg10NzDCrUWo16auS8r2
DslJvAkxBMW+64TyIraY4eA4s8cva3batJkauDv7oFh5uTzCO07VIQuZFbkVBszZRM6vnBDf+cqZ
zJnoacw7ZcE2ugWmlFNBVCWRVBH/dgyNWVysZADgBDgCIJyUiM6Pos265Q7KIctrD17YAdyLLs9c
W4Qz18BZlm3TjPreZeXOmGsS0YsOstrdGn03n038pq5fNaZb7q2qghjXF0FzxlZ1h1G35K/Mx+za
8wZ6XuJyi2ciwqqPo9FqdzcxviS4li1wYV1hh+Fyi0MI6g+zZijpV23M+jtoTfMDCxGmc22dyORD
FqVLeYIUykOAWiS65VCxPlsA2uMjG5/41eYL57PNE8t8YtKh+gd8xl5/AAFOnnBjMEAnw0YN4lA4
Q10fi85ZOI68nBPSQUALBVjndWXcTnZldS9xge1t3OqORJTtKLzlKmhi82sEyPK+thRweCOS4lsw
RUEOeLzHOVuWdd4zy0qdO/wPjBmCsSHcwHSj5qMepXihjSW4vIlCh69YWAs7A678PYtOpM0kxGHT
IYbNeU4nskKxrUSMmj3XgqsHPIAvu53JRDYoaMYdekiT7B8+CAiB5EdsMGIOV1Eo24jvrRIPTdFJ
sNflygIHKEHZiNGHFEWQEvMqAWljTuYu45cHOFh/zRtojZtARN0zo6TurBsrejSGoryTkYbK5ABt
BxhflcNVXNoYQLgqqbiUF2pyRvAnd/juc+/UJiJ/Y6gRXbYgt98ApYinnkqwOsw4BA/0umhKmngZ
6w04gsY8dcYgXsd+0MiD7Dr4hGS/fYtsrwweCZ6xUh5yVT6Bp0wj8/OU4Zv8iDSeVhf8bF84B5P8
AZghGa2D9Re74ffbt7UjcCw6Fk+j6NQmUrRf3m2gvaFGAcSbYvRplvA+3CrLdqUU7W3spMS/tQz3
5N99TdbaNCEIwD3FZG1dcf649TZpoAYSUADAyjS/UFblHpYUS8dMz75LAV7sfujP/o2kcN1W/igp
ZM5IR2ZLy1xfUP/8erYxJTwfJGupObzVPHohbkAOkckCb8pgGNDhFqP7JszJolz88Oev/n7Hzye8
6piFRjjhWpTU8qeeCyYMki7JSHcqtdh5GEaZ8BQvf/4if2jslOcgpqbvZFqNhHQlDv6gAkm6qogm
zvUNpBO9rWZdg5kn9mEXggZ4/r95LdbXZKQiKviDUUGSht3EpUaak3t+h8/5sWZqfNk3Sd/+hezk
p+3w+umhzeSF3HW5jRx0feM/vDFIzuOSTZWmveH00TPjH4b3Yjk2mJq3eZeNu4oC3K+npD47ueV+
NVy8k5FVU3tW6H94BKnHCfvtc5UVMyKkqpn/4pf84zfM7+jgpNDuypC0ftKXD2FogWDjw0/YIu/6
Ic6OeEmD3xUx/x24/MJB8MMV+AcpxUdao3fOg/WP/z5vQSzBnMVC4cxmSgrxr8hpQ/wqlURfsf7j
ApyEcP1PJYWUv0pQhPzYXrU36Iz+OXHRv0qkCFrwj5YCJdvfSmM112TZH88ekysDbQN+TmymVJnr
L/jj9Vsxk7ed5M2JU8JKSP8xLp2kUPNV35fUVo3jNctzhSP7Guu5Jy+jdgK6McZexJRd5m9OZEJH
sTId3BBQGHxKKNe/RGNakUxSRIz3zB4xgrBr1spRKAiS0N7QPZdkcACDGw0wosKMaFw99uJwV+yh
/1Cx7QH17kWdQ7HlrH5GpcobK1NNfzTrRlS7mcL1sxwhwnwjuqaRj7JPgujQtIPHGCYBP3ml3TQ+
eVRmwkcCqeuHAouqF26NUOoHoJVpuquk4e5hwYy1P2RlOu1wGuk62RZlJa2dM1azx8MbztQJ8tZQ
HQhVK+V+wlWa3LWK1ca2C+nVA8AK+lKE4f+wdybJkSPntt6KTHPI0DeDO3iBCETLvkmSExjJJNED
Dnf023mjN3ir0MbuhyxdqUrXTGaaa1KTrMxkRgDuf3POd8ADi7yQUe41mP2KAfMxDa+SH1TwDHt9
gCXrMJhYrQYvyH5kXJHdQvDN2a3PscG0gR4MCH80ZnKYbyR8m3TjMDAjF61dBmzvPbhxFlGFE1/m
TNTAq1qvfywNh7z6wKTWYtM/0yrDfaoG9bOJKU4wS7riyVGTc53VoFCcCBcyi13UvUl/t+rqfwZJ
FjOFIJ7hG8VVcganR83HxJ9sq06Q/dXaJExHgokBQdAV8Y9xHNDheERzURXY2D/1qjT8aG6avkOU
kssHn92/swcSMECebhvK8iEr2G9qZrCkR3JpFn2P5bG9dKDMB4ItAXJikgWsETpznHyvVDGxocHi
KZBzGaNipoOdNm4Opn8DfKz9qbil0/1Ir5KzQ6T4opFO0X/Q49FUKyIhn8D24F1lhQSuKK9m6AU5
YBSyedv4hehcqHwQKu13xqHnLJhqwfYCYfymjvviAfkL/zBVgDMJR6tcaCMcj4IaN/APam7VnNda
IA0HNOrTxrRG78llP1KERKGwIIGJnc4hC+DqJ05gxQW+cLVvUSpPgnqU9S3FrnCvGQBmX0vmY+5X
hJbfIS/PLDgSS/NRMmtnfZoGxS6mSYejVzmdAvBTkhrhmN1HnqA2DZu08r7MAcT+cV6C/CMJGLLM
RV1R1Hs0eyFkzLWTZE9Pfp5wZ0ljhlKXCFcb9HqRusmRlWHGHkKv8/w8Zlmqow1iFBGisdduzNpZ
9zITgphtbnUjbC+MkIwnmVpVeso4qycpbNygDrdCCnedLNNe8a22nVu+Weh8XrWuAxA4QZsgVgXF
6wdwSTaBduV325wZKkpdr/JiOihzwHOUTLVLHLMZoEI3cn7UTjPdByu3Yz0kpKn7YOQUtDvPBqoU
we6U+2Aa2Nfwb/CcvT/q0gznQDcAY8ddyqai67QnrOwtpBgohV+l7gVtBG82kZdl0bEw1IYFnwVt
cnXHBi69sktBsDmFWf41ASp/SssghXvGcy83naiq+4RxE7trapn9Ah6GJaHUy/ceycIbT8wEgBTx
dIPCos0R+7LiOwGbwjeCIIpw4CBvAbg3/upudWp37TRq7WzD9/4af3lXmIC5FyQvjIdZnIs1xzGt
kx1FglQHbwFGysJ8GHoOVGnva3rVgdDSwiHpsgq0g9tY3t80tv+54f/MlfqvbvjTl4Rs/Ps7/tdv
+O2O11YvoMuSlBqaDgX0DfXX39yFbE4cywd+5WPtc9Dr/v2Kt4NVYble/w5iXgNy89+veH7JwJvn
IGMmntDULePfWar86pD+0V1QQNiBv3qIVnehjop37bB+V6HmHGXZLDnUpM4PuFm0RiEG0eBCkSLZ
mVuPs5hI7xl1ztwZPocwg9wNA//pp+JqfJ3YtzCy0YrHeOyZmJJJVf9g+FOGeVMGr3YReLcZa6UH
PZ1cpPit9o5PNv789YH/59mjuvyXz97DX/9v8yf8vn/9f396r3/+6Vb+9f/Xn5n4+v3T+OuP+O1p
9ODHU85RdXKCeTxglI6/PYy/yPJkOlCM0ljR2P7jYcSIx+PBw7g+dg7aXn5JcVOn//Vn6lTdMKgL
1zKVzsTGgfZvSXfXZeXvK060oYFtu45PQeybNtDYPz6PEFISeiOgxzMs+XBM8HMpK28wqaBohT+T
I4yEmBMfvcqH4IUu3DoNqTaU26rwqid9StpbB4GdQfU1L28zS2Z0An6D2MqfjnGcYdrpSnP7uxf+
9rf35fc2+39y4SGFZopICe9SjvNfVMF//LELu2F0772SC1qYRFoYxm1K6CRD1ULld4nFwDVlbH3H
rJ6NY0XUJtGVbvvtm6Z1ZZWWfbKUOT2PWPBiCDS+cUbNgS4NQdz4OsAX5cfnZ9jROs67Ts/ci8EH
SNVCnt6njJ3xSycG6n6spylyemv4yO0huyLYzEOqRk+9kbLOL3NjRqzc0AGwzNJqcggLrPJ+sqhv
eE6oW5kbXaxSg6MImKAJ//VntPaR/zhpfN0zvdXniceD+TCW6X/qhTsz8Etv/Yi8bmvpwXXasyoo
AMoxKesABBlghP5zKnTz8ed//Rm7zO8+/P/Vc75l1cf7x/jHU2D9LX/b81t/Yc6CcQMBKmN+7pD/
OQVWZb+1rv9Xzzdd3zqw+Lt+3/kLTeCaPcG2n+Ld+8eiX0MEYPPoo/rXOQE4PKx/51LCa/SHZ2XV
1OOcX60FiAfYXBn/5J9p/Zp8l2GkzGxcpz/MTR939QNrqkHFV9OyApBTmeXGVR4rN2oNqzm7gSEf
p7oJNgzzgdl7rhFlbd6EFRTT5hhMujxnoidTsRNTH2a6cT97/g9ED2foS9NeiWzct77DkD/GreP7
tHoVY/gz+LfhQDrXhpgk59OubSiLQj16zehHfT8966wLQ8lcVrvzQf0rrHbtNGwQrNafFgQIAJb6
KspiN2WnAFZyfvyD4H95EDa4VxSIjX82G83ds5nAyxKDFSW/DPcfagZoqwYRgrZ4gYj00TvpGRro
HV8plDpYdZvSL3Cmwl49+GRTnPlLb3tq3mCu7zzpX5M9DFkzS/uzNyfkZc3U/WQdpGacfVuTzkK5
Ssh22qgGQpaN0PdIsK3qTlIv3EvGJva9Hdib5UjBw0m3H+CTa8eRnnjfrUgyplMBaNu6jFKAJ2i+
sfND5vMiTBF1JEdPbUeQVRvNhAU4LcMn9fx4J8xZ3LRz0tMW5sG1a9Ny+QXWf90HPV+o+KknTQnp
mcg5qxuHsSBb8bBM1e0SdIJ5tDUdDT1VkFQypGZqwMmpOfCf1whsCvXkmK+io5YN+OPgx3UDtKvu
PuXIJH8EwfKyVIN9ZpdhvZGvCkubhcwh5fM7+l1f8QVmCDMBmKwQ7a4WW+Bm7HNjG4yM51x6omAx
F1fLtMF4HRVGShFOQTQfkGkIdAD0TcCBA5QSjhiWxzGrZOh3jTrNkFnvKj+FmcZakoUfen1BUPDZ
X0X3bBDsPR5IPkPXnNi/Igf5pAVoXuhNq0Phs2dc4MEf7cnKH/E8ThHhXe2mAHJEjFXRnNLElGfE
ecYRoCUpX/yrr32YqeCzbAzMo2CttZtgkER9atiXkWzQMw0zjrQqUTChyxlqVSzL5n0ex2E/08ru
kU6wWjUXgoGsFtFCaOUopUe6irAkSeJiyW45mmm7dn1+cW7UjBMiRcUdo0ndAHW1PtNB+4Dbtge4
TMphrkbtOSiNetug80JD2wTvTa3aJ4zk9gMPzsKT4hVbVHLTHewdJ5pUo7N16dQnMlHtpGPtuJcF
3acjsx/w1729Uzs9MlNfhVSZLBOXIb2MWDtCwtysCM+DsQPpIiMn0bXdBLGl2+g6kNRNYaXedzu2
7T4Iavvs5fMd5rwEiFGdsb6a9sOauwZ6fS+r5qDgbFxPpFmIrpIXvFGHbmzrB28xxZ7H4Jq9wUMe
1O9E1KFabYmMZaazhUe6fmAD4OZAu8LQeW8P9sfCVm3T57bcp+0MXCOAWoaBx2s26JSukWm/eJPt
PlOu5ZFV64y2pH0YvArLIGn0YI2N66ksrTDXlk8L/cvHOJQ3RRw8Nk2zF2jlt5iwtth+btJleaoC
hd65uKv6+R2j7csMBy4maViR4xr5Hem4CHx2ygV1ixXcQdfHwi45N7rzgi/h0zNjhN4s/3dTmRCq
2N74JLm/ZfB5Ns1SYlM1p/QrdsV9kHrXCs7xGaL7jyaj+1YsgmsYicDoztWUHdkgvlDVeLcmbt5d
lrU/hoSYc8YzwmJc0oj0NvXakyU8DSa+fsJsIbCUGxcqiv2gBjbzloi0bHX8zownlIfGRgn7we1M
Badz5mj0jCV7nFrH+RZ2W0aalzxAb8MP5c5nv+TzS0dSA7HbXiedraFJntZiyME2jrRiBwHBJe8y
mHZL7+/86qdtFSIiHQWxipte+TMrY3zK5Wl2G/NE034dJKlHDoEPVlEEDPdL5wI6YNl0S/lJDOdX
tmh7BykavquUHEnoCyR7oo+kFvWc9DPpsBe3ySMV4sHV0Zum9rTL/PgKF7kEtMed0knvCxRbR2Sv
e5eO42NVBueJN4NZjYn9QON96gk5qAZPHabUMKEkmnejae3QqNyWrNC+iwR9MrRyN0rJCt00UruG
Osq23CU0BkNyzXSwmkLXatCgBviMlo6Fq029ze6WYc1Q6wypvHM+DbAc0uVJrzykViS+cNvWFZdW
px7SVvZIdZa3XhmQ73O//PJLVd4HuKqJ1Ob3hmYDKws7U7c3zKr99GUwbTK0JBviAeXPRQ3LFo9X
tw9Mrd03HgsRyGxjyuDJa7vgrvfAixEvAX05hV4xRiYt6nWDIoVZK2p2I2xJoP7ouyF7EC3/3Uq9
LvvQT3sA0z17/6j13Ls+jbEH9QGBgh2ToZ5Eyg3I2Zq9uYrDgMXhrhogvUGiuVQd2z57WcG+AdYx
1yGjmC/buc79dm9qvHBaTdyBQehNxPjM26FKm95bHQ0BzgKLWY/ECbFJFNkZGxf65HRSXeAhSs/U
MD1WLtfgKWuSot0hSOkARrhTr4nbKSdrYMBuQlSrCMfRqCL4C8jw4+yQDMUm65t3p093CJy3ZtBs
uVlCTxSvOtI/5Ag6c+OC7VHed0c+mFu0LaHXMqlrdKz52HbGjMkhQXixTdJUmdPGZ9wAoWAjTNim
cdbL+UMM84VtKFyRSb8TOeHSqXBvDXiNYaNzs3YxNMJlaPk3thkUxqL69nVCRbwmQ0BgQMHnK9Qx
uYFk3fbzOG3bsnzP3dlGwO5iVkLCRDGEfAEOXl+bj7Je303X0lbzexk5o/ZBqkd+4zZK7rFUvaAw
5ORUDOsxqDCxt0YobI37lLXzVVrG3SGApM30K0nwjaHOiPWKVIeSp9QucGKNBWPW2AFGS9SwRSIp
Ep9Qd+IZa34yXhE2kp4NfywOZSCL/QApLWRk/mohvVlgLLjAHlG6ZDsxdvGlsf342kZuCLRUy58h
Ai/nYQi6h8Fz3ry0bcGl+9plHrrvtkII2vKj6DyS2DOGI2WY+5Yrw9sFud2pzSJH8rPTAINgs1dk
eRsg/wmW+lHMcRuVI1wIZDOglOfujC/0xSFKG5DgnD9WFS+8bMCwoBRcQRJMLEenzT76Fmb4XLVz
QeIIEZwtVqJ3IiK2aCZcihuSELnYxJo8SGR76TOFNwWCFrIcQ43ROx8AM3syARO+D0jhmlbhiZoK
zKN1wprlzmADMFWseCpuG9sWizw33bQSQ2djkgOaPCh/YUE4JiECVtFMfjROUGkitgsvyZzNQGFT
zSK7GelXdeUjwRkAXltGcvSyWb/TcwMHAOAnhZJJX7LyVktmy3hjOzwdWyewVLmVFZOyp0nXoJtb
XVWk14bQ6ZE5YGfvS9TJSD6AlRKIcApAtHR74j2JTULgxWygWpZyvq5GXzUvLl8uzjS4yoyEM4m1
g7coZ/vEaZOeEFUSImrxqawZn+Qi1rqeth+i83sEkGg+jMPyK0axbbQlexKUtSfh9hO0Q04yMtHa
lAiUNY2RDYR9KteERvUrrFH9Cm6sf4U4umueY6ZjviTXdByQ7Yy/Qh/lmv+oMqG2NmHkO8U2pj/P
85DhKs2gUc7S8uWBIb5D6nYVVPxbezvjwm9q2EALf8W7j0KkJdx4xkuyYelQjBdjEaxLxFDF5jVZ
EwM9ianJ4QjRp3oMCsf5COBhki4AAV+AAHUxAVlsmNBSkaXFMru3iejjWlsW8zYf8iQ9DkPO8zUC
wObWSmv1Vs+a62wb1we1nk/CsA9znwnzZUyURrK6dF1OotrM+i0zKLtQ2DdyKQ7JJCftvsAJO4bV
1Ppqlc9hmzI8xVFteXMGBqDEpoRspdNxJrj9yI69JfGl3JCbxb5ImEmmbetBttqeOKG65vLvEvfK
M9ihnCbDTMtdYmRwwQG3utS/nBnyJybSkXsn1UbsaOXkXAorXrjx4iB5Zv9lvHc+By/MuVg+MX8B
fMqlUI2HWMb3esd0aLvMXjZdjQ5E52xqFuOnb7GL2pM0rWNk6AyDZmXTzv18Xoa8udY6rr89L5c7
nghw8DY6TuZ8jwnYH54R9upim+cTFh+9HQXXbDXTGJMOQDHQCSJ0bU2NKI8Mh+V9/IKkzb3P9KI6
ZiWE/m69bQC8VPSx7LPkMBUQJ/Ngl+dktiprbexYwx4BS+u3Hhu2W1SWRE+PAd+rFJDKEaua7SuR
UQYeI9t+jdOUyBLJ82n0Og7QlDiX0OS1I38nqF7Gwc1vgKv0KcJlDf9yLbthi4gnRjoFVek9KF17
3q6zaNYjXhcA3EXIRK/XaawCJ0+dRAkUfJsuMyAYNj2bxFQt4P2pM0O3Ncg9KWLZBScswzXOOXco
Hknfe+8K00X5FMiIwLcg7H37mj1Uvyv5Auqkv8ItCyomze9Qc7I5zkV+qrx+KulisRTLJP+e21yR
htQUQTQTecxazyWWoUXEN2AUa5Cc+/27ZsOz+8+c6rc51b+cXf+f7yR9rzPV/dGQwu/527Da/gvm
Eaa4DJ8hxJAC+j9jKlf/i7NyCZkS+UgTLJP50N/GVBbERvRKiCl8Tv/f7U3M4C8WmHv8KLBtfvul
f8OMwnrmj9ozN/BNh8XvOqRapUtsaf448u1FQkGlafGO6Jr8oln+15wm1lZfxosNWTjEWHdquzw9
xc2QnIgXfEWfp0f+4IS6iV7PkLIhn2niluHMdyKthje+gQlMRgU0a7tGoSSDW+YpcbJTQwY6bQT8
WN7iFlTkoKU4r3X+lNbEPsKIpmjMT4dGSP50SDw/o9BW2g8RmE3Cy9URMdiRGtfZ3ofXG/0dimMa
JSPA0blG9YxV6OoFKQBucGzdYDvYXVxsdS3x71LCWZH+MRyqxdXYJCRg4DqksCo7pPaXgAnDclgT
nnqk/VvLF/1JkA+7UbI0GM13fYimeAo7Lbv1lpWqFqsBcnF7Xa0XLFKNcxr3b7N0my1kBlNsDO7e
kz1UF8KcMuKmEsPbEoaZb2tTugSpEx9mGPUuVdYZh0O+LwsK3mho1zY20BkohECkDHDRsFmf1aLA
w5hbpYwmNBKsoJvBngUTcKu6GJgJwrZBvCjRgoGJLt2bqmNgolfGN8H2V3hMx4ekra5lP6vkmqC8
GS2v7slnKaG+2l1+pfgjkUQvbmEcIerx90JDSG+w7WN3BpwFYXUebCfE2ggpmDy4ABllSvbllvZg
oBBXzrMmJbOLMUkWMkX1EYUfdKjaNJkwNjh9xud5NtKHPrC6s0zH5zYbka66vV1FVDp51Ou2ODt8
bLd6Lo7ENdEwidum7jvg/sCPS2Rf20S6kTGo96JhXOQYijZ/gVRvBoVietfL/RCwXcEHjjEDifNN
7a04icIkWHIjeGSG09g56W3iJ2z/tcIax6NIy/nJU4bhbtGbIC/3iHjLTw1B4GnEXcpByXRAxDsu
cSASBdgEZmu5xfXsj1dxXBLXU1D4pnYziruySpf0JFIjY3Zh+SPjGgC/cuvkVDZcckzIiFrEMgN+
D9YXTZuJRGavtOTYT8RfY2vEMZoq+IESsep2cSboAFYeTmBIH4D2sZ3UJhJXSR58NOLFu8n7gdkn
h0bzcxJuFiF9JsnAqO0bdkW0Jwj8sYJjj06AjQpfj2obhb7M5jeocN+1lWG0bE6J6BAJ5Oyfgg+3
sKao4Fbb4Dm5eEYWP5OpQQBFnwto/cmIO4SEMcV7lAmaQ6JROqJUJkL0TF6miGd6pqArcjHBAytO
Lm6pCJFF/UCFhQDdm/r+apkYMrBy1dCYN0M73Xo61cBGy1cpt5XXw4Jau+nxQtn6dlpyRemqV/e1
9LwHyG4X1xT4qgglmk8kX55p4PJzYzGCQzcTlA2IN9KRCHceHCsaG9uDhm4xRVkASuz9rBtqdCN6
Wu7Rpcp3OAadvbdsgj3CRWGB29nZ5JxIDSvuGH6rZKOURPBP4BTBXEycb7FVUz6JSaTavvMc42NI
jKSIPDnSSADY84iJC+bQTmw/yrUq+V5yuAmGJEGqqsgEXsbCvdPmJLU2uA++gxG3cxn0fbwfMkQl
fdobNSiLCrM5SAIiFKZSordEBL0qym7iopjIVnCDC6FgUGOIj9jrimy8KksAAdD6aWHTZjVus7mT
x6VsAv0AIEQyAUme0OiWyc4rAKLAwikJXhBr7p8tW2uMWqcMOOw6id6nSrHXCazJ5Ti+dyg0Vstt
EvFR8mBliJSbQW4YWjTDGU1nLyNoNyQ1jm4Cbt4pjeXU9F51nXuM/nNP4Q6SzPCKPqW2TjKJgsN/
tHzVk63pPGpuDCkGm0pFGMgknxLbvCmFA9hu8A9g1X3kdbjP2Qe9cKLKE+rl4RI4YwgvvVCHBEeG
V7kO1Vy5kp0wiOmTRuAh6dv+tmrzLpLES2KRcMxtx0Lmki6eZOY+3oDZRqpKrAjhb2T7ZEAZUDG7
BwFt5A4KgWCxmdWvA+b4p6W3XbKsTPPVCto7WDjIalIxbiopnniuaT4H7w6uAmAYw75zGQXrG6yD
V3HgfOGZ/GkynCuYVOn+Nk9jSJBU+czlk3riaKiaBd1UJXsnJDy8PuS+fc+l5J+yuvSwQ9rT1SpT
f2RQhWTQ9qudpentBVrIOlYva+6ZWMIxzHtzeW+E3A5dBTff6LeOWHAjSzgOwInUCbwPAjqGDTuX
+RUAyGHAZSEJbCDmBvE/02Z3W+Ij21UBI5VYjZeGJS+2xPu4M8AVoUusOVMz8t9+tLUe2Nssr8xi
U7tBFGv1vlycgGBxLTmUWVYQCpUZ/dtiDPVjl/nakQSm+mZB7k43pVn96iQiQiDM+qBcQlfWj7GX
0bOSpc45CbdVNXeawa4i1y0SkHEBqvzE4Cx/n1edEhpkK5V7O/NmcDIZuwfA96xAaAk+gZ70bWS3
gQNmzW31Z8ah2cmqeZNmJ6e2GAyrPXVdhugNC4+7KLBCnipDJnL6BZcqFvExvUy+t4KpVh0YGQa1
hjBQda8Fg08DUSF5ABGit+rWnXsLjFSpl1ddwRTsjDxrYlA4iUvQmsOrlxTSvEzKvDZkkd+qstnj
8ym2eVl/kg1PYDoAuDBOC5KnzbrtHpes0BEEGsHFjZsq3iC/tYqdNSHzY+C2Jrx7+clUVvBo9dPk
hH6ywqvMsiYMFAeKGKbs0qbWfRabPmFTcwVtJlFVcJuS7p5EWUyBSoPIrDGB2UmElGvk6LAWIUkn
tlUMDEXEabPNgMtMm8K0JZ0XgGJB/qTb9/jYdHKM2WPVyWPSMako6+EuBodZhYQfePPRFtRSW77B
Dl3OTPj1sy08sYadqUZGQeV77yYJ4lein7xqY1OGxtcp0EYZZm6OTUuULFhIFtfYY0Gmid1DLjNt
2eh9phE/Kl3V7gfc/d+54eF80qT2nFUNPEoepYOmdDMipxQiptbVgxUpp3FvBpOX1sfykU45XJum
8U+Kxi0i8eiHTHGbCXzD2sw5CqDDCNqYAFpCmyaetG0xAdcpabt4UZgj8FU14sdU6DFjShzZBuMj
/VYZ8aVuzDkSjROf4wohoRb7eI5qvy+m/SIAQmyTtIIxMFVpB5onm8UWvmhChopclqPrN9lpzEmn
gHnWHrreHCNH55U3svKrzJBCEPFtXme69K7ieRhbzMgJY3StFua1zuX5AWdX7qylVFc6puTQddU2
90R+l04VKCrfnZMT6b5noozMPd8yZTpSxavZctJ90GsPctIzYiq8TJ0yrWGwmcsnM0GkS92afi7k
6NKb11udSMhneMFMrckosT5wozKd9hvjmy+W6UeZu/tg1O5oMqZgk9VZjc0Vx00nvAm8ixW8ta2h
DxERTCBrhtEfnzi5/f7UpbF5mh057hqmWk8pNzMACV0oKBdFMn4Mmp49WXFZvY1EikGssTpgMiWc
CHy72jForPI9tQpwtjpIq42pDPG5NIia2YsQSGpRtxD62J4KrbebzYyXQuzXRLqSzCyPkzJvE5fc
YRJJXpZpqH6WljfMp2HBQo+CvF+Co68JbWfEmCOYKLFrZc7bF4+Gi4Z5lXny//lm1dfrwFtViH0m
N7nyzcVxrlKEpsmuKWoGtzJP6t0QWNMYznVr14xhk3YK85njapO6DTsahnrdlv9vsB7cXHBoMPip
v2oORoNiOxjRuxGOsw4mg86c99D9RNhVbRDWzPSHEKpQvjXRYH7kQzXclukMkAr1On/lLuEVq4Ep
F5lcHoJBOeJNlh4Ftd3KIwfBWOHVbkX/vmDyMg49YqDionA/Q0VDcqtDcQHf7BTtHWiR6WfBtibb
lG1A3TnHtvPYsXOhkuw9R+xEW3LvzqBLqta21SPXyMok1gmT3WlN+cDX6jWnoh7MZUdsaTnJTc9k
ddoxJVE/YUIFfTSO4iYYCRuzUkRSclYvOA4Q6WkqRQNhDhzsBAcjOs11JW+Q9BdntFLOR1WjFN0w
0bZfB3KWul06DgkpIlVbd1FF0CpiJnkrmbaz9UmD96ykHwqpgO/QtBtwmjAM7RTKiXI7QJJF6loX
q3icQAMKzUAbHAJoc+aJoiFvO9K5u7C363z1e52BdxhzqWKQ74o8OTRLbLmhuXSuF+FShe9b94Eb
JhqJL1FHm+i+TYNqbUxYbSm2uujs51irXHZX5YwUneBcgDckH7CEJ+wVvkqC4P2SIYAIXeK5AGjJ
bH1Rq6r6RlTllhHUI+OJAkbKUNnDWiUlxaEe2KvHVdJ8TChIWuBAmf7DJSiHxmrNUbvodtHcQiBz
yn2WxzVFnNVENX6NIYqBNOVXDq1ZgFMyB5rNEMzVX4KgTFvYZUK7KrPEPQzNEF9LnTUnXuCseaox
dmfRnHTDXQn04ENi/wjFYuHfq6HaFQbYQi8gRY+nZaKOLcEvEuo6DiKaDFgN/NdDm+CmSX6tM4oe
750RpkViOIu1EYuDQztu9M7fwYSsQVoEDOwpST1qyDZVONYBu9IOWYMx2yClYuKxnRhdRNQzx/wx
CQE7bIl7dzNA7zsQVeYuL01AgOqpppVTFPI+6aSpqZBG5I555WmLfW8XwwnPLIk/gqKGkfRk3g6B
GEA8xHOv9ikj6X4D/7WYrmrEBjAqUI9vDYTwP/Klm6oTAd9acVR4a6h5UxY7RbkkyQVXKV3PKLFL
MDRhdg3HUGbpg1/OIG6mFnnVjWVnMxoJY3THIwZHj3ArswFskS50ZbcqwUiw1YLclKee9uozqSUe
B3IKY5bRMD42CjnFa0A27apm19zzlPvmDp0FVY0sc+1uTkucFkxyXS7C+d6VdFM9EZFwlMBd5PgR
rk0o1UdGL+pWlrD/WH7gztbc+sWz+uRCBeIfAy2xEEVY6RtMexwlfukb7FHMhqsUsjzuhXRgmu83
LDpD35xGeG6VeRmEoVPlVEBPzVqd9GBebkCw0+lP2XWX6vCnGPMTzEx+8IRHBu0C6vnuYBqaMT+s
GIPv1Jpy68zCoKwOAUC2A5BTj/18PAxgrnjMJYFVWEtv/S5bYLGXKLUYGXfeVAcf61KOpR91fvE2
jJW4yJb37sYTKCgOY6bh+sVM0B/s2N/p1hiDB5UPuWgeMKX/yAPnJ3B//Qdga95Jo32cGsHERpO3
tcMfpZd3IzltwFv4h5MQdQMivoPtxBRc85yrGDGU4/taS7H7TMzfFvDJqR2qD2rWdy1v7wIl7qVp
fFUG/K4eV32RVzgqpne2J9kW2ekxiRdQeGWwweT+3lY142rP+aFZvI2D09xKv8GEX7060n7IdO1m
LG3n0kB2YYZmrRqB5qaaFBCK8TwGPGTSWN6BP7+SXa9jJ8+cqBIC4dKEDiWtnE9WMebP0sCCR+w5
AiKZvE9msSMr+0IIFzOZgMFJ6U2hA1Vj07GcZkpEwomvoZss6KE3Bmb8sLLyQyVImqpky+CFopOn
/Wu0eEqMwbxP8+ZZKhoiWOwA2gXuBJINNgkxrPKoCdqcg47XwgFU0ZSj8xTUYgF2KeaeHwGXkZ08
EW3OoneRF+7na5xV3HEWgI5gmW6cNjiki3vPFOeqMerjWLs7P2fQUTqcWwYthTM3WyJjkL7p6jgi
DNrCH4w8fTprqr62KOHjInc3i0tac7EQWlwi4nFZCtYih7ZGGhr0XMoSt3vFlL1Ehcz6qGiz4GjC
PyPCUJB/jW5KYwiQOvW4q3rf3eld9xTM3q00guYG9O2FYPNH1jBsBz3oJE8A5r9NmDsXDjb/NA50
uUxp2rNWtMu14U7XlFqgcDzvgCaHwRmyg9yNvxKyigHTLe+sCF4Nt0jJsimOTaZllzWOFiTtfpzM
66Gb7Xv8b0S1gQvdQDAJTjVP8xE+Yn2wa+4mVzCS8nrf2tD2iDOrjuxo5/MLfpJICH5Abv8Ndesp
pVoNY2IPQ6P19oh/riWIFvQ0+X3jKG9LDxnz8LXZpdEcZe2s9TuPaVFRu32wPLE3pk0fCC8PJF+5
kCiRA0wzy6k7enZ9Y2j5w1KVzI0GMd8E+NM+lO0fSb547tFzZE1/qmBD7a1ivmGY0EKqsO4Jkw7J
t8oO85Bn+6qm4xOGQ7qsjRnQABo8V47F/hwbP0kKy40zmeIwemIPeWHYcA3xOHF6h5jG1QN/DQib
hddj7acPJHq8tyXFL0pVcLUCFRVqJf3gKkMyXDavanPsb3xGaJteFI/Sre6dPH7tSZnbBtzgVBvM
BXTcPExhkONduRWFaZxlHZ8rWp68D+4U0cenBgoS1QiwDLg+Wa92I2LJrUothw21jsquzW+61H+z
4vZMEPUbxppxh2kj+G/2zmQ3ciTNuq/S6D0TnIxG9tJJn+VyzVJoQyikEOd5tqf/DzMT3Zn1dxdQ
+9olECm5y500fsO956510YAMLpo2bmn96DSEflGibl2JnG8xupuILeS7F4McJUru2ORADvvGZQ2W
9d4VXtVEG5k6ZrhNGhtVYDdEuTgw2GcyWgonQj9amk3+1XrEMao4I0aD2O3HrkIP19Toe9rYtZ4c
laqbsUSO2db6K1iIbBsDmfGHtEL6vmhgjadumQ5Tnnevs+DbZyomtzJp5W4w++WhC2OF3iosuD1n
bWdYhsAUp4c/Afgyxu/IwGvLzo/TldA/zs1jGqJEae058t0iPstpyo4RylDyalE19XXyEKbJqcqq
J7dQ9zj4nyLK/A0IQ3keW1Bc6TIccgpS9P97qrlLacF40bmtgjhBaSS8heDzNEb8asknI+sbnzET
UN7ENM4NRcrBRUbBCPLMjUuyncc9a6kG14lKjxmrzgN8aUXnkqoA2mixNSDEWkV/gU0LxitLrkOq
P4OhhLBR14HN9OycxXXzS1NUAdGwCrfonQK3tW+SshOQHqHvecNxkgh3iiJEiDwsN1GUGm0gM+sY
OTSQoZV1bzXhwYdGpbemJQ+EkGaI+ydy/swxu0nG3vmRNPmn7SqxCSGqAW7un5UxxU/sflh4NnUG
EawlN3Fu91HcPbWyADrcmieordjnxobBeFG+mslKpxiqn5EW/ay7MpgIOd0RO9Mj45m+SZM5VBk7
NeCOVbFLbE5aRdNIN2kx3qAj5beSB8itNHQRRj273UyTtCHHtl/ppL3Lpb/LWwPJmuiOiZ1/0eDw
gEcNajZgWd34bXZDX8ADiYqGBjoanh27dn5EhDbvuPZ48wQfrXSc7IIv4KdyJ/HFOpy8YPkeJuXr
wAfqGgbvuWnM/bzURztzjnMWXsZQ/TL1EY9EMxWwjRNLloE5D9GRDVjhd4PH7ogpuY22O6t2zbwk
gajKiuzHtg2RQlTDC6Lrt7QX/dZtYMCG6Q+6k29LDddsTtSuMftb6sLFB3bBQGew0G15YVDGDGz4
nY/4cGl4Qr66FnOzbXMADWkj75oV5FbZl9Fye6YJhm1+5ClrbfRF1hzuIrcfbQboEUXfSFDpphhQ
P9st7S0J9D0HS1Z567hNXgnZ5tsEUMQlGosb0AgQV3ptzwBGbqPYq95yWG8Xj2/5iyT17gO9wJuu
uqnzSNBZwAUwHeiugsWTxoZRhEnAMs+7peIqrYMaw9A8hnY7F2iU+Aj8kHX5y9xEjDDSdAdFYjqN
UVmLjXKleib7A23alE/EHE+R5iQEjuYkcPPgI8n3OjJUiPiMBSh0eGVV1acPo2pmxAZGO6Q7Oqkp
figQx+DM7dnPLNAxTi1Hx3fGzP6iD1P6yyR7Z9j0k5HMzwJbrM6JIMuD21jdKUPgQU6KMc0iu/DX
yfgaN3YiTjkD2l3BaCtCbd1be4ZmyJjyrCSQPhE+bL73pSguGVrJAmwGD1JSajzE5UTP6/mmBXpu
lhl6o0Rn6D42XX1LLPkF7r72mXCt3Rkd5BuL8U5rLuMOgQOTZuynldJPSBnDnRFpXxw3t6Wytrkk
8apz10QW+DLBWJGZFYapzQAB+20KzeZLmFMccOvYwVw11VtDZ8PeZ7o2JKAiF4kQZinP3ddWAUk5
4Arr6x1Ik0iwI2mFxnjpO3Z0paV4nhvDRKZCyN5ETWFFuywNc5kh1FEd1UDZWaikNISsvpCZ2g1M
RaNdjT30rVZZ9jPVyGTasGieDVYglbMdnNzHH/CH6enfprv//D2+9J8wNFfz2388/n8kTYlE4E+H
jfjNs+kycVdKsSoR/lu6YFq/2cJGuICH34bCY/2F64Af1FqxljjquOtoiP7bZ8cPIYWQWDXhv6wA
zn+J60DiHa//FzOWNE3eAxkRmPYMdnO/+1X/avssCfitsMG8jJYlt6Yi9OuGOWt31ptcXRHKwn2M
B3jLtjexG495DISuuV/iSqBMLMx7jeHyybMqMCULs9iamEX2YznFi0j2iZ19FAMZO1FjH5lx3qWe
WrFems2dEpqHBHzsgdFW4YdC+xXhVNxgVNc3XQTIrijuZQMRLtEe2goMQ5ipAr1k/2220Wue1Ffk
ALejmdvMe8cFfEF4nPRG7CJNZHf0OkS7sw4g/bu26CwcTEJ7YrmWfJf3hHRt9ApTEKdvDh4qStP3
yHDTM7EBMMKSBVLf0IsnpEkJ42Xxg5QJZKgYJKrP0g4TuXUo5m6i3jQOhYaRxK8HwG77zmV8zmDY
CJoIkNg0tbC+srY98ugu77PWER8WkQYHJdr+UHhj+mwO3epcAQt8W6CF6wK+JUhvehceilx8wyJw
ToXSzR+VbU0biPMRsSJTeRWrM2Lo5Ru0n9lnIJfcwAe4rVicKxsE25zeshPcx5E4ynZ40FLz0aiq
rRDjXZgaN2lV37tyfMQP/jiXYJObBAZBiYxbFhNdEVtkiHDahssUEMSkecsXhqoLBqqZ5XvSw/wj
ngB/BpNTF3rEYzoMv+o4EZt08k5mhRgVWbBW14ItzyjYzvYcvnCoyxEaFKFmaPGVp15JmkuTK+rm
1bJRqKan8LdCqQ8V4QIIXY5sfsLOPpAwBjKS5Lj5R4W6eqEDmPPCwDYfCtP1pzDJmreubfVXHlUi
uUGMV0wPNsPw6GUCDADDbXY9pe3iJBTZrksN2uS2KBGrTEunEFHA36t3XmyzDKFAHSUXjkYOR7dl
mEZYWKmk+2tyCPDwQ4u0LVaimvNktPPw1KGdeyK1jse9cufDUthu7BsDejlWtgMaBHN4dOcBRhMK
ybMryuqqqTarEUvnMLFGUjzY6lT57cAT/VS6df2y0lTfeMBF97AOcp5LmsdVYysDJZFScu2fpyWZ
+bJGEgIKWQKR2AiC1ngOlEvM+qsAtLGBZDJetLoBSODCOENBUScFoW8IFpBPcNHD61uqg6uhQGd5
zpyA0BGa7sWygWgaieGH9uQFZhMWzJokzQEy5+GSFI1zB+iKHnySU/4YuqDUKDNBtZh1kb2xwDZ2
VBEM+I1G63j+hGlGJ2/giGUc373rCkghum3zfbBzcYbIqCPCJBWGfXh2dNGLD7rjXXrSoA6mN4hj
ZRUtqcqF8Svq5+aez9neRfPYYmAYIFLpEzfNpudru8Mul257nfx0OBZFR65MZZb7US717ZJF6dHD
dXKaHb16I6k821dJ5H1LwQp17OvqM25KucNwCzkGNg1V0JAGvMPlPOHPo/Sxq50UZrwvFWv8fhHW
PkbJdMDsh3xkyOMhgPtv3xW0FD46ry4Q+djf1NPQBCHghVs43kRcxjWtWxMBM2H9fk+fKM7Y/122
fWU+bufFWHaUTu4KREV6WCz2ARCbHihL4fDzNEWRB6g1gWAZMOiF9IasiX7MRcxfVEyZ+nLCoNaR
tdNNxHiYpSx+NsrVrjXHU4CGHG/dGMWtb3BVMs52uXjUVCCBhnbnnKBHWndsrFuO07DcD+HswY+p
DMTbdPWDyRMhrNSVgIKX0NOB9hvhMRXgrDQj2irX+ExrtKSjKdL9hMeQAy/5AqPza2m0+EDII/6e
SPTBnHOA1vnZUPauQ2HHKVPp234Bm14zodwAVW02w+iVF/KW9lMPhRmFEuaQSrD5qTLzNDYpQ38I
4gwxZwMNQxLyCXj8FKNnf9HmaMtk45wS9JAM8nuyQhI8o5RIjrowfCh09aEx7WCKbethGAxja4sU
I3a3NyP9DkhCElRCz8/syNkhhPw7G47VIemxi61TOtZZ43MT2TZ3xZNXDiGcQUXzoI/dfe+NuBVT
Wq8lT8pn7q5VfIY1pOkuVaZNaD+Ke73nwI0t2tqwUR+aa2GWa5cwQJ7xE4jKKxuS90U5T04YH2U2
iWAh+4CuGBQ1sW/zCWeQfc7HeNmSlkGUZwTrRhZ3mRLmuaonZBCtecceejgIk/1CId0rAdL5zpWM
UIRbT1tnLYgrgiqixbb9opT3ZaZdWtP+rFoRiISWH1WFtotSRCoMm4+xnd6GEW0jjuHnsMwQvyTt
5zT1v+CcVOfK5RPKUNN7ub4D0nyfq4LKH1FAPHHwI/DoaaLHZBsuPHEpwpE2B8YodJ/N3Wfn8WCb
47ss0t8x1J70uLKCeeSKA7b6oDT3RGm/7oDANTqq2oXwL5ket4e5/gwtWMFN6DPUfK/nqggWj4Cl
umSxjq40KHTtboz6R6tH1TPU7US6SgUlOjSGjQwZtM9x4vfkr26IdPcbuTIEZfnE7Kc/FkvMmjbO
fciOz8Qd2ZtUgR+Vi7lpEIJs2TiRblpH83Z2MYk6KY55qNIEWpe6xbg6d7SNADV0Gpn930gGHtvG
BLSD/cnnPRF8VLtPSLl4SuTq0HscpgXPmUjIq5TZF7a6IxlYe2t0lu3UNt4WMGyBTMp8STIXnlb5
ExMpiYaobTytQd+A9mp0ksvEEgueavmVJc6PXLM3WeI+moONo7hLPc9n6imwwixvMCevDiKQTTW1
P5gYxq9kZ4G6BvJ4AOhZc1P1HTmW+fSqcKhe2HwatxbCbpKDCkQUo4aAOpm/cS6NAfMT089IrfG7
pd6lMW9GemkYVGpCUQCJ6Mmwm4GFbWkHamif2PvflB2Pd7rCeocO0+WnV8OIaIcjfz/yNTpPvx/y
E8LUHfuymYwyZfmAa6pLCwebDajLlMeosp0xcLLUqJAC0ww528ywfIfIy3q0GE4s2T76MUcpWFTl
saMjxGfjQA1fMuyDVhvvmGf9wl2MgQq36WKFC3Ag+T2Su6V0gRdE7xAyIMld14Sm8VSSXkLhIN8T
l0lkmHvujduxZ2jhvGzGru7ZwRESKqJBu0VCUF5IgrjAG0MiUjV3o2HOl7AzonO6SFwI0rgz0Oht
52RMf+igUnbG1KRHGOf5NUUyeYulYPJlOb8iFcKVgw4i6DiPwTC3k/fNaB0sdil1XFAQQrs3baE5
1pFlPXiG9uiRv7C1lal+dHxmj9g6OKkWBCMBzPI0MAiaepKyKWse9GZ/h3gOHFJmW9qaNhPizCh5
XvpofAzIXon32fXWQHyIoR+HIYuY4CefJGbo7G4WPDl5cxsamrxTTcMxuNJmizV0M8uRwTlAe+fF
BviMplcuWoAA8HlgYngaxzk/Q7g8Tll8hDireKbW6SND5upRWfWPvEzH8wwBybcmsTAmM5azJKlp
l0l2d6SF/MQlhF9Ca8pDYqA2LQt/7JzqpoJ5Sp1q7A1km44Vlrse0OwJJ8JARTC+eMgXh/FRxNn7
YvNp1LbFuYbYxml2ZD9fuiwM2G25RwS9+0WrH0pcd2zNjP42x/U9sIueYjypnBqwY5kKaGaMlSkP
GbLa20Y3k/qb32eofdEzWnwboZ6xbcJxhnnPrpCAPBLxBYEfdc+K44eRB6ub5CqpQ0iuYfYXtILi
1EW/w/xFPa2/XSlSTPB9zSv532z531ssHDpzhG0xdvZOMK8+h2Y7f6BxlfRev6cHFL9HCah2dG0/
+z1iYJ6d6QIFTMNvXucJ5XQqjDWM4I9oAq3Gwppxmneu89MZNBXvHQLEmIKFEI4n8uaoK2j2GGBo
grmHRebwBU1CUxwrydUuA9m2WKmRzK5RCmQzW715m9n8E9cBh5q3RxW0BjA4JKgYJiBMHAAHlSs6
DZK0um64LeJBktWcwa2RHEkDowwFtTMmJvmP1AfJ7nG6gNqycuhkadc5T1Fh2HBm+bqcX8Yk5p+F
ZJaXIqABj/UHlhbRB4zaiWfNvCPRnhAsyV71pYesDEQgzJo9T5L5jZgr98PomzZ8BQs8bhe5CvFT
9Z0oF4WPWpdRnfE82BD7LPU2MxDfdBD/B30YDnEb1RtUks2pmQg3Eaz6nIanIvVPvSldebKmjLzI
Ah89Uoq3AVwiWkKeG3MLyL0GCJe0lbFhXvhq69RvXium23lUFSEEGTkWPEG3uqmH+wXsTTCMxGH1
wnuVo3GIM/iENtl7yuk7BteUiX4+9MWhMhpCg8PqyVKqQqgKlUy23IC2xWwUgt0BoWC0Tz35wld8
B5SMB1Z8YOVOMlvqPMcsSnZFOH2083wmz47oJGlcl9J+KzC17uMYUqJrpUtgEqPg5ySUZQbe13VZ
vlQCTxGdBPcaCIE2I+HComsZ7Xt8VIz6mjelFWfWhG+WTB/cXN00lnNnk9uwwQ3JAJ3lLquhl3zd
BGO6DFE+9wRk1LgLhSy+lWXcpxolQ5zjfcyZESD0YFXHXpNd0fg8w38+ERqNMa3h4K2w2Jp26sfm
sppSvU3hpqwgXJEeNN0rDiMBUwF5DkCUlx4tv2RZRWJ4MJspvn9WxTSa+nZptW+d0FnAkahlZegi
FXCpSgfUopsyHY5lQktIIpbvRfAwGAcd4f29j015o/qMZjYJH920Apg/aM15srIjys0WU1h8J+pW
7XPHrHy49XcR75MpNMD+OvYeUPDuPBnFATa097YXH7HesLdAFbBZTez0QWm+Za5Jw5NdYjyCAWBm
XkTO7zrats3CnNi3MkTBeZWk9yzOeehntUFeW5xsSeP76ZG5blvdztJR5vC+yi0byWqLoR72iCbi
I/LqBtyGNfh6Of/U6+VDWuR9lhLegVZIc9soEw1dTTBUEd6iEz84o3NW0CQ55CTB2lNcIB8kHsCN
F0HJ0Wkn7snXGNIMgWr0jfCAex8VCn2N65A8EEffNk3hzpqrV8tcbqeBX94qqfwSk8U5tYhzitOV
3THvCzHOQS5bYsKREKNpSNiXN9/j2GCxJ4SZN0jYm9F9rZqfSOCAsRauE4MwZ6qO8YNE77eBEbhf
pPJM7pnCkgi5genxJonTC9/Rm97QgLZN7gZDy1ZRjQOGjaaI9lM7lYAYc1/xlreC9BA/bzQaoBQl
DVJYP45NVKKa1W9nkDUMi/TsQHjc6C8JGy9gz/bGawu2pIzjjkDbrlVLl1sTToNyJHqwxuYVITnt
hq5gGPfJcsCjkLIh7i820VibgTBVNI6eYIoz/jCtYm/KdltNlkIvBM6/DJvh3rHIoc1LuwkGIzkR
aXA7l0tJkBkbD86koIoWtlb9oLa4NGiLZa6OOBOodjJHP5mgEPsiTv2R/fxeVnZ6KV0A59EcX7nl
9+SssoJUCCbM8wJvAbOfVvuldFKGQzBCLaHzFhnfbTxYsmNt7Vwv3kEX6tZaYOORX4PGNUJIGiLX
B/U4ufGNrk0/0mZ41ZgChe5MjSaMWwLAFsqRzKeg2zMORPOnXdhvxVe9isFWdKd+DA/sAwCL9odw
0VGMaGLXmkihNTw9EBoiMqg6kza0+5lSONsMBn1FR1J01ZHbaZsxO0DFmh28rrwOFhMqLwr0sfVr
E8sTbl6TgdQXi+0mWHKxs9LvjFp9GHCMupTnqYYD1e73sqCcd2v49rBH5/rNrYrLVGsHyKnnsl2e
XXLrQtk/Cg9WGDrNH1BcH02snsBzGOQsgDewUqr8ZHEFht28Q6LfbErEmAxNDAi1TnjJreJad4ol
tGLRH9rhC8Sko7LRD3tOCRqHXbOvrOkeUIGiewpZtcD4YyAxXJuZCt0ihsKNPOah5WO7KuZK9ajb
1pmI9pIZxHzx5ulS68tBQaGo8GsSW7YjPAlwKsC4DUvsg81yA5VCd+2pibdZ1RsbFtk+19vr2IoT
Jp2gnDkGus69RCvAs2CZQd6Eio5mYnwVnolFoCu3ygEbEvV8iJRZsrgQAgD3c7UsqPSFUzRwZx0l
1vQVjx53xqyF+3mMrnbYfo4t0hNjuCG78Uvv56eld8wAs7Z1n2ARClbNnWZPNyBkxhNOlld+bcQR
tKb71kGsV2ToltW2M6vm04rqPcb/U1zU2D/ddm+RI+OnkG+xuAWpm3jAlxjKkJ35MRBbxIlUnMe8
fbcyNZ2BWF0rwV1ty9zee6JI97OArmotFFSIgNrywyvbJzeT55qgj6KhlyQEpNig0t8t4/iMHKDY
oT8qkCcjPBlIG03c8rq49tbrTIN2GJyV7H/VnQkJdTB5njsRTdkIsii5UTjeuhCORT8xuhjdW7Mf
sztEZ8ODgyaknfwhXpx2X6WRWRwwpVOS9U4nb60aovyTibkE71w86N2Bmx0hqqaWXP+cYkZMc5Gp
5ZA7tFIMHVOqs9g2grpwOij0+OLHuwF98r4URb+za7uXW3z2jHfsZvXYOmRVTPcEOyftsUF718R8
5mHtbWfiqb4G062Q/rBRDsgetae7bKIGC6wYXN2IJgCiEcNxkituPJNkrfdKy34ygYics53gF3+e
ewIDNxH/1G0K1GWo0lzblsO+Tdw6/tXOiR2YNgLgczg0bfHI+pbi0epZPmTD0hwh1IXiQFINgxvb
Lc1Htq0s5cep3FOHimUvkO7fNrgOnb2b9oCrqB5bPaApm7IzAvSs/SDUz643FWgFgM9RGc37NdsG
swaH222V51HuZ8v4hOCQFpiwVgIyG2mT6sjsTukXkq2dezxTqMWZetvephRTzvC0bK2CmYTBiVxM
u76H3gW1yUIeBpYMrl+l15KBvmPEVxA7q+OiKFBMMyXpzgR7R+Ztbtt2e9uWukl61WT3CF0WNPr4
XmJkLPlQGECPImIb0F02UXFkVGSVx75I3OksewaOsgSTbyyoQ0tyeDYNIVBHiNjl0Z1Twity1twk
CTUa/y3jzinYFiwXIBX4p0yhoYQh17nxXWlqKAGjJFJbUWJS3MhBIh4RUgwnl3+jIi2HdYzllmjK
SeRFgEKgSfg8i85970YqP3TfRmpt4zqOQYuAakMsTmRI4Ch7QXugsl2OKIBBD+2KeR0Hg/VDP6cS
u1IcB2mI5FsveN4UowY7OawzMBeqDFjMFncJvIODablIzju+NoO78WSwJr7PZZftB7IXuEGj6tTY
1iWJMOKFCwssR+UfbWiluH5Uf9BoqM5GXukI7+VrM623o6bUacxAquVFjRqYEG6/khOnbEyKT1ZZ
e2fIgMukpK8M1RwCZ0TjRrNLgSqXw4hoFVVjtfhD0dzr6Ob8Enz81rA66BsJTVQp3XRbNuXAARr1
LFXaHd/XiKF0EV+tpoYXo1MRhC7EkKfam7iaWpnf55jniQHS24M1dc+MhrvjrDea668bziOdAsCB
BnFpmGri0XSM7lwks4dQql1HM+V4Cm2VIKA178EmHMw2Y+pEGMtGN4aHKnKRWfYnXJnA1rW8ZjRH
ICfpX5SV1vwSj/Yvco4mdKkRccNWMl1yzXjxkmrZ2iNxU4wOwj2LUdykKdk8ldUgisl0BoEZG5y6
bfYO06AKUY7vTSiWqhlZGaF8us9gjmlNz658mNyDSTcA3zn3dgkOjAeJGet+0NUZM44EAU0BM0Qq
5OG1NFun1rArWFMEUn7pXjrdSXeRGcVPBDBdCiU+3QkhcGlPp5wZ4y6fR3sPycX+DNkWbEHMM1sX
cK0kelG/S5kWQy60gG+My9EiSedYjJ68WXNhQHHbWiCQdh+TMX8dcj08JFzwLAY7Pv8m1DDs1Dw+
Uqv2sW4yFZUeCYPAW3xND7ETElZnbmLSPwM4VUA3coZnyNjGWxZq+n3RWMa2zQjdZNyk7bDPTnvb
kNoWChAaNHwSbRx67wpTxbnOYvqMnl1KprFlhara0QXlOGXseQk81UHAyot903XbKEc9UavZ8UU2
rQK4omlPTccJM4Zo6PXBvA4dfghvjikKmOK46DRapyWKLmIhxySHdBa3TSj99Gnfmnnsk/ZTQZ0y
ATMuhChu0InQDs+6uxdscgKD/nbXZJnVwVDCX49dpCBuvHxZlcpUp1rM2kw+6M1g72awARsxR++N
o+lnN6utxMda/gP90rKVHaVDFccvYRYt5JoYNlHyLFDiULod6se4WPcZ7D/Zdd55HloSBwj3E+W5
9VTmk7OlWYyeR8e6n7Pkkxgzd0MU33NhZM/Qn8pDlZfvmWlF91ZOeJjExbz20GqHCXQ407KQbd6H
6hLjw+IuQSZdVJkMvCxBJQptgD43rx9GB/050nCiHEMvyzdiWsJXFdGzFlkhT4At2vtyRsk7Rmn2
UbJQ3lRmhn5FumpkT13gZEZRswfg4RuTYv6l1/OOBE3Dt/uJEyqj2tg0IvqI4uUhz3uGSLomjmkt
wl2VVl8FOUA3qxA8m1hBhFqIKH6E0B8l8W5mLFDYRvsStV0RqKjtN5mskVROXccJUuJtKNG8uESx
QyuaYFY6ZMKDEgQzZzjbEI3gdoJJd+xsY0sq1BVxe3dvYJke6yYL1pEZDWr2yiApOmNlQvYz9dZj
kThsFDDn+uY8PmDXO5U8SANB6XEQNmlvjdkWW2dQkNh1/TuP2OprQ/XcLupSu8kR//kvC4cfGkXS
lCHzVm9JgSNscTAuVs1Q7J3UdW6bfrnrOo1FSoTXx89H58kOCanDnybu8I3kARUc8C5vdWd4YkA6
UE7WMbRCgGdmuu1inDqRJo+54OY368R5Y5HIy5DdeY614qbVOP+SCHhCOGZ4BKqY9bJDmDP40g+k
Ch6PTme2Dn2jqRumn96dpiGShS2HLhKF/gWTS7SDd5ce5yFtcda7jnvvRsyOk9GcXrjxej/rzGm9
jd/qerrTq/KFq+EZd3zK4Fv+TBmjB9HEcJbwN8pa7CL+EBUf5mJoD8zni1sqpoDd4vohcPoT8e3u
w6kODz2PZdxbpX7UbLBgJUzJn/0SvwBU/aWkY1GtL694TUlpx+xo7k0QF4fY7QxYpZXHQit8xgqx
VkXjAROVuzew8R5BoSL6a7wIkVQ3rMmk4xeE0B6cPyOamXd6MZNYMU2cHTptWhvOz9TYJCBd77Gd
RXvKunk3S+1H4qhom4wiOdbc1QcRlyX7wS4M95QS8sjtg+QvMcVBmU5zU1rZx1jk0VEnbvB5FdS7
YbwEdabUIXXo6lVH7sNsGmmg7MLeTewmTtHiWBxvWJVSjz8sE9ZCcludbaVMqlsn1M5yToPYlWdU
mk+dOzwXpp1tXZG5F3BjGIBiOHoTzj04ahZ12JoOmQ6f9lCzQ8LPRYvIIkz1LWPkjnUnKLLoDNsk
AGP4scqBH8vJu5kS9jaevs2tiBjGksC+MTMC4ZECQgykWB1cTIY12ljuGGMA9xNiomtKqjIfrilr
rDTb/htl8wfKxlyZ3v+3Juz1I8+T7ncIOxXPUH78jcC+/uwfyjCem4T0OCZFkueYPNwcaOp/5gEY
0v0Nijj7Esf8K3jZ+g0XtCt0QOtIj0wTQg7t9O/8dcP+jRMLorsUDj8oiAn6l6g2f5OFCQIFBNo3
6Tq6g/IRkM7fmTbRJIeEmOT+OQXjTzfLIIvJEE2yL+Z5wJCqr6SZKMq2ajHHnxhn5C/XjH+VSKA/
uiJiMYK29gHnvkInZrV/XF2f839Fv6r/BbPOp/YX1drvbw/VGuN7JmOuLT0+pL+q1qaZN94i0H0G
SXBXGybLvcx3cX1hjDz+5dv7X17q7wK5P19KsmLUUci5fFt/f6l+lFMYCdU/LxrMw2Fqo22kx+np
n7/K+rX+w1/k6YQema5lm3yP1j8ELPFgdrSWWdrLWE0DRS7BZ0U83c1NhSmiA3ulM+icNj00nicj
X9xb1WiXrM3hwISCAzYqj8YAIVLBQ3ksXD5xzfAwxQN63snwIZNNfc7GtEaswglfd3G4h7suAm/0
9P0//1uMf4B2c/F4OheN6XIBC5je//CR4Vu12gVP6IuUWvwlh9K6m+K6I3rIKdnwwhVMBuM02wXL
RxA8+5HZKLZYPSh6NK1tzcC7w0FRDk+C4Jbtmjnzx5f6b8XqfxqCY+T/Pp0uVf5VjX87k37/iT/V
qqSNORa89fWL002P8+WPE8l0fltPFd2zdENyTxi8yJ+cLXvlbIHf8jiU5Epp+B8avC1ImZBo91yH
Sxumh/uvnUnGeur8T3KA1IUhJDpU3gigLWbz6736l4ySRjb2kMQ2vBwPmSq6snFrd0t/n2aNNm6m
EbnZ3qqjO82k6mcYZWyTjPkrsM7+mtlAxg9V4ujdrh0SJEqZG/fmwXGk9dpHlbflF35ZLUqmvk+5
3/A0owGJ3CDqZvGiG1hTqrY+t3YVvqW65e0XL0wf1IiOQZb2RTiaB4EqwmTJc37TFtq3WU/zxXCW
R6erv0LTBp6QgP/Aruz1E2rObsBBGTaNsk+ERJAMYZvDs6qK6NaGjQWAzpr0O5Fgcw+I+Um4m3UQ
FNTuk9Z/VmOix0/IIcp4N+mWOEAiyXiHefE0VsZ7THotxAYrZQnAQIdpER3kIiE/QbExGCmwfFw0
Rqoo5ho/UYvnA95iCG82L/0C735vmkv4UFcdgxmwCkirYg3pS5mAbjaw/IdEbIGJxrkeXdOufwZ0
Y74ypbBvZqdj7TV5VPT0VeAErNJDjNjRrQ8W2iUAKvgMxo88W/AYQisdtwPCu2tO+cVQdA6dLWie
8NoxbP2JfBYwjE0XA5nJPvRCC68Rsc/jqY088SwKUE0HTTaFtiVNZn7yNEPcd3YO+7HnIfmpizIN
nIUvZ4MuoDvhVbb8ss0oz3PdG+VmgBb5IQoatBis92kEN4Rcp2E8m3s2aGm3Hj9j0WZHts4cXORn
vGchwA83ygyiplvp+IXz/9g7jyVLkS2L/kvPaQMHR0wvV3BFaJEZMcEiMjPQ2pFf34vqtrbKeNlR
9uY9K5FVXMBxcc7ea2uSUnkmzyT6ahQPaxuPkAeG3xkLiTXItJ7C9cf3tu2rqKMU1c0wfls2B/ez
d4slgPMnmQbeNlMyfRUt/Ot8TJn4M3GVDROdMafGz4dsJwnQPWZ+mtngDhYr86U24VUltHwTcbYI
EA66hDyvaKyO439IduweDhF6z76a913Rn6fK/RbZqtrmK3l/1pFBYZKkv4+LEiPrNgKfa2cQtRPP
stnNcvqsR3nwNESbWUg9UNG8Kh2MFZRCrHmO17bJ6DcUKjGc3EFgdC4Mr63ZCpMqoEMNYUE1UrlU
ZDSkn1tZLi/RtAhSlxkN0B3nA4ILuW2sYb/Y3oihSNh7DECcKBeJi6LW2cJH6QXQ7snL7sa8lEdI
uMVGp+a6MTtJ8TtU6uRyGtqRraadFAXYTZJ5SDpmoDYuUkIERADQvEkFcsqfDTVw/BXIhpA3PJhg
ln1cJjMwW/7DYjIzEneJK6cjQrjK7OjHlhKg0dunVFkXWq7fJASuPcnH0HaJDdbxXEvjCQ5284gR
FTFjou5zzf2wqsg6w9CPN7OV/piXghAGL/F1Q8V0PmawfCYdd6YWkWa/XKt6QS6IRwRT36YDkr4D
OUjbMHpPETv4S4xVrEErejbgkR6L3v41o84aOF/4WFLQXo3actNOtXVERrdNqDHxEw39l0SQA+dl
tD8a2b/SWrmeRmN5BsyGeBYM/kOLixk9KjVjkXKqJqp8+pAc7aJNYSNYKPphEgH812rc2lkKkQNh
675G74LjLLleiOZD8zWTK7aJ0wkBuzsP+dOMShZhSt/RUnWHTN2UrrlVRnbJYRpc7HkMMRUWchcB
+mCzmPnUze+WQVvuNFqsfjJGv/qxrk55LEcUCYl9yHWqOKTO23WANma+BuUyvpGkY5+bqglwq8Mf
dWp314uqr66SEZQpHpnEe5Y1FdltquXZg0KpBqwU/bjJTISlhq0rtsGGAoSQWXrHyAE9uCjxYumz
e6wY7TvqiNZd0XUJRRdVuycFVeGZwiD16yRm7t1LplUXOneKzEhAuBOaS8tkcnJ0D2ML1JX0V/DW
fCx7avnGMbcQDallwqgUz6Lzq7xClYcv4S2K4nC/UG7ZibiUaHDwgYfughbJqcBh05SlQdRJo2db
iIwN7LZXHPShbnf5MIWshD1S4MwR13Xj1RcN+7kfq2y5jwbNugAODHceB08MRCMO6IwGa4SkpfYr
SwNwFDusFtOYWHLLvjd5tefFoSFIAr0u0c5EhAP5Tk7cIt8loqj2+zgfIcYwDdoUjFcUY4XuEHHN
Wh1BrKHzZ8N8WM6Qj/Mbd4QApLUhDA2zgj6bZxRZG9uihdfTmBNRaqt9mS4HZdV+2yjtWxlG2inW
u+oWIYfcG+kc3i4dE1xikhDKaKKcTPQTCq+EAtamKOjWoiHbtVZR36AL2K9SVHMYtzpgbq+hAyul
iHYoUM0d8OLpQoJBSl28F6tmCHCXQZp2l0f3VC43jiMfkil6T1zSCpNhwJZLzOlBTqgkjEUOyHTm
1Mt3+G9vkR3F/hzX17br3Jq6B+0sp1DUT5r1kObNR5cZH2RBVZdaGyqmgb7cOkZD2zi9dtwpPjRV
ZgeSkXffaNz0RmrLA6wlMionFV/QOGt7pxMi8Oy0uAAR0W9L0FUnV079MSdCA1x81NykZVHf0kzj
t3eF8W64iO9Q1Qx7neJuA1v8KnE8lMpz9SKMJsZAbTEee/FMP4CKCs0bqlEpstbOknwScRj0ay5U
P9XNXdO30UNOfeV5nrqPHmePL5D9klAPbCqpMyAqHgW1pug5pNj2/TARlGMxwQfC0RMK84W5Q1ZR
4NGXJH5gQNzWk0alWI2631hdd1USRG4Wo+vHyEjAdMdvDdGbjw59nrsMTf7ZNiqTj79cjnrN9ome
z3hlyr7YoaYkqYYE2IC3hAS4REK/YcZyL6GFSogG+anSnfSi6yztCclGRzsrhiNRAfmPbhS4NTPk
IaExPtWV80yXbp+3Jt5IozX41Lzy1hlCchiUU+0AWTtP4+iNNyXb5Js4L58M2M+0cp1tbC0dYkfb
ukevkCDMG6qg0r3qDN4nfXDdCBYrlO0dMtmJcqDbIM4fFyd5aUxLM7aKz0Me8B7VZ+we5YNSmraT
cwZ0Db+9ONfwMKutarPxzJcE18a2q/wtk3qMUL313pYWw6gx6snKSHLHo8rjAXFVvryNAyIfEDwd
c38XyXt7Wvj61FQ9F4W0bsF8uQBhZHeS0nmalSYDk/X9TBohypop1u88lJZQtDvI4z1s25fRjoeP
wbSLXU/MxrZoCwNmDfmd1wv9qAAbzPhBJ3C4H4zSAR0CEoCcjHkX86+RMvbNCTtc/LFE9q+0WAUz
o90HWEXtPcdARUbuaN8rE+Ouw9S/UieFsTW0VvpzYwIayMkFDmZr6NlfqAq9Oh+DtrVz6Tym+frC
05FZUDdBWM5WKbdD53n7ErSj3CnZNkyoiHCOoXSn86SkeXK6+BoAUBtYTgwWbEbTYVZq2ddDZl4v
bSN+ZHYt+UUV2EBFSBofCUU2a9Fj3McO1T86EtbJbqdvU+X4actarjAjQ1cw7WfVDO2Z8Vffji5R
rM4QHadoCi/E/8KoENBuG62iSJ/J/qn2SDqw3OTFsd1pJwx0Ti5YwSh2nyIWc1pZRyn0k7QH13cr
hzO86OoDBpMtULFL0YuGJ6h3j2UfPTSqAuoVX7HgcRoR1p2DfbcO88vgDHcRSne82NOygszQfy0U
443wxxLG9mEqu9uSim/QOBAQXe0alhOuvVJ0+zrFimux0fRHwPrACY2dZnVsuoWz6yyKwAUxNvWS
HMtuuGppVB1ch7azy2Li2335s+7Q9eXNkfS96onjSLTTMs15ptqKBz7Xmq0+i5M2k2GSj4txEw5I
D6dez7eo7dNvBNhCUE28bj8vpUfReEgRR8aQUMzp3XQ0qBwjNizgPtRNV/d5vBg/JgA3/mx4aM9l
uUt6AkWoKPkru6vR5bynQXVX6hmhU06cnQid+jDS+tTEkXcMOVz42mwWD/HShMd5pMEzeUCVimzI
T9BbM6zMoXeiMLM6c0HME0+F4Gspa8qtYYhZGAaSNLSTNjHKzSysg0Eu5SWqNPSwmPH8TG/fjZgM
DExqG0lLa9fKcs0AHrNLQ34fYgBOMlPhRtD5Z9cme3N8wzeaXhWaBthpSb+VCFMfSkBaB6FWm8ec
5ScH0xDSzmnLH2JdJ2JgO7BtvtQ88w367+IUAZBxdbRErTPd9p3rBdVoPeYxYhJr8YLWc7YVqj6Q
3McibOJt2KYTTTfvWTGreKZmXzB1J5zM8LnImQeOxLff1TI22SpP3X5cNKbRCgOVjLUlqL3yXWts
xVMGrQMayCW40ApvXHd+ce24CHQmaScct3Fr7lj5tTi+ApQCN78zIWUW0vHHiUCa0KLfh2p5J5Go
7ltLb4KJowDOba8N8rl+svD3wwyg+ex1apWTxU+5luWvXnSVuArRY22PLlcahnOZzSMUU/bwGLPV
mmJ1z1I/7GeruSC9D6aOHusswgCy6IBLpdoMdEth1vJKyyeJT2qjosRkq9IEFcKeHSU6dtnefrT5
c+h4D7mZzXvEvM8QSg3ywFY+RjP2Z61XIydR+HQAf1gb2Wg4oDszA6mmk+6RmcY7ehnlPooXdt9e
/lhG2k7ToZGi2w9aWsgbC8IyOhBIbEZUn5IRNY02uvlWp+m+bWaBw1Lr48OyqhYnix/PzH8UAq50
qcoTPDbYHnpC82Pl/U4pPXphlLdzXrcBEWxOEBeqCuYUI2oNw+uY92RILDUfpsOOeQHlVs5HWOO2
T48azqWW/pxi87YYw02smp1JClE8GGwZ9TQYmyIOoFd+b2tD883CfG24xW1u4JUYmSQumXvtJD9G
jrJULCQZBsI4enCAYPyzFNffM3sgj6h4BYdc0a2pQJiMFHkGxI+lTYBH8ao5YuA/4aAsiv4pq/Cg
jGF+HU+BQZZL4trfzMl9t2p081DA4t2gPBJg5nDyxxa7psauhAN4i7ix5mMczYR4IjBPu6JY1IlU
soEiJf7GvkTx6RT1VhsAqkE/q7Y6NDuOw4bB97LIU1vYNlKsaj7SB+vwN3BM9ZrxAYgR1lZYTRFN
cbvvAIFG/YPeeubGcPEKac34LkcaQoN7B1mAEBoMsCyMsdhpaXlw6d0vNiJEy7MCx1AKmi/pBRle
403Ijk24MXrvqipiLokIQreH75FNMrRHC74VO3bZ+sr+RKA3rfVf9qnUb3hR4VAOPnTzc66eXS/L
tsPQjbeYTkg+way9JXjtjI/B9puYPrTezMtxrgpt04iiQqY9eVstxu8kcJUgTtU4N8+mJu8GJ+J4
P52MpnF3M2n3BKNgeSGqr6jHG8LtOPWxbLprVJBbIBQMnfGUhE20dSjur7U71HMpQ7+3d0nEvGt7
5mNiiquYAs7GlqiytWHEfzc3s69iw93FhMIEDYfvbQsh8R6j203esgbP4Kg6t36vBcojNBy4cCj+
BJqWfqgqV36K5/XUgOTcenKhTKFxNzUHLLR33kdJuhwQ5vLHEGO6LqCC+glBYSeyaPBlI7ahyqL9
MHSDWcnCSO7QwUWLifI8qURxqIxZ4EhbCPJCKrNLTdjYcC6nm3DRPdCYDAdOGRnmCzTMZmM+cM07
1+33c4a6xFmW1RwTEZ+lYVUvprT2TUM8OnUITYsFu5I/wqY7oOC5LziCB41K7uXYUXzU8/s2ViZc
nPk4F9GdW5Uw/oviBMl6j8rxmaTqn3qhcEzleOzapWppbw/I8uq23JlWNXJus+1DF82wj7/ZyQzw
UqQPJDd328Uubht3Jna+/iXjqvRDhcIeOTPisRrMiGGwhsru0AiE4NNyjYXigg4/6AjVaqzxzcUy
v13mNVgQE+8Ogiwt7bgHDGst5b4omQUEp11oYsaLaQBCtoR2C57yNZ+BuQo0F9tpBBxe37oWyO1U
espfSpxZsp8/BpjPfgSAeZMV49uch2fbmUhTbxNzg4Az2fYN+yExhXhxqtnZAmCYg4SOxh4G/Ftu
5vsxBsUqrObUtuYBn2fmDxYELXzoODpYvZESRnddkrEcutrL4Oavtu3dUoC2tiioki2iuX1haNvZ
jdRqQva1VN1panim2jBuZF3jqCrRGFk2mj3HDsFxzTPLz5KFh2wub9Qg/cn5BlMX9iS+pcUxc9rg
xS3S3cSPhJPfCs9GOWPkzWENqyR0DxdKgvtLn8mNwuO9t7vI2zM3cHLgMBm3AEq19qwn6qrP8fYb
WfNrwr+LamM/pQITQ4ZPOHQ5BFmCcmDiBC1Flq2pUSZndW62XV4s/jC7N3kyvZKq8d7PHDOn3rnP
PBeEjoOjFGdRDZN8oP3ssWFEd59hbJ0HAgzUfq5Ys9xUHlWkgbQ32nu30wkn0xvcvCbDO0/VA1q4
1PdgcO0Q/vTwhlMUhOh4/MmgAIyeDqRiqBGImtOhH/VXcjTQyE6J+Zib9TOHMW9b97YDFzG9Jnzp
oVqsV6XKH5jmthEUYhxGyPyMORmYfUkSrR0Bt8J0fjq6g3JptUAacbpvx+LGnkkDmiKC2yhNQ9U2
yjuIiHhrIgGkMCsOIaO5RI/kl3he/IHL+WWZzpsR989OJ6dhh7sFgn2FScdctIgRT3O/00LGTaP9
JIXQQfoG+qIEDuAjX+K2qrTzh5IqSSzUN0DRLO0m522OPKJuPiA0A36MwZx1RYPFP2TjHula0FMy
5ZTIdOeJrRUhtEa1BJKCpMt9nIYK2Rlgn3n2Giq52oeTDketodpYw3KwDVgR2bF1+rfIhdkgFvM5
IQfBt8z4Zobi1WLa7id1zjs+ucUArKsrWMkVC/tNVlVhQOOUfwZpY18MfMNOEc/7GM3szqMy5cu0
kr6cS4yLU3ZPLQJVGfONVR9Tgj6e4749c7Z659A8HhL9MkzDIfba2ySynqYMk+AwRGudODxN7Ji7
nHpn8sOoAZfL4TsylY3RvCXC+waB4HUgnPW5UC2pvM7inAydNaaywqNqMChYTD5+PPfZIdPxUDcS
FlYHechwl8Ok7GcprHeljOcs7eKARhL24cYNFuK6tOqXy8aJiAsaGXm2Fe38Ct4IIWYqvnNCRGs6
CbnVcNhj9eFgrSCEYqfKtqNtnjq7/lGz5G09kU0nl/bVITOEPFrNKEiN9WRgG+PNSAHvjUDzdtsU
7d3caxTi80d3NO/cWvsuTcfd1JlWwQXBgt/AWPDBMP2MdQUTf9B4D/2ru4KK3aGHdOcSjOTEIfS3
RAKq0ICoTYu7UiKt9kwd/TwRGYlF5FJaruEnzvJSLTjSBYlz8A1ZA1ejHNOc1vxylnHCS4E1trXl
jeVgNu3C7A5LDk0YMoqNPnqsQuu26K3bKY3Il8wmBI6oBNxxCcpC3ih2RYiWEzID9Jqo2MGeN8mo
iClmK4FDnoBCLzE4+4zG3dAnCxcnLZaUx22fwE8IE6Jcca6xstDNjpESbCZ7zHFodd59TBnC78ux
uqn0hp4nbdH/7xD/x6oa+b8bxJu3Msrffv7q4t90K/+bxeSJ/6QhahPGTZtfUKb5X9WK6/4n8gWX
jq+lO3SuVqnL//SI1/YxBCvSxFFrmMJeFQP/I1wRJDghHYY/JCUSJVf8Oy3i32Uhf3GMPP73K1bJ
5oesv+3v/eEiErMda/TIlrSCKjHN6YF0EAftWJkf8MVZ+789mj9oQ34XOjiWg1dEl9j1XFriBD9+
ul5pGhgRyjIKZoxIPkay8JGw4+I4E+d2NbuxfhE5aM2vL/q7UuS/L2owMRuuCQrKMng1f79J0blj
P1RWhCpQapcuZ+dqlLYJribP/uH+VtHJ3/rt6/1ZqFLWyC3d5KV/Sl8nMI8eji2gevYFfscFfXKM
+RzSXZbtgY5CClROd/jrr2JXH5++vtNPl3e5SVcXUtfRQiGScj+1+yX7QaixpBlmqocvkhPhrJiq
bgWd2nnTVASkuCq2SK91m3fw0t0/CVk+PWp+gDANaeBEcBAdMK5/f9TZOND3to0mCPv1JWeTeOo7
LXnNQBBu4xnL8To3Wph2GlB8TX/AoiOVH00Cp+KgOuPBsfvpgAdppFVi5tH26wf0abz/9fuE0ElD
FJIaqP7p9yWVVIQWUgNpCLXFSUCZopOTHbj0gnasQ9rt19czVuXO3wbEekHkZ2ieIZC5urVqTf4+
9lAoQTdUfRdoC5fFOtlTL+LObDzIYWXdo8lN71PWvkyPARO5QoWkPTnzZYLgpXZf/xrx6fNzWaR1
868JBxSpYX3+/AArVi186CwYRGctGAAibI/DavajMAkZE6RDipCYsnjS1z/tpFQH0s2pXeQ0YyGw
uPE9TB391aoE5Q/YoxjoYSNZz5Hq62ML7RMrfu0YuCaU4ZIa7fLBVcwvl6JstCNJpaxEIsrFPhyq
8MoxCv3161s0Pyle/rpFT1gGb3n9Dj9/gWj7jYrMB0DW9Qjwm2NORw9V1dNT3trIPZx6eq68Jl0J
g4Z3TcMNOGVeRJe2t0gJCqU6EnnSvQ+G1G4hpecPuez11wmy6orqXTMDDCT5ZGwcna5Pf3KoUCCj
lXhDPO1RAyj/6s+IwXymR8OWvysXACDFQO5c5OUPX9/u71o7RHa80FXAiNbINHRnlRL9NryGMcxc
Lc6DpV845WOoByIiNf/rq3z+argKJ3JdR2Vnexbwu9+vgvjWoaVV5QFxedF3DTFxHeJzGdpF/nLX
qJivL/d5EvnrchLJFBOZieDzkxrOmbomXlouZxZVdJWRSsIPm8h5n4Z/mA7+8D2wMKwrLEPGdv7S
GP5NHlVMoowweOVsYKPoClj49JTaev7ANrY79WaSPxTQKu6/vr3Pk/R6e0jDVk2WxxQkPj1NE2WY
nqsSHCwesndqnK5LLFbDl0jCgWHi/bI5wwDlfskUwu+VcPlPL/RPT1jyIxxTWt4qp/39hWrUW9NB
z+qgrSCZJZiKGTd9CdJOyCK8+vp+/zB6eJOuQUoQ4l3P+HSxwaRWrLKoDWrNyR8siHg7lYzOoWK3
AXRAqR9fX89YB/3f51weMHZ4YWAy4xmzxfr97ioqqEnjFVWgoxTDiDg4NMZipyIvz1LVQGiVli23
hhOV21hLQ1gslZtcZtGuRLo4cXHlSeFdlWyl33u77d8LvEMcMceQVLfE1miSqvrl6x/9xzdi2wiH
mZl1/fPKTXh5ZosY59ycRHKTobvYh05enr3Iah6/vtSfBr3t2uvWESUjysXfHw9+86ZruCW2Q214
ZYjOuKK6OhJ117gALbLyHENOCr6+6B/uz+R1CMcTCLdRRP5+0WW0mkyUkNsns7T2HN7DK/AMdlDK
ULt8fak/fF/gTjxpc7FVYfn59cczJE4yn0hUHGPKY3aaXgpzcXeD1XR3vcJCRkqUisgEqORldIvo
Hwb8n+6Vq3ts0lF/uqso9O+TMsY4Z9QcVWL0QS9WKO7QmGvvBsSyd/31vf5pqNuGBTCVM63zL1tb
NuhEUcVLEVisWaephArc2QR20KmiLhER85iCZlq6k9b84yv9w3M2HL4yGzU5W13r0zhqXMAnckRZ
lDT6cMBekdxThifNDRVPeJVSvUEcMYqJIGNKq/g216bQ17f/p6GMoAtrq+sQa/v5VaNsoS3lyjqw
Yt0OImHbRyRv+q5Kujt8RIbc5CL/pz3dH14vMyYAOI5nto6q9vfXi3zb1JEKkjSVWt51qA3s6Bzs
cejH7DDdf32H60P8NJcZnofig+2j7XBK+/1iNSckF5NLFTTs1a6Ton0aun/cpf7hImI9mOGiYFJw
xaddceEh4qUczoxAmz2FgqnBr9UiurVf38wfnpxAkszUbFnc1ecnl3do1WrcYcGEWv85S7qOHi1i
Ex/ZAIiYry/2h09DsJZypnIQ+BmfjyJtNaIDnRT8FO74UMReIraezo52sd0CM1mj3RJ4S/bLqNn/
XQr5P80Wf3qe6C89ud6swwzw+0vTUlYoNaGuyTObZO7BetdSVr2v7+8PY9+0pcfgNzznX9dwjwxG
Z6K1FjSaZBjS431e8AKeyNckjzVrRoi0XvRPm5c/LOZ86+hYuTOWqs8HqMWi1k+PoAiItrMo0M/a
rbtM0GHMKsX1VfzTF77WWj5/ACYnWRMoNJQatoO/P8sI806B2KIKUtMsbHrXA5xglAPxBx+D88TE
4Gmb3vPGp6V2w1sPdxexuKTqoc6UafNRW0b+MKaCU0Bbzs5Bq5UJVm+M36WFCmufSTWaPtuCv5pr
nrkz42YIaId2j2xc6m9fv7Q/fAEWRgHMMay9Ojit3+/GREuvrFKvAlFrCPBr4lO2Dkblbyo1hpt/
+1rrxMjCIHhXnD1/vxaB3rU7i4zNrU0xXWFl3S+t1h28tRbx71/Kw2fAWKf9RmXn90vNOgnSs5jz
4K+KR0ckFOBQV9taYZwGX1/qk1dmPfJYHO0oMzDjr8jvT4+QrFkaGVPIxzVFnKiVbY7UC+z6YLS5
/loiUZZbC4Q9wNUc9ssGSLD9U4+z/AFjaokflnF2O7vDcgEmWjxZy2QMO15J4seVVr1//WvFuhj8
Pn9bzEHstCGKMenZn15CY82dnGMKIsVYRmcwdPUb1mbtUncTetcxSaL3Xo/bRyUbrOAZ2X44EsRy
Fzkx8sTFiqDF6uqurRR5ceSZ3Vd5j2zZVt2JDGz3bnTL6aAn6Jna0C7OIyEE/zBpf/aQ8MA5YLLC
s6HhsPkv2xmjXjQ2rG4JExW2Qo6ov4bjQnNKQiG5oByR11oZU8FQ8ejrkfE+5+ly/Po5Yo/5vZJC
0YL9HE1WKXVP4EP4l0NoWc01je0qcFTr5mjGmii+QQHY0uJK612Sav2Ns3YiFzU+O3AjJF6DhND0
KU4+RFY9TwjPG7SSwByRmYIObFO1jbJqCty5TX1kgWBQVH4zlO1WW5J61X8ctFG+jwimcNWeKd5s
2264R+r0BjT6iT4pw8ucjlHhHRKP3k9D7tvGXtOvzeyslyibMscnRHCbeAiZYLVYcXlTGy3xNqCk
6/lJnwAueq+CcHct74ISOTVt3vPoeMuRAPDtEo8vbY0WyVtuSJ3FGmuX9tFNHbjv0ItFNB+R2z0D
idrUo+3X0r10AMsirz3CD/fNVOyUanAM58ehK371obYj4+pgdSkxOWiCnOHFVCjaEnbDFC9iBIBR
DZwvRTxD4hpuBC1YyHSaCB/Txy7aWS3NNG8A75oqgKWWfO0N2vj14j1aOnaHEvgdIVQcl0hTzDZV
3F0nyoiCctEus4zvrRaLdpmXL2WKSosUDGBNKNGau3m26NF43xEpbGuh7x15wev/Myk0HmL0SFf0
GFuItJ1lbzQ3USTOg9u+TERDdTQ+e9JkN7jdD1rq7eYi8Q3N3YVo4fplPrfQGOGMgZdX8lTjSU6a
e9SxnS6/D/ZPa7HomTryxoXI1M4/rWolcFOahlAr4Ofqv9z+YxHmqV9DL2ZinOPokLdrBgio+FTu
7LI7Jx4Ew9l0n2sDGqFHiXcZ2yuRVw6HywxRh3EPRzCg293ship6FI29ZxRvgFhuTB0Ijd6gVdch
jeEZX0GwGPt7+wksGF3h9KlvO+I1EbCG2bFYln1nGz9UlO8lKdVbYwqvHfxDS2c/1Vn3U8SkaKdO
Q+xMZB0IC0bvne6monvRdHBWYCHQYeuvsqiuTUgs2zDUDhYZ9O15BA5FN8D3iGbVUu1I2cePTXlZ
OvOwED/cl/Y5UvaVSbJLWY0ojAyUIC3sHQL19oP35IBaItoDLq8mSdkor7wKNizeCLVGrIGTSXam
2b4Q8viDXgT8svhcoo9QOVIYWxRnAPZXsiLoMCrGHS1s2r9T/JQuzYM+FneG1/2goXpY2HP5KvzV
8nHVKI4Nxbf9IzGysyWzbT2kz6n+vSRYL+MzSdLpQPv6GQZZQJf93WTZAPnWIHmLPzpAcSGsSFOr
oGHZFxEiVWx5CDiEAJXtEC3RgYvdcz/3l7gfgsgOj0CKWp/eQXse0nifm9DjbEHmm0N6iXzM5QDK
tsR/tM4gXsP/QxxSvAymNtyXrIp4QyIwCsSTkMYtYM/SVDzq1GT1Pr5feIBwHM64gDb9yshy04bE
E7RTL+YcKwRyVWwS5jNRdmTXXBPF2Yb1FYaPF1GSY5mDsLFIKivrewTnDdSk1EXbloMOMXe0VtUI
jhtxhMvegz7FxvOgT6M+f8gdMoKaubqGOP0+6GP+7HaI0sDGN7r35pTDxWr7+6ar7qhm2o7S4LFY
Y5DC0+PnOQBf0GeV6lKujp1IMQVpfXQD7tqCsWD9LDTj0Vv6axnzg+soWGQA5YredplV2wVgHfvl
TVLHd3r208AfhIfse+etuV7T3ayIHSuc7ynTKv1f1FvVDwJN26CCObM1HEBAwozlNxIejOOMRhIN
bXUmCC2/ySdZ7r1GgY4tuqbbmIUMdzru4MdoQNbMhBOJmxTNYIFm2mkWvyV0djw0o6reZUwWJexi
BA3K8RA7zDD++yV1TlBFnCfDAo7j9NweOiaskHAkQ4FkaUKCpwhfJV02yYnBIcnaZJeS5sMvp1vu
gcV86EYltt3sLCh54DDMmdejL4sEVdV+edOnVjuuGFwEzpVznQtt2VXzUD/Kpf3pEVF+ZdY4Eqkt
E/Fr0Yh64hMlABFDhX0UHjJiVDZLf8iNxT2SSJrfRHGTB0KbQYGPZag9NtWcfJ9FI8BHwhgNYjlp
HxJd9M71FJOhniWzusgk9x4T5OM3Zd7lbF0s0G7Cbd3ar1Ut96ruIGZqpBNv0x4JzSZ0BoWbloMW
hehwePMaM9P3wyBjHwvnawcd+31euDji72J+aSeC3bq00Xoy3FYyVGjGJGTTNt+VY5feU0DJFfX5
4YVtdPHDmNR0pN1iXvIir5+9aMCKJ3t1Zf+Vb5qJDJuoO8ZvhRU+dA4ffJEXeB7Q5lp73K0VOnXN
mG66kZyJlIZ+ixRu6QdyWmDgbvMkr1Bh6B2EXXyjYhEWenG9ugWN3F0SDnPfoLGSZtmGyclVYXXU
zFLfl4XlXs0euRhMiMp9sS2tPS7dOvdoNuvpOHx3aiiuyO3jU2rKn2k7yH2oQJQUtkltRroP1lS9
OQDJgpJDwQOgufZRpo4ZdAv1SIxZk7mp2mK4LnrdytCvoOXtDJvlrG3EO9Wr7o7Q6WYzD1Z2oqsj
UMza6ROwE21FDbQXPYx3eF8elxD1d4+U4ETrri19WxvzbQnsf2MbC5nXHpmPSRcuJJVmU8NDsj2A
NSRV4YkzMMZkLlSfTYTuDEScGvoeXCpGF1a7nGKaO+sq9F0is33OMwdDae771CQZVS/L3dtlvPhY
VKVfl8S81rCIt9mSR5d+achwdOLhKo7BHG+WJEe9D8TguCwG0uu50d0zBAC0QonVbyDfu6/DmLJv
J9acVIG+73zGuHEs2ASiPBxM7dmd0fAv4fKtJR/tME2J8Stp4vIDKkH0hA6xel+auxABLEc+NtEH
TAMRaGYrvZlII7g4sGd1JgyVYO6zHXC/dsPfo0zfSgJZD24y1teOZ+grRX4KSrKQT4i39XtMtBHb
IQ2YfD6Wx7melhNqb2JwWsyP/lgb7B3VIH7ZfbECdnuwdPqk9rIU3zrdpGGqlQ196XZSCwmJsT6f
M8cacUJGNY8LJF7PnqRxnkB19t+sjIpfVNpywPMiy4JoRn0Ipv+i7kx6K0eyK/xXDO/Z4DwsvHmP
b9Y8pzaElMqM4EwGhyD56/0xy3Z3ZxtlN+CNUUCiBpX0xCHixr3nfKe35+8hcvFuu0wcbHNNLtEu
aEb4PyVw4U0rZud29kK33HilO91XCakyQ0ouj1dNdjwFw9jc4RYzKG3byfjEQpZiI8RDl6Vj+QIx
LrxMKwa3VTxrsTsuUPiApeVboqdheo5V3h9klRJ9SJF9dDnXnr0o6Z6A32IRBoQLKlaYdnNHqoo0
8ICNJArkZUJAidnn7OYdAWeoW9ox3XM0jq6mMioxHSxU0ZAYnrwGrw8aNNKLuXn4N+qhGQ/YM8ov
PMvZ48h04LOrfgL5Ztq8uMUPxlQOoY34avQVEbBjjLELy7PD4jsFCVzZBQVrUZjBY2uV0aXvB7BU
5PPmfIqRxVw6bfLh44m57RuYz7oe23PfuEayCTxzePN1iWm97OF5jfLiKVEcUZ4S0GA5+d5RbNQw
8dfo0RW3NrbDPjBsIHML/kn688Oa60F0ZOm7p3bu1x2E4+S7RlCSYxHW/mNKdF/+VuDAgWcHi9Vy
Nfl0w4D2ru3nH57RDNdky7inGTn/N49TyYHhNr7MxlMELAXNY2F7ZLquaAncPctLQ8L8rm2rA+6H
4n4I3JdOERJpGlrHi17rQ2lPGBQQzlEFD3nGb5rQaf3mgkC8HuCtouQdEPAKTGabyZ7lyZsdU+Mb
c6xsayxOf2lclT5VZWVBO+8MnDZUC7ctzMz6PGAzt3f8Dx4OxglD/yQLcb+4GaxhhXq5NGp2Ni9C
OgVWK32ydWDuE+FMT6o2QCnJcNyFHnqCwCaXzh2taBMQkLKuEH34iA7Wn2PmW9DfCp+cCBlMJcTV
pGnhzhoyPejeolGBMOqHNJXYu4XTmXE1t+m9b3kyJoa3taBF14JKI2pOnkeJwtUvrlykgzOT509y
waLTVI5Ak8kvHg9AsMh0lqPCKjQv3ZfE/4H5uPHEEhdu2zAO13TqYhGk9g6ROH4LUVQ/C2Owbhp8
ZM9kO3gYmqxRXBG3gHqVZCty56J6HOJu8Btc5ZU/3I+isfGK1fUJ9yImhTq1L3MUBoSR+PKmwYrB
oz0sF2LH0oPR1XTKYABAjPXXtAXX+UDWjQ2KwhzIewe6kyy1VXW3AnJbr3wwKWR3ricbpDlNu2Cg
G39IJwIpS7Vy6SqBbSMbq49xEjzwCNab2hhPfY8zwA1b0mlWk6OTOcUtJRcmJsuct+FU/4oH+MxG
rV5NteqPl8F6A9FnHPskeLEIZt2GORxLBgomsc5m4JxAJFLF1uj2qirKjmSXwDkddR8nlWccUz1H
sWVVzlVCiYCrkhiBkS4ihSe079Fj3zcY4sOFbuUjiorykAklr5d+5UON3ljtoUZjI8+l8+Dkerkx
GpScpkYW7Q1B9KAAez8qpBmwwOClbeo1KEKv5mae/fpVOsqIe62Slylru3tD15napnVQI8XmEnVB
PtMryYY4SHH5BkqLnZO/sfuxile2sJ5cYsnoAK2KXWaBNBGA0aTXovNPFhcZHMbyEUqEtk7Xh3u7
y+FPVIgVE91ifzaUqR4ocH76Rlm/j0vFOUSqV1KH1LdARZ+0FSBiB6yB0LuPOvdSjjTWe2J69Z3D
urCrRLk8BHn/Yugk2We2kd7LAUg2LkAxH0RbwvXEM0oil6/jQSFIGaAN/zJBXZs+lFrXX20QCC8v
IQDgvazhQopEQwrL1MnlkIeRfCD1IcBblTiztS/bRbyq0BBI62kBOOVTgfUXl2HfnDlXztvJTaqr
yCkhiVhjH7eJ+zmk+VrbTf4usvmDYnOH6D/9llY+gc4Uj7Gl/OSYhQt2wEWGmD46AzMRiZiTX0Ys
BlOHybdaC011PWeDApTTv+Dl5qCCCfZsRmYzb0wrWfX34Lw2lp9G9B2ANqQE2z5nc4l0vcFIgOjc
atwVd0hASi6iXUVq/XVWQJ61lhqjC86yw5ICmcTjHFxn4VTeTlB/vxNx5h+QUj8OdbKasRdzL4e0
fB3QfB80qQc7u9ZPbTTZzPsb76VIU7JThdC7jpiIa0HYe2ymx9St5nNhNibRJtq8UUOP5reuh6PV
An3ryxDJtdF054VD3ndyX81976OLFtBfNtEQTs+uu8JKVpJ40LjyjN5n2FXSeU85rMYThtddAeiY
JI5E0R2uj6rMlm0GR4XMp4IWRG+k1U2k+2aXK2/Y2Zj7b8PaCU6WLL5bXdq/9EnrHlnRwZmqnglS
ZoGrxefzqWePwIC2glBnO/kLvZrhQxl+fR+lfvpmw8dzW4/MLABMF6yBgDhDKnPbi8azgRcWz2JF
W7l2J1DqjbOagJD9A3oaq58ESKYx+PmOBQU0ExPH1Dxi5pI3kS/brSvYdE2Djpch8c+qmWpaAsDZ
BxZcWW5ZsZWNoSjBe2sT6fDgcE1pEWGdSUg537QdlNA093YeNpgsD22KT1CexkyGQKnzbOt0UfMw
5YU4NilroS5ztSNUwYX8ytrjc4aJM4gDoEEmIoTNkDMzMPRqb/UtCGC0ZntDCQdfGoV9utFZPl7P
RZveBT7Af9r1ag8rb+E59bFqz2EVRw7CXSv1rNuKChCGSzOewnwYsDg6yZ6ANPFQcGba8AOw6cHc
3qDgUsT1TOGxMHDrT2ZDr6NrTUh94BHr9NOcTf+mgCOCVS27GSsKfHASX27bE1wBwCBMq2hja9v+
iU9HbqHOzPcLXM69Tbf0zUln41LUNbCFeRpA05j+8JyMdnXVwl+OpUcEzzi+Mx4meaIziefKx1uw
kgVWN5usxMZHao93+VhYXcFZts/vm7Fm32YeCqrE+nCLBgeIStzhbI12ysG8TQ6Ew0je9gm5tptE
L9payTRZ+j33NNkXHaMraLdLsA1S5uDu2EOdXmT5NVJb7XsEbifLbrI7nRFnYNusuQEya7WhXQAW
tgWH9u6OOdavsjBw+Nrls9F1ySXs/HCfJ/4Md8uCdd8nA54YMd+iHvwMRUMYBswWxOMy+MxbWISc
m6xjJF33afA48oKbaWIoQhHtljIDFeMXAdtHtrxj7tax1WBBE24qnusourJyiINhoOuD7ibAcOFS
PZeYENlQ6iQeGyc/a2RRNHQIpOBq+U/+SJxJrbtT5OJHhiOtPvoBirGpJpjZeBCMiofbG6Lm3hel
990s2hfb1RXp5wHhzeQTbPGgp+cIj8Q+C7ogzv3U1vvJ74YrldTdIzZzqOcl58etLiZal82U5hcS
n+CaCpzpJsP2oTTEzirwNi3zWJ5NiL4pvTDoqb0j7b2J3yXOVqYUTncw8Iw0sAxGGzF0dNmyIT+S
vbr8xCPjEqkKi0ovybWROoSQ+TmdtoXmTemEZgwuuP7C115vHeISqQ548yIZwsUNmJWT2+NMiDtZ
HV9Bl+iD5zbnIZftTS80beNieo9y9UOmWbAPFAMF7SlczQtYt0jrElx5TSZy0fjjDwYfZCfBHB2f
s2iWr0WYqS+v/ZmpgLOmV5tH8rJUTOut3Ab2Un4TIFZj2/GHsxq1e87babxb7JktRPsYT4nY6o7E
iYa0O0nQOJgk7myn9SzfSFHTyvOTB6FZvBKxFMeUONZHdtcJM0uVxCSBiS2s7akmcYpgxaLGjhfn
oOXJZm07CkaiSN6TUk/01ki5nNpc7nrwX1xWaz6DLf1Urm2dFaClQ160jA0QfZJCM0UlFBrzynMi
caXrItuiXaujvSLU2+SErqTeS04Y1oYymnirymvqaePOKh93fku61w6ErFtsLaFMwQdqcW909ky/
rUCN0cW1XjaKI8gTLeNqXzO0hGWa30kvcHa1oASXCwMdFxs2lKYFkFi95Cfko1DBgUm9LNjOpg3F
7CS2HPDIn7ALMe99wA64IKwBdIWRAXaHv4hxO2I4nNNiambKQYijDWX05MeOv1hbwUgGp2Chb0gI
AYy9sqIh2JtbWy7urlh5v4hyt36bX0Nz/BgrYEmum/ZHZk/p3orwMi9+u7ESk/ZEGw0Ez0TJsdDu
ndK1okujKD+l3Tybo1tvWxMb3ZIMKcBonUyvzMnTbUkaJvxov/1JJlz1UbM9kr5DMkJE9bWtaYGC
MhTO9cAg863yyaheY1+EA6rFzn40QliHIHHfo6Ypdxrj14aENO9kmXlxCgzrImrvtSJU9xSUXROn
7fBcW/TFC9cZjxE8nthr3WVXRmH/bfQHPzzMiSZ0zXVZf7uVpqEB+D/SNgV34QxkUZIjeD2hTz43
SYpNyXblO71+kW+0knSWu7FhypGsoa8dU7YwTUFfw7vlpDXGPhXfeeApvVAZQPZogujYuUT/qd53
zxiFTWrY3nmmpUCLOaxt0Ix+h6F3CoBHC2b3GgyFqkPq8IGWNiY9XlmOU/ZeFFN/vySpfzfNhGAs
4AbuPaGGtRbzLh1McYq23Bk+cqZ5cIKiCb7dxDV8NHsnhQs+C/+LEF16ldQv6q6yJzYMxZCpp244
J4PortmsGd6FSXBpe79hakU+23Gw8/JUGfDaN0FLfwckSfK2BLI+ZcFonsJaWC+r13WfL/kYUUlg
2IK3vXBERvT4rhLE5lna9GS2RBBSgr6s8SFoiCpVkL2aoaMeLeW2N2JQ1NxFphey31jJVnOnofxN
JHJmJYJQrg9g9nxv5Y+lWK2T07WPICJ2mLt972VGjHArC/yR60CK+FF9uxiGuq+T3MaeXDVPmSVy
qomKOBjgtyQsSn/EWqaJrCLekKi8YImYnyxk037ptFBXmdDlp1n6NRli/pTdjaQ8VltzgdJ8VfYV
RUDY1tlVF/YIv/J2CMl0n1L71U1HeD5DrnqoEmN1sTPg5Rjog5DE4MpO7gjKA1fccuK+MgeE4teQ
aQwb9rbn4082g685xUxBYFz7U8ww8S/UYf7RwnQLg9ywsCUOkTViocpVdWn8yqNT1BntkyGk+xIV
Zf/drJqGbiFZpkDwQY/caJaq96Ezx5g4Dz7uQHDRlYCb8Zi7AfSBKMc96LrmOzc52DBSjdRO2yRC
DjJrmhixCoT6yO8LwHSOgSIUnXm47zjS0b/P7WMiHfuxKVR3M4O7Ao9fpjPeQ7t2r2VXIlvQZo+R
y3RpksdyWB0ikZieK3yIECywi98BP1w/l5Ngbu2azMz2FJjtt26eQOml+cifTc+Kp6uJ3wTM7a2D
0vDaG6SiPRKBIpqnYHquE7swD7qco3OmlgXQFjEJZJkRe4g5v5vSjgBCjXYuMYU4BCWKGchNsnuE
fJpbe7fMCC7LmO/HY+0Uj8wqRX4qAD1j7GQA68Qm07B0u5QEWsxJRCSqsHnrk4FYqbjrmLayIUj0
8+VsOZuI6GsQf13x2BL/cWhIOocwEwxckG7uuKQWylNB+d9Y7p6nNLP2aCeoLMoOFU/O6GrYNILu
xjYJFnKUXUe80YbnBB0ZjbsfgPm8113QnemfZ/uIMNsXc8qIDCRTHhy5UfeHpJp7GEZDf2Phej/7
Xjaklyhsoxsasnz7vEOzuazilbCPeE450SfXE8T/cotVC012NDTf/IrKJMoycR1g09gn7Zgdw8RH
0VMFs/i0DNh7HigImPjYQ8ad8mk8bTPJAWmX07Qctw0yBFAI41w/QkeYsm3a5XMZ9+nAXRfgA76A
YvK3yknSq4HW+AsdgTTdqrRRLBYFQWp15LVPma7672s0/Brt5BgfBlnvb17ttE90NTHDO3Ptk3yT
O7iNq1E/K9NRr5CtFOyMKnzhzODfBA5wQUb90XWtfOqDtsCsWXmVwUCxY71CQUM9TmAlArqiwayd
YZK9tjrP3pqTQV3Zs5De8B705XaiOQtscSiQszvWLLrYbhKGBwO2cXEYAm2+NUVOZGLRIwang8WT
pcbMfQnp0FewPR1uRJt5DCXw5HMzIVhcxhSnhgPcJHlAbMe+SzO4vE0xOsTtGMrrqIiKu6ivSOq1
EvqqZIHx0i/cbxqg5TztELPN8oxW2Htx2pKHgFHot8Lu/S/IKNmVbIRNG3LWLA9mjwC+N9yg3BSc
zBmrz8CLmDGYvDxFvUoWs2ZxCbcuvOhJSoNHPoh4Ao2m5SZUA5OjfecOCG/HzFutnBCMX8QYWWTj
OcjUjDDNjiZat1toCMWjwIYOupIHl20huZaBXzzOXtA+YROX3Tn1uuCLww5xI8T28W6kPW4UCoLF
wK9g1FRmPcrqA3W0yMAdJTiRF/qIb8W84JoN6sbuTnbgyAe2otaPiRtOspM/D9lRhYFAicL7QaY7
I453WfBo50yvbtCh9IfZIx+2boCxiXwWb0ynuJyBZeO41104U3RISKeE1C/Z/peGaUCL/LMxRW3v
6mRkufcbh0eY9Ene777hoHMTro6fau7AKKBrXJGbVQUTP9es9/wQvmk069fCiWgL68hWj70za0ZR
Sdbvs3VlBsUm9tEyTVemh8s7qmqyRdNqYnJk9RMGXsTeXe7zn+k4mwc7q2BzmqHiGmABuesCGBDv
eaGKlCOk9Gmi0ldfO1TcpKks+kNdSQ5DqlxJRrOd+cWt7PFYt31bn0yjqU9RbZjnfpHcCza5xses
H9LkDlTn7L2JP+M1bYkDvZkC1PB81sh0cVjnvKRmETFbw3nhSEnWW4awxxOGfFA831ADcygVOBVB
pnnj0YDftyVNCodVWS9cpNlOy/4SjHU3g8+t6LRWRpgY57k0i5m8JB44e/QcF+hANh5sm5lrXOUt
xbZJl/QgGdegwBkwXWdOzkpC3g0qXwxZOF36oX2a4I9JApX86HZsQGhxHfxj0kbGNndKhRNe1YqJ
SOeda+YJTOxDFKa21XhPLk/3Ie+MUlCX1d5HwYZClWwtLSQcfZ2ViKauGIWyZfWAfuLKRQhO8ZAd
oylzjkM2eSiUPB6VkQnttgmZfCDsYr8wgfE/u2bvUzcqNinY2Ujdnbl4pNCCXkXZw8PbZ3Bs9rIB
p77VQcGGSXVoXzjGD7dzC11BNxJRhOw6HF3ZhIFf9beD5VKwVCYhaygmtoYx4YZpJuMM3rY705rg
t/Gkk3Qg1Gg5T0VLCUg+GGv8yPJ/P3A4AnZE/qJ5ySLu3c2SWBhoDE2PbTdNVmpcozyoC84sDZP2
rF28P8T//5Tj+gmCWl3+cml/r5tZpUL2vzD2f/2n6/S7Qmbzs//Trzr8qG8+yh/d71+0fpr/+l7d
f/nB44/+4+/+YVfhnJzvhx9qfvjRDcUfnwI4/fqV/9v/+C8/fn2Xp7n58W//+r3mkLN+N5HW1d96
qx301n/ix5ZD//EPX/8HrhsvNpAsTDami5DUwqTxn7xuvNgIV00b2dEv8HaAUPM/vdjhXxybRRoF
J44t75eBu/sjRGC1aaOI5C8fiekaPvDPmLGdX2Lmv6pFDXTxGGcjx/1d5JxUiQtYzz56DOXPNW9x
nDoRwVKp0ZZEgKTqbK+FsKp4ygHnOqw4Lq5AyABOafXPaRHmL4bpvUrXy9gjoqaPIP1NrLOg+sKM
Zm4g7/GckVsb8RDTJPcN6z6kq7nm9hXRt8lq5Lu2lf8QGliGAs69awSN5ZByuYIuGazpzoPfxSFI
XDFsJ1uZMdDD6vZcE9uZXG4qg6Fgnpl9uGGe4QaxZ03N2Rtt8dKGdjIDSfRWrZ4vEzQjdqv2ltvM
D2S8z+mdYVepvTWcFqK1ochpWjPzAOfS4+q9eADszIyFTLmnvLSye4+UkTsEKfrsROgmE6eA2uS2
qKwWv7qW1lS8U0jOZ8TE0RX9y/QIsFhvWZmMraw6VZNjgg4gGbpqPzctNbdaNKAJWV8D0Z4uoiTl
s7fsQ4MfEjGuJ6/boHQUvVVGbxsHZtrBa0H8ahZBREwcCQzvRUGo2bThlGxzzKfH2fNmqgh/DZMH
30dGmoD1HRCjW7Zld98H3mPb4oZIEgE3DtvQISIFiUZ9NNAL9K7xqE/faafSjAJ4c+Pm3XhGazHv
UGW6T00YVLeL19JcIQQFAw7T77gMCTnF4Oyd24JT+8bSfQB+yhBg3JqgIsLFnVhPRgu1o7CfEarT
A1sGRKt1vtwvTuShVcmLbucyeZ1icne6h2Zp7M1ojYxI2g5BX2xMcjkwf4d8axQuz4/ZXoiVONL9
o0PTMqdosrCnXsndixSm+xo4yNzZjl8NYY6X2crd1RArXpMRrKu59FGDYrSFC9fAphJUCtCNlDy6
q0l/yiWA09J/Je2X46+W0LwYImQ8lCSsbTieodxHNApZ1SuNgIBKT4PwSciR1zFTUwKghqV2v+CQ
2mzKYm5ODOzS3ZyG1iFSboZ41SdLNcnoZTtDDolqGdBbbvJZlR0tFG3aR9oNVIIC9OYdYvrkIV08
2hGLZxF4L5KCJh4EMnJt5kmonZAF8qCeJjZBWl7mwJAsSHKqZAndjcS6l8AzgpC2bDk2x4GOzhVq
UvMJzKqxHNIq1Du/b+jseIHpWg+KKp8M5RkHa79nGGUxlehGG4iNaMXZz3PURaX06rNuyOSuBIKg
2LFc494WAZ1J2w4O8JbX10635vVseP2riLLmOgWLgFB3hju89SzGH0Sb9Acn8ZvySNpttbM04bSk
v8ltYOrqQqSYG8W1UeIzxv4YsHe6rdyXCyMojRq633W9NJ5JYqmui5GxIaMU88H1aptFqUV4Iit3
0BvI9vqEZsU7ERto/QyIBLgXVkJw7tz09lPPyFMDLujhl0qLc8cugXEHlTRJ1G2L84C40cTCIelL
UNkHA1/y9wFb6ckPUXpsut4o7mTWz2eoTctIK1BD5J66LqBb73j17WJbxn2N0pwMxgU1uydFdzD1
UJ/Y8AH8DZkm1L3JCg48lEfk9qWOsN57sqbpUJCRd55nzUzGCRW4fKbUwwb/rnvHwzVf2Qzckg3A
hSajfa5A4ZCmGcUtuwvA0HSUx25M5cWpHfuuLzKeOb+la1tUNamuyTDaVzOTB6StYc6UtglDfYg6
wm8TBrXuptN5ceMlVnBlju1cbovS8k9dNLtxSSLBjrQ4ijK7HUpkAl3fbyKzN06WMSo6ong+L0gm
uqsyNDj+UdDOvI/jWG3SZH6oO/s5QHr7SPbZ9K0J/fYzhHZdb7j29hGSr/7xa0P+vy5c/j+VJLiz
/qQkUUP1I/27Eoav/6MksSzvL1jFXKw/zq+KhMJD/+j6f/tXAA1/MSlKcAXjAMRZ89eSxPsLZhKP
f40QLgioaDBL/EdJwv+Dky+KImgnK9cl9P6ZkuSXc+evFQkqNoARmG0cJC2UQOHvJs+lMUzpWro8
LemExlQ8GyqfdyKpJgCD84tGmrmJsqt8PDVmmZ9Qj8GSWZqbOcr+B7LDb86zPz4JpZbtOyQtgXH5
e4/RQLpISSxXeWpyfWLdRb5iuykpXsw0/+bm3P3x2/1LNZR3dBf6jgv9m+fs14/iGqKdtQM8L787
p8gNc0xZDuWpNxNWL2Dhk31FyoZzBJBh7ZskWWGUurgx1uPZkhK36asi2y82hYY1IJH48w/0m5Vx
/TzgQ4gIMqkxqVF/szzhcKvnyDQLtOo62glcEriW050itkD6OohJQZRxb/rPf/5jeb7+1rv0Dz/2
dxujn9PBQTx+0pBjtpWHfA98DxFwYXj/5z/pv7m3f/sLBr8ZUBnhyCJHKXeSUn8aAvh1hn9vWIKv
Iv0ffyvzNycRmVRsvab/62Jye83ffq9ERcrsaG6cyCOgrxVAVtVuUsQtVUWjvBeKrUMZWcAET15t
7ATDD6wnu94N3+y5k4dywlUR7pOwYejkxpFVixOq8YJEefCnVX4ja/ppbmXHjWhjaoQ61qZRP6D2
s+4GgCRA7dxPL5O37ULxUmfWW8LN5w6iOUOIKeX4nC9uu+/87jmjX0S6/DDtSjq7sQUnDP5X8o0F
YrwH7IVQLgi3GYftGH77DWWMvdNOUr8oQgGoTcfqm90ZNzR86vPsyCeTocHey8ZXA2uDO6fBTtn2
o8WQku6skNf1FJFVTiQr8ce4nmacA5T91oSJBcpaSKVwzCwkd81U+lsleBE7OTwDa113Plwb6K6s
x8hpLhAl81vkRzvloGLigNDRPIeAoxBUFcjykY38oAj9ai2AaYDrDz3Sc96vZTsY8lu4BPtlHPa1
ZgpIHE+snGkXpozWdPlmVXBEffp8wjzU3XffXrmmRooaSOX1aajp0Auzw2bcMXCq7SPrxNs497dp
bv/IM6ReyvPrQ0i1xmRk3iJngQTpU2e7w3AkmJ0WiXaeBXnOPCifRiKNTdcSbj8UKzWO001LzdNj
ROkWSu4BHXFJFbhRjNavvEG8oYQ2D2PH+6J6MulVB5gVe+ujUuspKW1vaHUjvjM9k6iuHvhhl9zZ
yPuBr/MFtf8SWDwXEQypnZmW4UtPZ23HFPndrnHwMKKnXq7mA4ck1hzUljEXHYz1GNAHr237PIXg
Z1nNXwx7+XRBQbzmmX4G1jpxRuPQOJce2R6IdauRBG7cXATjTsfFcXaTz2knw4vB8JIwZIZa7fcp
2yEy3Az5fL+mcxiSWi6Q2aZHsQ3Ltj/T+EEw2aYXaVWkXCdmvIT6ITHs+0kOZF90wW3ZkbLJyWDj
FgZd755OskVWLPjVBUTlPKUkTkyoMgv7xRfmU5Y0Z1bnrTOaoAeH3ZS9hujcwEPZUXUS05eQ9lVh
0yuaikOBlmDwkGgiVKo+TXeJvVGdwgT/FaaUuXhvRL5N7X4zot8U1qNgQQfdvavo/nn4lEJYQFPw
NlnrCoDFoU3OKHKI6x123Yh4BpeM17xOLK8hQfK4DCJR36Xkslkb0/PPJd4FZ4pt4zpcpU7DwXHz
m2FFh+fhDlmmGA4ifBBpfnIU7dIlNgmMNad3Cs+h57fLh6uhvc3JtK7xbS3tuxfOH678aIYvY0Z+
qxd4qJsg++oN8iqtO2E9L7jGygnSLY+tfVeZHX8LH8dojr6EJ/qVwVNU8ue0oAxN903/BXOFKROz
LuPS2+M+bM5T+QAsIk7InNJ0tEiDBhm+BfOJuO+mUt7OMfAzETtl0IWQUu0RNeyM6E0O78VEPhMl
ua3OwIe26SuXN+qmh8klkBV4c6pvmhrlH3xva/UU5juF3wWp2GmZHyHW17Z5cVdpYJ4AenbPKWRf
sq2xR2CAFTzCY7mvCd4eatDb7XcPdvbM+GLoDgaC81C4+7CUt/YIhbniCuso7tWwW68l8S5xqnHW
9UgmyAsqQTgTM85GAju4BXCb7Z3SfvBaD/j6Y0M6BeFPsd80Bw55zErkHk/SftVPEmmyqZK30lpw
EO6WKEP0iPFQwgPGXm4xCckVdkt7voT2R6ouqCxiTOkY0c2rHrB0a6oXH7I9h6RrWxbfSPfbVD5C
CfNqxn/pmZAcSUwpAaUanCQqczegMu6UcZSrD2vtUyKq8B845NJIxvqLkdNehr0LSdT1Phb9iGx4
XVMIAcFu495m9jsqxm1ZWnyXa7vOH0jSvonUBxRmUaGDF9+9OtxHPoBqdE4ZLFV0H7Fngt/VZNQk
N8wyD3Zprq5Zj3D6LiJqZv3YrVdEBwpcbljmRbGjiqOVmSdNs39fW+l7pQRUuyRrsOM4BB4UXYVU
JXxjnkjQV486wwFwmo8jZ36sWsyyALta1n4qSdNQ4ifzmGuNBetMNNHj5Iroklg9lpciL8/NSHti
fAIW+NOxxztlxeCMDgZ5CnFqrBkRxmbqURto4BujUfxgDCs2mWpu2LMu5HV/1aOyjmk23GNdvlJO
cWV12CF6Uxz+vIAB8vd3xRKLqQ1xxo0cYI5sf/9gT04Zh/Wph2Wtb41Yp3P7kCVHMgCrx5Hwg10u
yfQZANAreozonuyAnK46NM1L5Ov2YLlpeZmnFmQs4IjbkKC5TdkSFdTtra5jrwRpHWUfM+figg1C
dl/J0rqMc1h9CGp+KcfAeSJQ7LWHzL+LeG+t5qspwn09Z9QFPUqCp6lHo9MCi75JilIt29q+drNT
NBvpTwuN/R3pz+XHahZpvy3NrTLGXUogBh4oPkoXkaTUGXZMzvvVQg59Kl6FE2HU5EwvoxtSE7aj
ZV5pN0AsabW7ZolelyqHCy3YTun/bEb9wmxpi6T9hH8w+cTezJZVjI8W1q4Lrtv2Liz5MT36ujvZ
KniQvsRVMqJJlAujEmzy86ecs/o1neu9RifQd6i/nSC/75GaxPNcvmkvsXmgQ6wDrCalnMpNvUQ7
FAcTaW/Q7/VIPM9SfxLFubOyYrhLguZZO9LFRKNmBEg0O7ZYXnK5NkpZ4e351mYmhYAPAaXSUu08
OYVEbUbJBddtu/FC0qw3wFYXBjUt++5Y4HorlnfIUuTVjBh76RIaHpMBzVYCa68azBlHgvVa27B+
B2Wewfsa14ZaeF5DcRMkTU0XKfoKFCl3hoffqmrhPE8IoQlboSwpq7RGrDaHZwovF700TPFQQXko
BSsySwhrU9TaJxC3x7J21G1XjA1c5voAnu57FjU3rINX0+IROWadK9M9OXaaY5wu353AfAHX8yYY
qG87ouYwPvrdCZd4Fee23R6ALgwxHk0LMTge7lLT6mEuod4TZGakek8Wd4AEOkyu82LcF5EevuNk
HB8rJ3olltDY1DSpN437JmBFgUcSd3lvXU3eGi9WjB+Ln5GogeThMtVM4kgSul1Ev0WJsJsXhwcq
9w4mEWkEXxTA5f+dvTNZjttou/St/NF7OJCYsehFF2oujiIlStwgKIrCPM+4+n4g+bNJmFX1m9Gb
7ugI2wuFhcKUicz3Pec5ghjIWvGLJUCSZV2ZD31cssJQ268WOVLpY+Za+EHGPiuIu8Jqua+4ZHNh
Mp8QKy0RUd9qkx7aV/SaNZRd2Cj6I0zzDju856gy+KIpZtK9xIp6SSKLfzfmQuJVKMBah7wxsv4U
yqTpbgiIeo6QDNgrM/Tu6anlT6lcP+l9fu2nVIuknBglAh63eB7rRZG0pEBoDclz1WPaMT84Q6MO
ZMzU2VUpmv7B7MUet5h5E4mhWWBKGZf5SLuraaiyxoQEYQrJUGLlwy5v02Cfuhd06ulUsVWQtEsh
6V8RW0UBATA6GhaN2qjSdsXS0h6VOixpixqsmpphJVF/XpG+5cTFJcbA1Jk+aKO9aTDwd9WIS5lh
xMDeYcuhtLlH93w5tQgyvpfALFa2ekgY+7b+U4RrnNOEYoG8URvgCfjE7OKhFd+zij/v0dAl+EvT
jdJnqxT/FQoGLepw+IuHnD6pirEry++QCDpR7O/s4KYY6W166qEaixulTC4pf3X5Q9EejGHAnEEb
RHmyuhua8+vYatc2XrpFFTwhVuXNQu7WPDcdCYwsszdjgfWVAZs21YVnuS4VwWjpKd+DMd1n6PIh
mYPb4MuYIpLJaTliAyp81Ql7dA1yaI9kocoF0nxtLaOYtHJ5hUSMDip7pPhr072QCaGivFoFZYz4
Hqj7pKaWm4NnNU6UGqvC6KhLllu9zOzNtKZiGb2k7YTJYFegcEXKH5pLKUkOdRBvNe1LIsAHBNoa
ly/oa6LgCih0k8fbGJOaqMdNPNybTBFNeB3m2oGy/yJuiaQJvqvWS9NfEEQ9oGLQ4k3eBvkSGMtV
2V9KLsswDJ4rw0YDbwrphkyk5Ygn87Kv+KB6GK8yN3nJzVJlwuxA8HfqVZmKg1b6zq/v5v/pSuD/
cy1Mm5rD8XrhpnmqX5Kn+Ol1yXD6K79LhhLNSlqFEMFM2WLBA0D4PzVDhId/KIqOosHiv9ZUWPyr
jynMP2hSQmEEwKVr/A+Ukf4sGgr1D1MFyWzrGD8hYlLx+hdZ6PovkNffVcMJzmKCegQMZ1CGAHE9
VZZecTUjpGqtyud/oxVEcqY5YWeQd6MlIvYbObASWmt6QqvQ+2mFIr2XzVJa161027vmNoRzv1T8
vFprPau5tFEGkscib6dgwaXtUNETiPwN33/aPAOaRCcT6ndl7NPloJFl1gzdY4YGGI8yLBjEgBdW
gAydnosOo1++jaz2a5rwTbXd7knk1BdAbng/zR5bYUHeJCl9xU9djPGKeEXGpIrR0cyjTZvHd6kp
6WtainyGKpo9q9Ii/rHxG+r7pC6540IQWrNNK/zEUGDvPXwwCzUwsZf7lvVQ24VcL2P2nzhqS1Il
CAKPnsG61Bfk76mACmTjUkHceJuHOf4+tQrjrRuwTbOihBinDhnnApXzlZmLq557eWl19C/BWO1b
Mjo2qlUoy9AlLUcCUbNQu7w6NLoUsNT3i2yDbU1/LNwGEJZcy5ehKK/yUHyWXUFUCn2kCfHh/bR1
qQQOYdtXmed76G5zzcNVqHzDnVcxtVchZt0oX2BKknCXFZQivO6rlwSXWlWOCAY1FhXJ8FkHfrql
eeZdpjjGd1XKRikrU4jOuFxpb/e6/4g8PMMmOyroIaO22pMz+03ujOEH+idM91pMg0MYw9cMlf93
JSue5HHAaR9hYqr5ghe6vFAoJ22icWiAF5v21AtNOgLl+jLYdbpkX9uxz2aGxOY9aaBoYpGX3tdY
3gAuMNcFNg1mrJZfR81N8NIA+GnDDF8b1OMfXmk1C/Qw0Y+gbAJWGUXbKLe+karSZd1NDc96Wll3
ddQnF8ioJbZsuh/tx1YPdYdsUVLx+nLK0dRlJKq9V6Rb3C1u/uBacRQiq1PST74XUxxSer5Xcmey
KNfN+mL0dPWiSZupYoh4DT0mNkiagCU+N0curQfqfldTWvUgqYOT5PGDUnfZMhnyLxUOA/Zo00Zb
0+4i8rQOROyk+UIUUSIvYdiQSy0TDjc85LKqFV/ZNmWXeqFa27ps65XO1/GhJ9p4HYjAfLb6METB
aZOuaVQRhRGYFks2dsOD7HZEoXRJfRd2dXpBLqJ7L2eAkELJxHxe9rp1UMBw8XHiu2zqhfIpImv7
uq+C5CumQPU7JCn5wpTHUCVkjmX9tTJ0GLHTRA3WaWdJD1likLSWEjhMsaGoGft4SHFOJFK4aSV8
arle3ZZl/1N2Uf8OXSYcs7bpZVsN5CRBwBSmvGYfTCAj30+uY9f9Cq14KbWmvJWwI2cm7mtdw0he
GkQhlQCS+olqY6s4RFvyOUKNBWoaN0v88NECer3taKiF7gWKq9QNncokKSpFKdSEnvTJDbwrJWRr
Jqv1S+2X+boJbOoeaCkiMJEHTSAX/MyS0vKDi9KT4ri6yrUo0GmosM4Kh1WFQjEgh4ZdjE05oMub
L0jCDyOth2fCUaIfNSFDyDtT48atfG1fsESpy/pmHNlf4PexFnZtEAlm4R4pCm3q5JZkjEKqN2/D
QH+u6wH5Yo9TVoGSkvqtzbpPjCQ3+e2XynfVq1T6ZBTImB3XMPOlxvx42RQ0YOMUYZ1tRf630K7d
a5XK9SXNGO+yadK4WCkAXdc+xj4oFRXu0EpCDJeNF0TjXmDyPVgNKnx66N+VQd3ZMhJ2MJbQLSAa
KFM+Ou3du96LKV7Y8q0+9gc3h6fT4YpyVL0AThzS3JaiItpnxbei951A1af45bg+4Ny2bsqY/NDG
z9trO0zYEUMb+pKYuHbzWE6rhYwhe5FTtpAWdV3qaznCl57JaDEo/5vJhqBZJAFYZ5ZjOT7Hunbb
5xWNdTaRNLaSXFnChFB/tqa+kuAyseNuh9tpznRAp12Omtluqa4eeF6YUww520Egx5tSFJTQez+7
N0h7xQyM6iIGgYtiu/9BdDLJSVVl3Ng4yvZ9HdxVmj1MJoTsXp1qR1mDpiGnSLwcSrNb5Sh7t0mL
w4r3d9qBw5ZepLV8F5f0FlqEuougL77KkhUf6iI0V6bn/WCeWvdT0k5BY/47+ykqiY2dILb0i/Gu
FvYXDM3mOk39NauDiZIVP3h50E17NHQERo03Vx7KG48F+7Lq4TjF8ELK0gUP4xHrMiYBFTkkACo2
mrWBhoZceNJqezS2ootXfkLway0Sp1Siz1rcepsibUnXLIp+bWnRJJknEMWsvc+uVpQ85spaZpF5
13bj17HtorsWQszS1br2Al0f2r+WoPesb3wUp26KvAFDns6qXS3DDV6G7Mrrm6vKVpKVKBTrgNAB
a3rQD7taSYeDj+FpGzdd6bgQ0Hgr6KVkwPgXqU3oOkGyi4qAB2ok2FKDQrq1ZAwWZj2Acwvd68gV
V5HJ8iNrqnZNkhLxTGZbHhSDULwEm6xRjsxUdeTeN/24DhvtKznfxJe3UlF88vumokBoVIoeanu1
9cm9oDKmT+HzA+IrANWuTLBn7CFrUK1WWSooX+qnSUN/PdjZdSqUtcISI4rTL0zdVP/ImUCEX4tV
H0jparI2rtH/buu01R7QKWHmIZqnt+1LxSxuszSEQdEOl+rE11I9ny+gcZlFzDbBgOzTW4YyNjAp
2HllipcpsCgpiHSNwJwi8gOf1SeihVbh5IeHGmUQj1TeWD29lKEoWWsZKwAwVxUAFWZG/0BzeJf6
waqHu1O15XOT01vyWru/kzr/hqXop6AVPjsgYWxREslLbO5oHFS+dsYy7lsi2UyaW6rlRs+YScVd
TvSaGU/rND9EzNG5+mcdXSeBN0T/eVlj33VKwr3s7BfdbsisExWTTK8999VIPbk3y1upbFo+Im6d
X+dReIGyT67RxWhtp5BlN6DzXhF5L7RVDuNCr9HU+sF4WZYekI4ajkF0pVWqql9GTZWAyVV1PCw7
ya7ZIfnoKKSdNvg01iK7C+znYahIwvzdmf7/26Uzik+Nauvx7dJdGfzXxVMavdkuTX/l93bJEn9A
JVUh8VLQQFc/kSN/KyxM+w9dUS1qFRqbKPWVwML+g72TBWMEegadYnQUf+2V9D/I5VENWPa6DH0X
LcK/2iu9KRtDrNZp6rPrMgzkFbQYZzslfJ2GggyuX4my1W9tA3FgbYiC8NEw6c5QWmdd9t+/BUUa
qYDG9nBO/Q/6OEoDcASkDcTAqlUpvRzxEW7dNqcGFyri9+b+KAZ5ph/49XumgSjL1NDcIg97uws0
e8OOUjPvV1VWkbfXgRxKkihZagXO/FcP/B3Jxkwh8funoCArcErRhijTpb/acGqBKVUKfeCVRoja
jZCq8nvjDs292cHGXRSs/AhXtvCLSWHJDP7vfxw1MVMVHgJV0WfPEMyRXQ2FhMlfT9OtalYWro9R
TmnKBNkljOjqRsb0tgtjN3w+/dMz0vSv60YKI6McEJhsppf+9XUDEyE71GSTQEB3cqkYSbRV8yZY
nv4V8VYx8estFXjubfqZvDtk57z9GTMeYn3I8FfEkxAAIwqbaqgnmzwplDsMSdYqwvRHOG88RDdY
xqfyZj3QxGqb9vcUePSleueKhQINlthWWzdByLw9FcJM67BP6E4XRPItpcyQnA5wwxmE//Rq/l3A
+H3BqszYJ40BwZE9+xWMen0QWjzSQe7HL/4wxXky+U8Gf92lBYwYmiVTPbJxWBiq5d0LK67FmdvO
HPOPkyBRio0yVPZJZP72UjWvtKkRcxJ2Q1KChc/zizo0w0HpvPBn0LW4NUzF/nT6Wb93fzHSMB3x
sCngzH7UsopOysd4WMlu2K8823sRg322XfbOlfHoVITsNlqu+Y/Y6EcjC/jIqssD8o6mPg8z0Qde
FYQ+ZKfJk3iDKf7t/SsbLfc7NnwrTGX+oUm8EGqoEe//9Q2DS06SCtEmvJnW9BRfTT2K0blGK4p+
1UcRQDfLz1nsJvaZufuddwEdHtObZao2xPfZCCQntdU14XarurLUlRBeS0uKQInPMEImxnEtbehM
1mfewOmos2GgKhC9BQk5gllmdm3kr9dtUFbcwW5IIGWlmeO1zDZI/dQzM/hcdDdNZbwJmrAYbzyr
SdL4+j7ir9HosY0tPn7cdws7DdQnHJAakMQR1+JCoIhKN71oI9hWcQtcOSPi/kVUeXXti5BIc9xO
HozITFAePP2M37kPdHdp68oaySlE5b09N7bmauApar0q9VrsE4z3a8GSc99pin/mQf+awN7ecx6k
NhH9IcUzA82edN3KLajMblhZcDQkNd/wZbkPpJZ8Tu9C7xp/AR1ylYDOjSQAX6cv9B+jnzAR4hJY
JQFfQMU8u9C2ccUgLKladSYh3aPiJqvMogB4+lf+sRABpIbmnPcJXSkV59nAbHu7NGtM8KtRUkMn
Q/W/oC0uL+LR66hiSqvTP8cSff4eQ8uDg2CZioF6lJH69vl5LrJF6nPZKhk08oXjPkb1LrOaaBeV
X7uq4+Ou/ZHjF9UWQ9STSSwA4gZbmR4Imp5OpojoTX7cNbv7wdsrMmUpxC5GA40UnMzWrtvsuapH
clA9IDnBOqZggvxfaYAAdJRZgWWSjIdqtafgtgiCirYlFUlBna3LIQ+betX+AO4RTlG/gXE79r47
XIyjndiT/i1AZCIp0RJOkk9tOWYj61STOWcV6hby7bKUYDILtpMh5sAsUJdGq4T+Dc6UbDiMaWZY
N0VvuCpSroGrRtvvEws72MjQhrGnEtoM2TbVWhVjIKr2u6oX4V1kuTA3FPrzlDkl007u0jYkXzSJ
4eJQaQcYQTnXapkWcqvIPJhLoqbTWRle6jR6F1/j9I+wZgImQaakUna1GqN4il3MEQ7I/RTasckP
ZX7h+o6rm+ETwWIxlU5oEy+Vl4SZE8LrfXGFrCDFYaKlckcQur9z7SK4CBsbxmOCfp/CjKqMS+x+
egRjx4oAcETARbUrpRm97FCgTckudDMfG6DI1mCTbu1hxYwpc5cahdFWL1U4ES3e7NEKc16Sho/F
0sSKTvON0R7tWsmtYHC5UvpoqDVwMERdaJ/yFOqal1XC3wlMCdQHqIqsMW7L9Z68WAWJQm8+1DU9
OFYPphuuwGeG1qfWxja+N6lG31pSZAhYw7jOFmqfWu3SqhJKVFHJOgOndg3mp7eqpgVgVED4zyzP
fsoNu4k3JWG8Oaxtq+wwJtaBtG+jQjM5/QGoQloL9xK75eAekAfKtlPgit4X3OTcybpQwyQPyghA
B/VUb6kw1VARHcinxaukllMklJ6zCY+0+yGmh7630gb/kQpwpz5kptZcU+5HgOAlCEJgh0o5SsOe
CHcr9nwZ0lyvXActDnbsk8BHAHGlP/nuDw9McH66IW23+uZR0o8XRe5CK6uVRjXWfuQW3qZMrDCh
QpIFz7VlhmjDcO5PRChdOOO0lF64Y1L+JO7StJdVTHcmMHqOAZIWsZQf+mO4NTFHr/VKLoy7HkyD
6hSWFQ5LBY6NsSq12uxvxp4iDcpPJRNoqNVGo4ec55KTU1xGhlTLVKim8FxJR1WgJYmjFJkCp06T
Y2uXWcivEfMVRoc6Iy6kq3qI8+bZ9Ao/+VxRe5EWttHkn3MjM/qvvpdWt32L6gc1gMr8kPgqtbYk
d0d3LcF8jhl8vm87LsYr3l9Dl3dqQ4Q6RlvfrS80Sq8PaqUaZA17IeqeQtb6u1+T5b8qMfz32q3X
+Ut6V5cvL/XlU/5/gW2Uj/er78ZkS/3Tbjr5Xv/n/9hmqfdfh+k/d/+LNfPLLyfq7gf2gOnv/S4l
TJaMaS9Lg1TFGqcpyn9KCYIW6pQ2RxKXMm1Lpi3Sf/yjyh8EF7D9ZVGjsj+cNml/9l0V/Kh0S/ni
YmsgFM0SH68l/Okelfn5t1832fMTdEmtfEBv5ETj3mZtpEhnvtlvl0B/H3y2s26HipaZ0slEi5C3
3lRfCOHYtbZy5hv99gv99+Gnn321em6prsKCwkNtk2JdSABzgjNLmmnJ8vd66u8jT7/46siWnIcK
rVn5UEApQCtMMXAiBWabob9UoMUG7cur1+Xm9yFf20aOXYL69ofoCiEFGvmh0roU5YWpnVuUHbv1
vDevryBrlBHmhiYfGkRTPUByRbKdzBr/1Qbm7xs0W3AHFJmlrphuUI8G9rOZU1/7qwj3zv2YBsO7
d362vJNCiqFynouD0GgIq94ewfQCMNO6M7OtDgKwmcBdfe+oPchrpbgxy8KBtjLprC96W7/GEEif
xToAfroMIRMr8t7AoLroMcuePse326q/rn1emspy3WrNDPVlr4dfB1wgeegvx+inrSV7AdH39K8c
eTPmaU8ibgUfV+6wSB/pUMA8OjNqjrwZU3Xy9ZsBOxJPQcWIR6w3RFh2+3VinSmBHBk3//Cio7qr
DZmTThp1lQPOHlmDiWfTv5ZLwEbZmUuYaUX+fgTTtb0an16dKWYWj/JBV1+MvjoUMVroCmNu3BEt
BLM3lqy9SoCKyOJ9JutrTzSfE4ypiPgcz2KLMshLT8IZ4rqbBjuuZI7XBQJ4lpygJ701AYArVAqX
IUZgy4L863bltmcN1Crxqs2ltYIJY9SkDcl6OA1iBIVfetriTb32e50O5GUKBJtV98T1vhqo5zVS
BuNqXGe4NkE0XnU98ENLpxOwzzJlHRfRSgBdJCUXHqm8DBT0C3IGM7a7kprH1gaJVv5A/r5ocQoB
tKD5+KMfWbHTSh4Bzljap3BkzaGWt6dfwGPvyWwOTLtQ960xlA9DeleUj1p4IcBrnj72LKHt7wc4
m/fCsC2TJmYMwctbJCMSwRqI8CS/GKuQoLYdlp+Vp90EGuBQ9sl5iqtgsBBH+4ccaaGO2pF+6L1K
X9Oqm31k467lW7aEnoQWsj3zor0t6f19mrNZNK28oslL3ue2zWF4fQVHtSiHx4nVkZV06CzyScwz
90Sf5s53PjpzkyLDsh+FVMsHGlcPA2CZyqIeSr+RAsZoSyDaX0RoMrT069qoE5aXbBgN86AGoK09
5IIkKcSN/IAqBNVz5qNNSlel0MGaFQtLLen+5VvTZRUKaqsNJhE35q9wb6vFwtS+6bxbfkPcaKU4
ev5TcBA4lA4FDQi2BLFEDfKKDPXl6CCZhod414kvFE+J3iC26t6KXjJRIZw8V54/NgHOvgSuZDUd
zFD5oIAYCAl6DNwzZSPlyKHV2ZY+E+xHSJXhsXo6BpXYmXbk1Pr8kuukJUpmsij57kOoE4/WsDXH
CPyctlTYhJc+m+rxocd9MQAhUmRxEQa3qYHcSRirdLKOnB4jx05yVk4xslAtTFqhB9ApW0/jayY9
nz7ykQ+YOvsC2HgakEjgpBH+hU5qIRiqQP2RFFuRiDPrgyOThzpb+eVUmQO74yNTS3yxv7Tdkyq9
nD77Y/dl+slXc3+UJ21UDbwXkONJWxz0Mx/cY3dl+r1Xx83jPA1zwXENphG3Aa8OMbrADFZDkyjv
Tp/8sfsym/eMOK1aUfEjnXuTGdDKno3wTHTjsfsym6syo4N07w3ywS8J1dgCPjl9yr/mn3fmJXW2
1ivsgkpj28sg/X3MROUmdeuVMZD/ItvUE62dGXwrqxw53ecgRHTnooPW7ru6XhKtAIUG5R/mESyW
i66Mti3RHDYgqEBLlrpSAn9X1+1YbKSkc4pILPzS2AXNTRX0t615pZBAViVPFbY7CSEGVKs63wXe
Cth67j1o3rmEyGM3bzbZoIoBMuiaLIpQk6rkTGHGOXP73p/V5+VDIx+qMgiSaZPyKRwuVBK0Th/4
yPs6TyrPfZw4hEaOh6SiwtZFa7lFCGKggyWBJJbPPf0jpz+bK4oaeZjiRkyV/kZSdqV2ZiAcO/vZ
BAHTMmTEsQCIAkC33sUYPozDzwF+IoyeM3foyEOdttWvR7SmZbUehO54iL3nRhzcInVO3/pjB57+
/PVUgUsMwQhf6tJftVB78jMnfGR2+LVaenXcrvchNrjKeDAqgLWiWw6pfw0R82NnPZsgqG2XlRpw
O0gnWtbtWgXGevrIx857NkN4EeRjObLHQ0Z8FtJYDYOEjh3t9NGPvSqzsUlT2dPKoWSxT8XZjO57
+cbXIGLyzVa6H6d/48gViNmKIBjIjzD76TfKba19NqMKWKJx5gKOvC5i9iUPsrikoMpIxWJKjidG
9tMnfey4s7HpY+iprYTjNk9wt7Vzy6Njh50Nzby2pKCw9fHQyVt/WLnj8mOnOxuONG48JM2cbg1g
uRN3lXHmy3fs4U0X8mrYSAr11mY6sOddt/KtYA+m/sbl/TeVA39tAH41Hl8dmkI4vfKOe5GCfiI7
N/v0sXuhvD1lovZCRBecss2+Ztzq+pmReOzZzUdiMtpenU/n62/MT1mz+tjpzoYguqgK2SWHjYLL
ALfmuPnQcec0jahgkVgSBXhIvNtefSz+hAX928c2z3muI6QBEHCY+c2nPrr0QdZ+7IRnQ07u4T3E
GXOo1S9pbfrRB2/EbMzR8RjduNXGg2bcKYhrz21gp/N6Z+02bwj7pB2l6NrHQ5jfGlF9i/qQSpi3
xAiw61Pzg3dlNgAxy7hBmPErvkzgnLTPeu9jU5ysvh0neVsV7Vjl8mEEqTfs+v5j38JfjuxX4xoK
dMQ/Ki80ATG6Q/Dvx96P2fhrpDxsoAaMh4FNQ+PU3sdWkfJsAKpE10pqxHxBxkSqrd2PbRrE5BN7
PXV2dSJodNr9Afm6nm4H6cwb8X7hhETut8e1/BTyfsZ9GO2nrvyp0WwcSFsEibq0S6CvxTqobz5y
y4U9G5KRKAVuGXNkn0wpqbkX6ffTB37/syLmksek6HKTqL7xIMPCge+5gdiQEl56+ujvz9T/EOXA
o7Jj2WOt1yuGI2LN8R8/duDZYAQ/peJ/4NaTQWyYW7f54AnPhmKdksTk9haLU9iEI73Zj57w7Fs4
qIBVWcgw9+U3arJrmsPHbsRsLJZqgyXW5/ml/iFG+oL9/8zbfezNmI3GUvMqCKvcYpvwH5ONbQNJ
xTs3m/5aF/5z0oZK/nbwyCYiPeyW40GEj9Xg3/g2cVPNeoC1g1B5ZesEcxSLIiKmS0oXgxksPCLC
xQadoUpOlxjkbUAo++m7ONMW/WcJBJ/r7dkECMUkteRsqtZ0XAwyGugY7OVNrS1sRkZN9mJjfqI1
/aE5H3bd2x9ss4BfSOLh4Mb+DXFI1+WZSf/IY7NmH9m+LYknjLkSs9kQMoZR+Rre45mzPnbw6c9f
fVHqitZVM71ttSqcIo7WlnwXSMqZp6BML+1778RsVMemoZZVqfT44qiltP2iKbw1uY6Onz26+OMl
6BekJ+yVoTkgdV4kOsmJ4EM7gqcn4qauKBNx5SpLpWUcEshrAiIHVnP6JTkymVnq24sfDVEZSccQ
9qG16+GuH85t/o4deTY5gCEqYhYrzDqDI7Jdap6ZzY49rtnkoI2ZS6wIxw3wT2WgxUBbQQw/cz/Q
87//uGYzRBESGWdMcxp5FcTIx+toQOqhw/ZFuqWMG9jlP+3wQcZEF7bfU/NeUzY6DmU9NZZp8YNY
oEOrQRd+0MZkVVXREnU2wTjGMhx1x47VXV590aVPp5/e9P6/826Zs/mmBNRrV8R8HCbwRhTc4h1c
QIZ2Jor66V848hTN2RxCu6cpKlUeDpmWLcL451B/bI43Z3NFrOu5H8jYs2R6e2xMPra1FuZsqhhF
FkH7pWrX0SeRMHwPRrn52L2YTRRBDJi/D7nbQ3bQAfG3Z57isXs8/fmrCUgVQODKRjABmaRXWR06
qo8V0oQ5G95FnFhCKxADEgQNaa55+NidmI1tu9WkykDRdRhJ+riBfvyxw86GtkTPFx2qNhy6dKlf
ffiwsyFNeBjx6oXbH9r7MWi/w6p6Pn2+R6aiyWL0+sHleu7hw6XR2pbbUPrWW7hJ1fhDG4d/qI+b
MEco1/XDAVwHPcPyY4tMYzbu2oGlcZZy2D5YUMAtPni2s2HXu7XH4+Ow6oX+Kew/NvsYsxEHP3MK
vuGFSP0b3TQf8dGea9Lp09N/Z+40ZqOuJGXz96hzK7jw7TebT7MO7jlzcbTuwNCj/fVu5XAC04NH
y9AI1/bKt14qN3XqjFRU906S8nWWESR0y4vrABkPlPuofCCDi/8ZlTEglgGDTDAWux5fRRo+d6W0
08VAbtBWbz7V3d6wthCCXNDpCyqNWG1yguM14ifIwSAVG37mOMqLRC4Xti8cySfL5+vpt/fItGPM
5oZaN5MS4vNwQDdaYf0ul6eP+6vE9t6dnc0Oph0ExeDJ8PTR1Rjm3USUiATG+u6rK93KwY84fpGS
u6J70NtHj+XP6d89dj2z2cPvAXCmBTttpOQ4srTh4mPHnU0fETTxVIOFcIie2mw7fPBros8mD9KD
IhKfpsP+hOOOyPf02R5ZEuizDzZfPDHE01N1wweDxVw8fjKMZ7f7WHOfvJ63c54K+h0CDaeduV9U
zOfamVLw9PffeWn02QRiaHlqKCUMAIH0q5Vd/lUXWvhJT7+1ONdP35wjr8jcs2fHtcoKnCKgaDde
u3DzM6/8kQ+BPv3eqy94Ycq4nbXpWSYbPAmg10FGeOeaS8fOejZQo8FqEiPirIHR1tmuy3en74Y6
HeC9ez4bqC6xXqlU4y3L3AvhqbfKsPc6bekO97L/2UeMNWoQWlud0NHwJsBSKYkr8jDXge8vwqrY
6j5YK22AQQYKwItWBXF7cmbeAiFbShK7lJyAw5eGiJ3gXkZonYrK6WgAjV65jKP+zEPFmXTkOmYj
XyOmwoJmTjG6Mpa4SVZNrhHkpjtd8SN0hZNRX0LZTns4cXzZWiV6scBqsYx6WIv4NRpz109RmOVV
m3dI0lJoac1aMuJtxIe9NFaKPCLm8VCpaUQtsj8j7NhIoddpTpYxYUfg0MTnXvuhQtEKo69mLt1p
ol3rSnKdRd/l+ovZKKsKooY/pRhIxlpNy9XERBi05zy4gBCCosVY19mNT95sCCWhuBTtuOxhsFn6
LpUZE+NtG09hB9kiI8Kp1MXCsj6rpMuX/VMcN04rf4tTxankmlY8fCOldKSBAHOzcixLIlD086jf
mJniuJG50SEUp5a7hNYwyp/dwSLCTyOvWr8yrC+WehGBIB0GAKoDYLtuI5GXTljsjRUaTm9I0KPF
Ikt+YnJGc/+o1tFNpTaOCr/n9Kt55JWfsn9eDyjAPGTq6lOXRSUj2Gmzc+/K9Eq888r/GgqvRipN
ZSs2O9baeX6fWRfWjwwmywLYdjCuc7El5pAUj9PXcOStVGejK9A9H0UhO0k33mOxwnO0McjEO33w
X6LP9y5k9s63gkRt2+JCZIkwq/IJfl0w/IzVizy+j8kra3auelvHhKWZz5V3l+XdPq7upGidAPYu
fMJWjNKBVbKwtUs2TVsrLu5kQNi+oPRg+o6V52QLfiq97AvMujiOHaMy1okiHAVFtWTjRYs2aNA6
5HWEw6cF4rRuqSl7P/wSmLept6nNjZSf0x0eeyFmH+FaM3tYCzIvBKYYV6ILfnvmRr7/QsxVHm4M
xLKTuI+JTSL2Tdnenz7ukaf/a9n56kUjKU6QIsPTt6qLsNz34Vbqz2h1pxXCO49+LmNGHl4QMcSn
sgWe4UU/CkCZWH7gfYXrlhl7MIo94UDL0xdyZEExlzO7apQNnTv0h8i90av7MrrUjGpRt2cu5tjh
Z+sJSwTgLTO+QS7snFIKVvnwWNmBY3ThmaFyZGUxlzZXTStHzbRikdMDZlOA9zuXrNCQGJ0z13Dk
5ZzjHJS0JkQUENy0VVObddytTt/6Y8ed/vzVOyTiAJIXNqFDpK97UnfqM7PgseNO64FXx+1UpYGo
QMXTiHa97Hj6mU3gsWc5m/GI2y0FTJnhQEF1CSYX+XTiVNoNHLVz2qlj7/5s2ithMGnW1G7tii9x
8ahJV2VEvpBc0efxCHieBMfnFhbHbtNszsmMqJFSoiQPfZ06SmNtEJp9bNaZ61ibochSza8AiRMl
FRzCc93GI++6Olv9C9Bvgz91BYO6uhTdAAs4cIpGcHfivSxpy9Mv5q9v2DtT0FyIamRB3cYKs5up
XqQSPhX1wjYLZ5RvRiKThjjb5PZ3WBASWnor2KoEMcrVtY59vSvGRWhNwOe1W4oFCNdlJwUbALpO
n4/3efE51aC2Qt6z0pcouZQIvZOCcg0niji+9enzP1blnatce6NPCXNiZKU1manVoujhyjfssZN2
lfrfoYmxzFEI6YBpkd/mRHoat6b1vcxLOFGFEyaojscIWFNxGKmrSbYNQnBdw+Wt/FsRfUmGJZT3
M3f7yKdEnf781XDte8kq7ZqGoxYtu3rZbtTwY0XYuRLRwkFP1heP0YOcggk0LJszk+6RsfPrxr86
Z7fGF+cX0wtiPafZjdR9O/3kxBEJOJyOt3djrAlXH6FgH0qaJQqAOa/8FHWPibguU+pkg/cIqHAR
54+38P5JiDC1fZx/Ed6jSsxco4ROQbHDHOWNBkjLG352A+9m+DWGsY9rAJnaNwFVMY5X1f/m7LyW
I0eSbftFMIMWrxCJ1JnU4gXGIovQWuPr78o+do/15BSLdvjQPVPd1UkUMsLDw337XrWfhBigw2EY
jQG0gOYNBgSSEGhwyGDJNP8OBChuO1jCYn4rVQct31XFQVwOmbbr5t9dswZPLQkvenoXL2fwr0yI
d/etiPpcFOYDXLNbo8G13Gykp1RNud9tG/1lHk9hmria+do1+0Z3w+EJs73YCSLLW6rWy5dPo7tV
uwYWx2HRsaFSuaCoKN41p1ZgwWNfGCntIerwM+vujfk+rs7yeF+PtzDu8HI/i8XdUuzrALTtMS3W
Yb6vapipd4m605XtEpvAbEPXiHZJjWHqeErlkOrxA2C/SvkAX2zDi47nwI+Ty8jyR9aNHujNk1m3
TzNDT5H+BPfVaYUbHl3tP/7+zX+1oq52wRAqAIlEEjUGS5LuGAs/3AOXn/evlarm8M/Kic8dZYZR
Dst3ofifTfSHGHmtCcVcM4jCaOKDxWBFWxT/QMuNAN/lgh1pD9geKulz8vQSrLRlLxgvgvYepIu9
mBsLr8/4twato2qyGzi02pCuI+NOSoD4XIz2QgbsfiaMkv6Z5/vXn595dexYJFQYQZXbmrETw2+2
6uXM+dOf/+qorrHhTBImY3ZLptFrd6PaH6YHZdoOoovPzg8DzdUhHddKCrexI3+v6Z+78nd2Vl8s
t2tdqakDWzaqi1Ig3ePPnQ3u35fxV3Xna01pmunF/whssFSxm6TwLOMtGlYyRwp2o24v3U7hu2K8
1/O2iunatL07ltu8mFdNs8YHD0hH7xgKzckhwB7lVzMfKWlk+MJ2tchUk6sWR6E9Am5pJA+PfAwP
My+WP2UrWRf5b8GsNn1RHKsmsDNpm06CE5jLKgQCs1QPbYNfqtf1ByM8acpR05iL1372TUlXmT6g
y1mCYrTs8EVMJbwvftjkkq5OhGSYYIuGrGBJ9vT3Pv4mSfhqBVwFHKxMFCG/1CBEobEj/TmgcvX3
NfDVJ1/++b+23GxmldBjyL5T3gF+H3Ep/Eb0+kWmcC16LbAbFkdQB7vWLMHLpDz2/YB1498f+59v
6g87WpL/87mjIoKQp6lcBaFcNpGxU0eGqTK87EFPrkLlt0kDE0hg61xsNfI0I13BXjKuk2NXyRzN
wqtRxL8tQfxZ7JauQsyCdD1nyGHe5Xr3oTxFivrx9z/qV9/QVVQJxyBVNWlcUK6DtnLl71K5Lz73
WjYbmnJcKQ2fi8WoGbnR7x897rVqNhYu1OQUfYysPwEW+aEoWRKvtmyp5HotlDxuruNEsuq/7X1c
3uMfVpJ4tWUHMemrCIuLHeQa2zAW/DIezFyxq2KfGlj8Dp/FzMWic6FmOGp0QyHTSVQmR6fbwnyP
Eo2x3pl5X/lUJkyhZM/gm+5Gxii7LIBD8hDkTPRJ/mRKttiV6/ZiSPK8yMelPIe1n2XrXvJxvXWU
7jS2z0oobn72RVzFjETORKWueGHqq1Jt6++8HL9aNpd//q+A0c5TskAfpsCQnsLBF9tv9s8X18Vr
kW40KJCFJYU+vnoatRnrmZL6CJQ3mNuY4EcfP3srV3EjHDGwYxiPsCQX7mB0q9a4/9knXwWAsl00
3Jou+2la9637rcPkVy/8av8LZRAupcnnQjjpn8fv5h3+/L7htf7n9zgpCiQlY0Dd3tzrzPYWJT3S
hz70yvbuJy9EvJbvKqVc6WLYUxvs8gMMPl/ov0nn/ny2iNdqXa2ekcLKPLuuvNTFAkdlD7P8m6Pl
z+9bvFbsKlqhYmjFhy+a18+rVvzmc7966Kv9KIMx6OqYHFRLXnTrM6Od0hiR97N3ffnD/GtXxkGp
TaPMIqmZxg4c9buH/uplXJXnDJG82ShRPXTAMNZF5f/sca924WTNmaj3PK4RvIEfV8Mf9Wpwx/3P
17AITQN1qifm4dwM0q7+4fNe7UETtoeKBRZBT8In2tb+bxaO/18WK16LdGeDwU7FSKg4+8F5ePjR
y/1vra3WiDCs5t2wb7zvDD++WAjXetoRM9QlU//nSSn7/P1Jza8+9ersDdqCO4A0TbtRq5wkNVGY
5PqvUeqdUm23WQ4gNLjYEa+STAG2hEtcTvezCOkinivMkOwWjGrJDSO5ERCrFcWhLh7z6jlTw/VY
hG6sLW4MRQuxnFdjEmFkWC/An9C6dnEyRd62WB5o8YMZnxMmTpqNNhwVmRLKqZQHv6803PCfsqHe
5Arl6eQFhYhTiIuySSMN+aueSY7IaAwW9YYthNUmSPPNULbbKMJdYpqrA3y4US62Zud3we00UVDZ
ReG6zWRfbns4jhPkEQ0POwqXbhXE52Usd7Hgzfq4ljlR7Bbwm5ovG6scN5ZV+Pjb+XCawVNY91YM
L76KQn1dKtmPrgOifvWFlOESG8FY0ipK3aC0K/Vnwe9aPVWLrPLJ4DYQd/tWftZBgXXiz0QJwIP+
c9dbYR9XhcLurLSPXr6b8/u/L88vIva1KqmtUjHpsoXpink1mJKn9s8Ni+rvH/7F0tevQmCbN+Os
ySHHDHOMiRur3zQ+vnroqxDY5HNTDRJvOhp8MnEMr1eXLOrvD/3PPfa/k2Xxvxxt46zpMFDinMGy
cVEktyssIu1jE5WgjganAYPTSmAAc0iN5qegP1foXtM28NVhuFG/9Tn54u1dK5YSE5/HBF7kTjSf
BTCeP8xZriVLsRhDjEXtsJMh2Zgnpf/Zt33No5L6dsqTkfCprMKH+dffv40vXsI/UfVfh36JXbYS
WTGS602wmr9ZP5ed/odv+FqFD/fQqvshmncGzFqVmvbSoZARdLR/30R944ufcLXyNexO67FmNEMJ
9FWBDZKoTW5Gth+399n8/LN3c7UNYmSlKuigeZdt6sPPehSieZUGpFKgq+lFA4rRw0PNX+HPUuVr
8bzQYoWtUoffJWrn5cptxXDF39/DF+HgWjRfwxqZRCaQd12z6SeVFhKy/OS7EYUvVuC1ch59nzxB
ZUcU2yLKuROZQvvZY1+dQ7KxzFE4ER0T47UWlhszw3NUzvJv3spXz315W//aOXlQt2MRszrq5dTO
0KK/eezL5ekPm8e4/Lx/fa4wlxOeyPRSAzNwKlRqNIWclCka8OiOIIpuI8fAqG///pK+ULeK15L6
sC8XHYwROynylwoMdfk6UWnTxMkfs9ZX88HBStKrmpqiLF2Z/oxB+N9/9ldv8GoTK3o5jm1M7Elv
adl8Exn+6Xn+6f1d7doGyFJuVQSfwgx3EZbFKfguUzsVVNQDTJHrucEjWIOP0tpzXnoiPKVC2FSg
Q4ui8GdYNrn0wic4Y+Gn5mMunpZym4bMKw+PidlvQqZSAhSEgTT8Goe3tL1L27W4bHqw25NhOo31
IRjfWUteuT//b3pvXMWLJFfmQtGaZadATa+3Korxssq9EQs0/Jt3qHBAf83piemFvL34Kd/E8jdr
44sgez0PkEQaI88Jt808OvRhjFXtppWfMms3wpT70RK49iSfYYp0rAMkIY/Lbbr62Yde/jz/2kFN
k7RZppjTLkv5Lg1vAAD+90/GtP6yjP6wvK4Fw+qI5iYrC7JbHKg7yF/lL33ch+Kz2b6PqAtzZR0O
p7SynMJ4G6KQpvv2QkAORLDhKRDXYR2Fe7Oa8Cp7Go0nU9+O0jMr1hZzwTclCFWQmDvs1izxLLV7
Q9ko/Cf9uQhQ1ANIUxp/KcHSIvAr9TX+rusWM7Qu2lr8lekQ7INtZVU7qXk3rMGOq9TRFQmEF14r
6u9SazeycS805rHsUFGqR0rsnqmZ/iRWvhzjAlFCUy/n22WCD19tu+A8SljWm7obFIErCoED4D0w
uFrpFfPfpt0rxaG0ahf8m0fL2WFU3m2S25zCRA5le8K9bAjH26gSV5rwWFQwWSUa2vzK8kcLk2cz
8+Tgrgi3OGrvAqh9kwIMbo+w2SlqF7tW2xAOZbkdVMmJRgVc1Ocs7OUoBpq5VpNw1QBl0QMwWGXp
1cFvcXwbJxPYL5pPKfmseEX60F8o354gHq18LY6J19TlOr1wl2eo2pWIt+csbqal9WcRS0Ph95hP
55moWxeftbhNu3atmK9gEvHLLinhrjR6aYn8lFc7a/wdi5s2fpTLxBGxFO+iyJ2FIyxOv000aIa3
KRr+pslvNeBUMxvYopUdjiv8ENwx1V2t/xzLyi26iplF2Re1swUeKlaOdbbYAmHJHueVFFqrLAST
YFzIV7ktwMjsrI7nfk+Tg1pJPnAep2L6QZoq14wXVzXuqJpRMbLbyfSDuXP6OHMs+nSyvGuaFKDw
b6OOj+qCfRbTnABysZEGTqo5aDFtxXrLJh/9sTs2cDUjCepa7nGQogZpRbe2PNVL1DtNPrfWfTjd
D8l+yM7DvJr4ZXf5/5pwsZN06hpnyYcqPfL3gr8P92CZPWDHdE4bywPjBvCTW8YID9PwW7mxZe7Z
w3Ac0KFE9O8A8jW7Wn7u5hpVDYEYA275pU3flfbVNP0heJmDF6n/zPh3huSnWN/FBubnmXCAM5xk
h2AB7L1ONHTCOfCH85SdquwoZxvSaUfghUpWwOwyakw3GA95fmhibxRvrVjEZh3NjHAM0FIkUeWJ
84k6zioU6nVthm6bPw8JCECTSSmyi+Y1TzZF3xwC2IppOq1EuVh1QLsnhl4iwVqbxbTO1ROCYKcT
jtpwGPXO6TpvzBmpzt9M7b6YS9doM3B5PbD7zpWpSeCSB+l0Bjh7ykMeuN02i+Dk6dNSbrRuWg3h
ri9lVw9rO9a2TTGAiysdAQ/5iaiD//6uojUvvBiM+SUXinaKGpu3PSap3bcWVRG0JcvkmCCUa9NX
gtSO2U5R1h+gV2vqyRDPOfznwUWLTjtMAl0Xd2/QyCR52oeqfDtlCFAU4M7pY0JJdUHkVNDW5Ypu
FndpF6+tRnBxjvDwRi0EWsMIcLP+Nq8+mgnYjqltk6y0AyXxFeU2MEF0p+DbYMGL9EamVkFkPtpy
rnEV7V1rvLes2a5a1TPqF71JGWpFel6FbhdODxl1lL5s3ES6w5LX1tTRbqyHvkX+xLYzQ9W1oskx
zGPKG7Dytxi8Z1iDWwUiRXvfETD5AD4kKNpeR+RfNg+qhCSvjYGSbzRGzo3BZdQAjVXqNsqjpd8F
8mMfN0cZ10nojyiQwe8q1QpVvVe1r+FAyaVonxtx+iUh5jMsAUQ18b9YsottplPquR00/frinB4q
3abhsjSkjB+I1UuJ+j2bahiOnB6Z5lbmxbYpBeNzP9eFbfXBapp7t1liiAnaKpk3LTTJKltdAAsC
1WHdL6a7ZWAiNfGKfpe1z6N66utHXWZ2/0YonqieCtVWI9fhd0wgwRXhtYhuRhZPHVjc3C5usbmd
oKZPlZPEipH7u7CkHS+HK33wo8Yzy1MyUqN6TOI7lX0SFR1d+i34zx19MaewEldPX6ey2hKnLcbN
BAX+oSoivZa8SrwdJBngamwPyoNi3C4tOsvMzYCkzvVTGTDmaaX8pM0YHmDFe2qtUlGLPIBR97Hy
WjRbCRiFElVuLlCIY7IMgRbms8L42lYfmrxRWvK9alNqN1X4Li2tbSFwmkYI9usu+yV124RHKsMt
OqmNPnQkg7tBk+0guR9nXxh6dw4eEQ9JpeRaKpzzaiUayK7i94n5Omu80Vo3bO+s+rkxV/l0AnLS
y/Gm626p83B6ZvP4vqiSPTSJJwuCny2sohe9eGu5RkVSQ33O2A5E16TCSyHZyAkD1YeikDBUKMm7
mnUI8isvV9l8LPvErgsCV+S20llKS7/ACLZul1VgJLYUhl6snZkD3GThcaF4nbXrUfitY1+IXkcs
2f0SNc/GoULIpUjDnA+Pf7soZqcC0XEJNUvZOkHb3fec7y100NUcnlTFndJ9xIQlfGZR8TmHkY05
aQxAOXNF6U0U15O809SHpT9J6qOUnRVws4NxUwtot5hd7lU7kE+Daa4k2k9YYCSchGP01IVuA2ys
D/FzgKX4IHDsNSYm6l2F9fHSULflZzD1YRXhKQyRUSfCrunewkFgY6r2ODQbuQ9cgIVFKXqDRS42
rI2yP5hZazcg71WTlGCpT3ITwGcIjllOC4KEBe6pi7OwE3YbIjMw6l1PdCqryonD0Ims1hdGzZGN
kSwLR9Vi8GSm4vvqzhLCVTockrH1rULAHK+3rXjFCNk5om4VtVRm6fjG0ac4H1J5l5e/cYkUpHMW
bbv+Lsh7iKov3RJ4YXuOa2LwdKjixyXGDXdpXLBIHRVrNX5p86dEXqXgI41+1TNaY6ZEsJCTvU9g
SDKpM4oE8M8mWTOj5MBqZREZoJvwRCECTE+WdZ8Z66U7Ao5261jzs35XWvkRGu4xDZFo4QkE9W1f
YyfWIbUXYKE6wCe4FP1maNmfyva2qmunCgI3XjI/Gqr3bqrXU+8Z/KEDq3HKoN7ngCMT8Ya8kFBg
rhDa6NmbnJfgYWJ37gQXbt5Kku8R/tgFoJHF3A/aL1na5MHlvSrnNpDtgT3Udumu4xUAPrZjQFDJ
gJW0X4jVqkjfF462nMRlIZ1XTMoPF/wnyXWtRKsx1Vx5/iWQZOsYAffNcQ7fSvJoEXMKI1ovvOWi
bp1IW069BtBDVS8bwIr6ddhah44ZJ0X7MJp2lRqmFwoMhAXFpptFW2lgjbBukqpcZ9LrVFSunnXk
AI50kOBqBJrsNV28kmLdG9p109TulDFHKFxsMLZpf0j1/i7RP3X1HOi3aX4m9+za1m/K0VvSnRWi
LJFqp0zW+MM4eg/xYOmJ7wyi5IdM0lwAN3auawe1TN22Ji0s5XVezTY0UL/MONjqzG9rJsHAiejA
NmTCc6fy1nqZiSrVH7SP0cLmb6bnAG/3STGOyvRQzc+kC+tBHF/hQPDjlV0opQ4jKQS3EenW+1z5
Yqh5CVXYRT9OAEfhAzlTz2IkI6/q4RznmdPKN8UI112DolN1jkAu1esT+uyRu8DkS8ZTlCurpS/2
Q6HZczTh7FTfNBhVRo10VjWOnLG32zrdQV7mGmAAq9/FkHIpQ1iZ5bSD6dQ5/mC6SjG4tK2FxKYx
nTY2HEPc1A2JYsoH5LyUpnW1dLUYE4bS1XnuT3VVrKq0PcCKdOANrVGQOwLGFyYfaiDNSCo8onVw
PLW5Vqp0D7F+o/CaF2HZWwXSMVV7yQioDc46EknRIn/CSHf0AKpXCQp+3AB6d2qGhyaL5B4PGlnL
PCWfblMAwgWb0ywH/Fd6eyCJn1J4sdJ0WDp8NxRNdLriQzeghce7pnxrlcDTTZnDa3T1uV0b8HLk
6NiWjDeZ5G6Cjf80xF6Pay0jbqWPq7EdfMKkcYPusdettVgXK5zLd4q15c+RSU+RFvnRvLImT1EA
K+I4NCj+nJu/kwGXHKvwUmNyo9CtLsPSeyDNq3JedcYJoJZtMtBXjGjU+/5YV4anj7eyPPsd5Z9S
hE5r6asplm+aKt/XHVrIBvWqyZ2xcmU9oi/20HE7DPXHMCqdGl08mWMSBp4Zll68GEyqjpvBrD8N
bMHtETYbEa49VNUdxi22Lt/0ZfwrV6PzTKRhALKo/XiJHZQLeY4l8rQvpIHkDidwiagdt1OxyfGU
6ZQSmvxOY0QMbx171AvGtUqEyeY6qG7b5jCGOtHxObZ+4clX2RUenmkccaRx+Yk71PtEceyAlV46
jiYlnqUJHYh4K0ks3bRRDiP2AoakuOwtv1oeCgYlQw5ebbzDQdGrTFzKg/J+1KZ7wNwweFOHfg8z
jX4r+ZnKD1wEO53mvSWM3jAaKzARaAScfgy8OuptPbmXwsyFhejMM1cJ7pBjsjgjW3AKCq9fHo2W
lCBXnVzX11YicaBbgl+gf8wJlWmH7X4znS2F01WSOrfWgselSZ1ci46LarmyuBHT9GzVn2YNKYjZ
zVaZ3IXJ5AWZ+TSpDpQlezbbozrfL8qpGIPd0smeXLEftZ0V3Czcx6MIJrbFBTisXblTHRAzENgN
yBPDvirVTxVDegz66/LcKSujOIbSFjto25Je5PhxiG4GoOlWtyduIWRv4kOdUNGoe0TQKx1Xfbhk
90KUOEEA3LvMznS4yB8gQ5mVr8/WjZJE62C2Nl0aHlTQsloof6RkqPoQ7UfjcR5qGlVkDFZO9WWx
40ZZWTkwMKZii5TgoQs+FMWtiAqrHWbu4tQWsGzDF1q2FQXznTy0K+4S9HdXeiDsAv2ocNNoDfrI
431vLKBpuPEbi+KHymHQmb292NiXk53pjQfu3tbMykmJdrIqnWIhOox0i0fRVZkCA5qu5CHjSbIr
yDAGZv11Mj+tLNrVbWpL8a+uiB9oyJwoiODbIG2LiBMu642jqTb3bRf4KO24LZzNsjxV0U0y3V7u
pE5OMhx3ipOMh6ygt2zIB32cHVPtSM8W7kW7UG+OFZi9eXnDEdExCsWWC8FbzNeEcuLILqJkhBQ3
i+iOD4sNBb0oXsuMifVLESe67Zq3hEqNrqpkZplbh5+ALyhphU7LXmvxqJ+VtwlNpEzDV7feAyO6
M0F7kkBrvbnWe64qtbKPUsWtdFg2lymaBq665ueW1/BkxvhZGiDpW2OtVUeKjY7EV4+LuB+a66gw
gLIOjiXEK52qmzqo3O3ZExABOpPx7OkSeDZK2K4xKtK6p0BvCLKfC4GzY9ozCcJjLgzrkKQ1Az/Q
Syni48SR4+xzqloHVTrcgZtLRUTiHBvV7i6R12Z9pN/GAAyuZsXvuH6z2mAXi50vgQqXpfkMHcsz
sk9h8bVcg2q+yUzFnwBfRUvji6zaRCH/nLS1RvbA3VhSFi+aIa6NorKpDZN7bekmebjOs+FcWK+F
1B9LClGaptj9QK4eiseFR+uYbG2hMMTGc75sReNpQJ0TCr/L+UxFYzbvNDf1xvijkc29RUEoNY5z
a61ScqpiTBnwfpW1tzzYjhTZm/XYFX6rrlrGkIX0kJLJDe1zUmxK6hdq72niIYg7yF41+fmvAg/l
JNLtis3UxOpqWT4nEpaF2+WED7fS7lNp9Gpqwwl+ShqTTpTWUGyPp3wUnho8Lfu0OCbE6TqDm5Bn
mwhMYmYttpSgRKtuimFyUyh2JffSZXJzbtrIvvfhYO6NSFmDyOWQDm1res27ficGpyqOGcI/laHp
CjVEc+tNbVUMs+JDQtdC5HlDUeftD5tOTU+CVpMZf+bmADR18Iaa7K9s3XQY3CGMQfoEVCofAJet
LdM3aW/pAH1iI9vlzSNUa8dayK1KbdebTNOIFHG7yz1SO9TRvLVah5EApzGQpeu5I2SoStrcmZGo
W6m6ryaCuNXAPWy9spyoMknMPYxOTlYw1SrFOjSosFbqgQVYS4y8MKRM5tSUv9u+eDTCiyt9cgpn
wxOhWIa65Wp14ObVyG/t3SipnUge96PJQsnTfTgfYbfdJvV0bqaCIXuCWCKsVCn2hzKgDsBYfzGu
U0JVY7waemrXSF9gsTFKRxoC1DCSiRv6U8dIliRIN7VqPWoYulCdeGBA18Hm/VAv1kNajBu1lQ6d
OhzmYPJbVLQiRW1Z2OQZjvvUHi+/PVEFsvHCM6bEzgZhw3Eoz03EHZN0LBwO3fxrujU7Zdd13Ys8
okKRuYX2wbgK4XXaeqkxCizcRT3VNdCGtkRxRIvks9iYZL/NwgGPHYMxxOtxbt5Fq/JzyIm1yLRe
rm5zSfC6UhP8MX9dAnWnoTSYNaglqSeDO2T4ibl/WIFz+TK16KHr+SgHklsM+xJ/julFMSY7De61
8DlsrG1fpTts7V6ihchtjX6zzI6WsEH0J3OAdCN91sNTDZpDjQxooPBzusCL0srL5fHUNtlkG3p0
y6UEYYA7FFzUreeoM7fQA9+mEdWuXh7mWttIaYOZhCikdmJ0dKNoQXERGglEaYIEfmR9zd6oCo5R
7wVp3CsN73i+C+e9KZymhK9s3UZ55IjhA3DVUifNtzoIBSY2FXKpu6rWwHFZRKdubjTs23ohCUmi
NGcJjrd1vHxWql81FRQVgepbyz3DarrVyL0/sh7E5tZIyhuhrj0rlbdFO1O6rlctjj6hghBqurNI
V9va2jaVzN2MFWaCDY2Xytbj17G9yylcBJa8FTuDoiZw+K7RyJmW0hXUY5JuQlPFl0hlATTlWpZv
1OUYIcM3x9Et4TN4SlZnKKlvtZAJlqF4My9DjWm/iiyZ/le/uvwaTsxKoU1V878d/YHLry9jokG5
eAvJ4CiZdsWEWhcXl3sPRkl8cN5LpIgZdpLqRYq9EXFqUep9R8LQLtGNAShR0CJHkLTPKSgxFsKF
ps1NR4cSuuhnJhndlI5OuhtzijANqfSkNHdtafjT2NgjDedgEldhT/3JOoVQTUX0Lr1YO93c30Fx
eassRg8aYKP5a0C3dfrUmnsjeF96jknBWHUa+FyVSjA2H0P1YVT3tbHNrYEzt/Wa8TBFxartY0/p
T7oprAx+e7X85nbsDVq17dveby3VxeeV8QnLJgHYdT0IqUPdJH44vxbzJtJ2uQzXvthb+mMttl41
Sna4iK5A1SARPVNkTFOSnVg3mMp/a1n7FSVeifaabJGHlxSMZ8YoJARfUuTHQvMcD/JjNWoZ23H0
KX3d5uZWqNapEXpjt5m15U0k7YT7iccUs4/hJhjXQV2vewFPz0JcRTFVqr5fBZK2EtkIMy+7jz6m
tHiL25wdlrmCPnLUfpjz5JST+RgrOExaRnpnJpIjpejoBaRnSyIf8IJZhalEbr0dxh3HxoYF7neN
uGkk4kA6fOpEqbKt1ot0H0It0Xn+mrc/xz0lxsBwZ1N967oBkVx8Y4W6rQyc0VqBkVZJAWlZinUx
mLlriKo7LTcwgiTHotw3TbNXKPEew5YbcDH7sU33pr6so1jeBIK4FguTW526j+LiRkLD1XWtH3An
GHJ1VafDWh2AjtCxkLJDqDykEEeTdyt5T8a3kCNAwtYk3XfKWzlSau9OoXYc9ZuBO1uBTXBIJZKC
iSBkXrq8J+2TNT+l/efEpFUxH9VhTQ0fhaBorqigKpHm6SkTCodL57qRQqYvz/QSpabgE86hfGNS
lbHEjdBtp/EmbQ5hdVSzgxQdYukgzu+TfLHyvmMZukOVrnpBuMEPtCA0LWLiZAEzyek4P0fMdLbG
cdBO2eUEvK+j9HbWuZDWuZfVg8PL+CjL90ZbVQrKxpYTFyR5YHlT7BCJTMxbojudfFejCF9E2HuC
7lUqZ0GVgjfg1lC5gDEmq2xh4l6ul7N1ToVT01M9Kg5CoNwuSrPXONJClS7gGkdyum5+qzExTPa/
nLVxE+Sf+JOitNj34rskhGsFfHU1HpLEa4XHKX5oJmjCW0oFBYZR6XixqGl3suZXiuXm5bzl+p+Z
l+971xvKUYiPbXfSVFxLaPTSRwupXu7GdFv0pvKSLLLPYNEuK1/lydor/a3aTtgwFyJGNNZbX/Yn
Dcigaw1vmvjYRdKKm9YqtGJgh5CuOq/ofhHzb5bQWquCcrg442T9jRk95T2a9v5BiB9zWkXdnVm5
SWVu1WhrkpqvVeNDGO+0lyLZCE3rtbPqt+JRyk9M8dPWcFrfHFCahl4Y4NXTKvdzLjkZ8XgMatbt
UcmGmzg9Gm3k4Y3uZ3Lwokc3ERFB1PD2IUekYcDFz4ztwvCbDdeZXFed3rzrhWwjKNx/RH5QBZTp
HpGkJ/ZUJYW7KvzIw/zdqktvGay9qIQ7XV72ckXXuW1B3xrIevFezcjDrdj0NMJ3XK90+o5AUGKq
AHcpV1K1SFYj1NymM3uviZAsRYorDw8gAbEIbmk378TuXW7GFZIpW6b0kVHI0HLR7SThbqo+mLyq
W2oZFf+mSB76sbwz+ztJ/I7q/YX05doeTI3CtulHNILZ/+PsvJbj1rYs+ysV9dy4BW86qu5Deksy
k54vCFKiYDaADe++vgd0bnfpZIliB19OHIkiEgmzzVpzjkmgcEbr/hPs2EfHvRAlxX0qmf84rlut
Cu+YO18TxV8SwdQoUqU1cNyYHmazUb+qlTT+LtXISC/Tcxfx11DCkeYWfSKi+sDbp1oX2qIgLYy+
ThUmJcPextFLq7RLzdaYY2nG6ua6F8U8SPRV6r2TD36bhNUsp/4aeOUiwO2evdlCfHIuH92TC0ES
Bn8riafvWFi0phbii7f6QhjUis52heSWqOnVQCuL3vefRS4fnO8lj8cdba+N0hSzkLZo4iVJ3X8+
7geq0EvyTmSUrvB1rM1MNpmVrg33im37zE/GT3Q/H2lzfsKlvr2eoyyoSED+X5Ea1EobKR0AU8p1
xbwZ63WQs8amL95qWydWZ71C/KBhbNkx7iPLWpr6oz8kLEOvM4/eSss4TGVE8+WVWrbXdfoJ8fvD
U7sQIyatGNUwQGycUvUmKRab+gbsQJDnB9F8pwe9LZpNVt8j9DHtYw493QZgoRQOBAcxS9hDsBMi
EPDgp3e69TXnrnpJ+uF2SIoJHoTadEHNmZDUP9/qjx6h6e9/uRGFmzZVpSJyrWnNDvp78zUku2pe
jBedLKVTjhzYXCv1jPier53vxWjhdEIzFc+G1qjPVYNt6OJrx7149Z3SFEUXlZzuoC8ChIcWZZCv
Hfri9ScMT8/GBhNiVu/VZBX1XxvpL1E+IUkCWdAOw177Nj7K738+WeMDKeH/APlEuuJYg8NwbCLM
QubRWhOIlvJJTy48he/rKDVYAvonT5l61jBBSvqLXXLIzWdaEIpyMONdxGoij0nE0k0yaV18deRY
jd+zFqJs119N3flI9dat9qT6r21x9nR1bSt3YdCihdppow15mJcp1c5//lq/R0LgP/n7Y+7ocajp
VPz3SXc7gCnpypYYhqp7NvLiNcr5iqHff+0R/Sl3/eWVGoSV2knBo+TE12O5ctyHP3+HD17VSxqP
kZlNppkRo31wkPG0V/jzcT8Y7S+Rh7bZ5GA2uTatIhmICWBUfApLLuHfn7Fhf0rEf6PFvKQftrFq
qIXFOxDr4XzMTpk8qOadbF/qxKPK6NNA3rbGoZIHJ3nJqmumdZk9FoqCxk3MqGJSuk7msviWti+e
cus7j5H+TLK6PVCwJUyDEPRq6loqEHYCSjsyWcni3aBPSgi2redM5/eReLCiBTLmmUvLJvbWGtwl
pwjntXPUm7XT3ajUEdW3KD5Z2jdvfKb6PG/Da62/Ge0phu0mLb0rpdz38VUkkR3IgibjS059xy7K
myAzkESi4AnOkAzdciReV972prrI04fW3xVIs71d0Hxi+P5IDv6TkPXLY2bjB6vjBhzRhOVgM4jw
iVYNWM2hp9Bvo3v05lagEbYhFzk7YZPiuxeEXyLPqZcJn1XvSaXD47Xvi2Pgb7rPVNQfPeQXg6Uu
AzNU0A/smx/uXf7JnP7RoHbJWhwiRbptgVI/ax8tkkVRgVIemwPcMgNMvxXluKZc9YG20AZ7pqoj
4dJ0JAJnkVfbUGzZ7Xf12koGioZcbLoajqUfAzk+qVF17ZkZagP75GbhAqjgWqO43Ef2Nhg3aWDM
wzQ6DNSThXFIiWWJjM9M3R9cq0uIVm0mXTYKjTXBDvhA9zUAjXpJ0GorutllyGGjK7px0WewlA+8
KZf4rClnQKQpT4xv0Zb7jmdiY5dfnAsvczujqmvKAuzcPhrBLyzT+JOF6kcnPV36X14yTUkxW+cc
NwzSuddS6UBM0n0tNlHVL9ZIKkkdqdrAK9e+0R392m7jEqtUKXpWJT02EefJv7Pf/jxHfPSoXSyP
hB1USotMZ8KSVPGi+uKOS7943e2ukn43XYHxabz6DPLxwYR2SVBKG9fzTD9lLecV69JDio4GyVGR
Sbj14kvX45KlZMYMKF1i9Hv50iyy968d9GKREgNiViOXh618KpwlVZyvHXa6TL88w2kZOZ4qWSei
YqTN5X2CZfjoKl8UMHQrKJVO19nCGc3GQQCcBvncqYy1kXzG3v3oIy7ePqGD1XRR4oKUpynx3tqn
mIx6T3wCLfpgqXsJLWrUODQUrWb8HLpDH7QzL+n2LuXMQb/Bx/O1ZfoluyhOzM7uBdBcPUVhvvHq
YPW1+3rxTuqF2TZDpWGnfwjulC8+2JcvpClp2Kq0CCzN31LUx87+57P9YCS9BBDZfgB1c9qtRGIj
EDmxvpJhtvzzwT8Yni4xRLpHmnCK0XGq1nbtdjC+djUuMUT5EFtUxrnEVbUaJr34J1uED568SwoR
9IJCBx02kAaHKLiGWS/QzJ2KIV765vjJh3zw9lwGeeq2cIM65kMoi066DvoLJqovo/raRKNevJ2G
RVRIUIFzsIsqmtmmtpDIDb92Qy9mxsByNdG43FDLBwQH9OGTVfNHD4r+97HQBSWeDgPnrFuL7psS
r/98uj9Dnn6zv1Ev3kWz7ixPeF2/V7GDDeAAYzRpfXCIAbMq/fcxaFE8Yimq8GoMxULpVdxbWxvN
parPbNpZiUTNdW3rLgJgbB5FuI5zg6Znuu7GezMbpk7/PnT1OWLJCQxq5OG9l5pLd7DXcqQqa6w1
u11QMJub0DP87G1yRyhCRarwMrLJIsjhYMPq68dkb6o1Us3bCml3ZNM/BySbOq+06Jcau6yAUp9N
yyVMsvWY9Fu9Lpc1aD83WyijfUiCYevF/Lh5t2im1vejFqxCTEltelOB8vfNs6ujTEh1rKj3sOtQ
F3yyCrGc6Xr+7jpfDE+4hDWNtWkHtLvGZvvg9/cWeiMFAaV0b+XA9fFfulhZ656xHbx6VYtyN1Q2
PYydUw/05btN6hwzH2g5+lQTaHnv0SrPZ637fapKCLkrHXxEulxP9JHeWApkAIG6Qyq4Dky8Ovx0
GK8L8T3WX7E+4HC4y2gcZuZmpPfcN6veRMcyBpANF12RLiJ03lH3TWL5gl40N6tqliAWdvoeC9DG
1OKVoLsxIkpKaNRb3wmMtru90Ty3ibdO3W5thRRJUGgPb1J/iwkp6bttjC5Du66TleKhu6FnW2jz
Mt/2+g/K9PPObu5FlV3nSr0fBE2llk4l/uTKkPMSSZmPxkQY4F+7h6FCKd3eDEjmg5QrEV859OTw
pqGRAoAWQdxXmnMVFmjAzE0SmvN+UM6yRvP5qmnDrGGzmYdyJUbx0BP9nUQPcuyXstwb9kqq9OpB
OTZauXD4YZc+jKQgd1Z3UjCPFya/rEctCllFXRgIxptBn/Ea5PYVCKxZn2/svJ6V1YnsjHkWNUvD
/JYUB2uwFrGdzY1Oe8yqAocimnTOqo2MNxuCOylTm8gDuN61zUodCbXGk5KG1bkv8kn9ZVjVeWjr
hYuTotGVBbqNdR/doJt20myZwCZ3FG3eRe22RYUfOMmcRMkxJ3EiHLcKBivzimy9RYIc3bMEGRnu
XOMULD66QMnSBkixpgbjUjf9hemXW82vVm1nAzn1dhouT8/v8VSly9CpNw29tjoKlwliBVH268L+
Ubf+Koq8TVbQ8QqNb1mAdBqDVkCD1k3VpR3piyy5HUpjosPMbQWqb5lcJfr3yLkZsDJQJJ1TDkGa
6hGdl85dp9nWoTUfJsvh6CMmekq8/OSO4JjooFgzBT+Cohy9uD7mNH6LfpmaTwPJu2N0cCDfNRs2
QjfUy67dsTto3lkL3/sAo6aGJCFH2W7JeW/eqV2388SaihJ9UX9tobfgo2d9sKJL53j23EODjizI
q0hvOHaailwsQ4RZLLtkvGtcDEEFslHVnGXcMTN7LPtHlScRaVRPk8Bv/XnqS6RS6awKlHk5gB8h
8WX0nJnRPYI8rqJwLnosJinK1DFddcZOReZg1yFyNrqWOWrfBBPAqxQGjsJtERuz0DGISITwl2Jq
LA/R0K8AQEEdXMbiVqQuwoH31nBnhNNo1U7J8KVTJ+pbbnhrzw1QQYZ6tjBcY9yBHK5Dzqqsl0qm
q5BuhhvfpcO5UhGYB96cm4HGaq9jFvYy9PYezzHFyFo8KmkJlMjAi6Fvks49BZZ32zp75Fspsuc8
2nXAzPN+ZZf2sWGAdqonJcETKLCJRtVCzeE0xyytgG3RNkE9m4RimdRPvcX72SDTIWykNd6BNc51
FQPWYC5y67VA3Vr3D3WfrdXIofd6Ei7ETHeDOEirxbwJiY2cfI+t2MnxWmMK06LHqkEVH796trnJ
cxu5YbnxHJXqXDuTuDgThJ+KykuH4efaTk9S8Bj31sxF1696m8E7+g5JbZUDLFrO2/re1VBvorFf
SBG+q3GyC8LblP4679I0IXYWAijn0ewyhshsOdbBo0+3q0YWnHrp0Q5e3AApPA9cjX6uIxpmNiAa
ynlFVfchRumRkZ4jxXhjF+p9iiZ+SHEW9xnjcuy9pAojYtiLcp309sKu+3lpUXu2Svlctva2VQ+I
UkNAMeAdcA0DH7WzlRHt6/ZNK49RctTVZ7frV7FkVu5pSlYTLbfb6ybT/vehLrZVbqxFfEZruBz8
7MgOYG5y3wiCKcWtlYNjxgZYe+hra5pHfrrRHO9Y6se2fCvoyAfdvIZbb9cgDIN8Obhbq+xnhXNf
uy/UlhZx1C4K+8FKfxj2bRs/Exm2MLGSBCw6muzNwccwErqjV86pjG/yiqSU4DYuH9JoxRu17nyO
ZiXRMRDDTUccWKTsROegpWMERoMLVnVOxwUjHqomEVfYgd1dlanzLkU8kFbxsonPvqz3bYZPAy2O
jcy7QLtpszJhM2V73rM/nFWRocNFwBKEd8F4y2ksVERHqtu+Ga1/KNWTYt530bqmJoyVqo+6baLs
HJ+asHcUtJByROwTKSUdnG+NZMZp3yXevGhIVmnTH2oHq5vH+1s8+Z627UO6rBXKToWHNVFV/DL+
zKJJN6XZKlHPUrhjoXa2ms/geT/r+5drE77UJd4tJDfRxxDT7b3hqq60RcTYXJWYwosfZhevM5ZW
NUKXqMzIf8LJjn+A4N9lYCvzLsT7Fv0Y9fQsfCY3/7ZM00VqBazz9IXk9YwldUd3Wzctoiu87lE9
L0NlUzYSVbiHV/PWS1CGZnJl14iqEAb/eWWLHeA3Sy6+1iU6UtZhI/KwpdLboldMMLzDrSlOod5s
KqVYRAzGOI03nbEu8vHgas+l+x0N7ExP7IUj21k44r3EiJWj8uhjCzP2NeEisxFbRDdiIFWWhdns
kRVG/SnOk2UObd4WN02GaTXW99WkJcxZoNLqq00M8U4+T7I7oZ1qmAdj3S1caSxVf1iwV/2eYkL1
xLiKAoBUNA2GE1npK4mRM9p2+MSi+sZCxWQMxA+p9y1URgczSewfk/AbUlorb3edfY6Zp+IuWwbs
Jd3GOcYCRRrVfJ+VFQY2+gxSkJDYYZ2udkCCtFlaRLjJVyVu+47udIkoiOFgLF/GYg/uh5UQdmVH
PqoK1GtKiROBtlEOVhGcawauASdAX6284uhZV2W5qKOTLseNGm8H7nuFm8sPUBUrcmPowRxxGuuC
nZ+v/WSrd9XctsPFyHBmOeg5MVu4JuJsLV+a7nXGoKwWzUyvJaM4kk+MRMar2Zy79BziP6MKK6dS
dXTKEcoBy/BKbxUJFqDuWrHxqRnqIUquRuWFKQNFZrcwWDnl7XmI6ZMGK9U/jkyeZXHrju4i0NdK
P+vOTnUs+nHmT70WdR+MJz27c7QbS5RLco5nJk3yqDk2zlOFLzPZ9gxrNstlS+NJnnTxoAQE932M
Xlw4EwLHf3Xrdw+qegqDt7bcR/Gjj7c64llIef4M6yoP3rwSLxUHju9kGU1h16w1GHBdXPu0tIhW
8AP3JsSF0zvolslAWzYYEctUveuTk6Sv7hA6gNB26ab61tO1lWv7Z/K4l8Lbk4HhinKV58jvdf1Q
y3CbsfvxkYjLxEY5xe3xBtoFxYOsXlL/torutdTbYRKCBWjc+X3zpKj5PuGVls630e5PLbGfhC6Q
8LbIyDyrqD818s6sGSFUjAyh3PmoP42IC4BbOlKCWwRe8wqbaKsyCQwnmfqklPWz1r8aCO7MUboV
r752bnU5KzFieA7oAvPegk2bRrhlVXEw8/s2WTf9UyyGhWx2kMqmjFCWraiwTAZGzThmvIpGfiJw
eMZLhgceHzOpDbzsr1p8blheqNx97x5/F5Ejdfda+nuDrrB+Q7mE5f5SR0hcj0fLPERtv3ZdbwH8
o1b3A/NHar7EOB1678F03zXS/OxILoNWnh0zuM8wa0cQRsCf1BDgF42PND5kBhLsPwOw3mv+Ukvg
OQzhOtW++fWwdHuWAajC56W5McP10BU42fcaTczEZu9bPYpYYogW6OYaTO0QGNrq3lWqvSrJiynC
mj2z7W9GlteyqZ5C2Ni21+DBCtemB8iALpGNB7Gt0Xmm9TLAdVCZxZ3deFtw+lcdrn5nQNWaLFIb
cpqG8U7z5h3pOvG0Fe9YCuH+b+wbC/N/6F9NLhq4Kb67qnuP3hzDeIBbGbBAOoYrDE0Fe4BuWsyR
qOcp/SpE7psF/cLFNOFUu0g96PKhp4BmJANGkXEufFbkeDk02z3nIxEh0/30hnXWbqp2O01CelL8
iMxkE/vGHMv53C0xRJi3AyWElGqTgiVrTIIFhg9oFduoQQZtb/p+V8XutWOmGGujo2HAx00QFRb1
MgzWMbwVt0rPvmaua5wwQdlc+aaxA5m2Nv3JNuWeR9PdOo26rxKeRUYjF/5yZz0rWH78jMGpOgeI
+8vypS39lZOibb4jqicf/MOQObeJ6Daai+oQ/s0nU9kHE9mkDfilDo5riQuBX3o/YCrEEx2Wn9Tt
fzYWfjPzXxKKO621O1Mv+r3b1PcMZFc+dJ7eZg1qAIUgGmpg7e+mCD7dd1ANrD/sOcay/aho16J3
t2o1PoTuj9gLrjz/x5+/7e/qrdO0PVUFf/m25egVaOdtaGGJORMsgCZ5cpfLTyqj2kfHn/7+l+Ob
wm3bIqGdl6vGoh7V+y7YZToJRd2PSLkNGo2m/FbrUBnXu475sBniq8S5Kj5N3f3Za/ndVb+oP8Il
lzbPH9+QGsqIu14fUrwgxRIV2c7vPBwXhEvK6574hAiXc8U8lerMMNmhzvfIXHuICq6ufqHOP13w
i5JliAksEjTF96Gy1rr7MfqktsjM+sGDe1G0dOwM7wZz1R7j/awgWpdKHJ7EDbKIWzbOGEOyPYsf
EjySeUbHP4u+FQl8em2hjtWtZDYZQ3NRYFBjHlia2KR7PAtJxtb31ObPRmCuLLtZmaO5C/N2GSrP
JupwabjXnnzq8nY+BNEyTR+K0Zl3Aidcvq2qgz88ZHWxAGrk4YbV6usyjucpQJGSInPh3xjuzmUk
ZTyb5/YB119RPAq1obQG14YMoR4zGSN7JTEDiXHu5M9gQhIfJ9uubhEMqQsUIE3qsHDEIq/UjyGD
ZI/bqJfpVEWY+0o1mwgDRZOzongVIQtFgUgXeEZS4woN3WNt91vFRM0/UTqWbnLw1CUGVnPEqlhc
hXJbDf7cojyoU4PojXQTw98SbAlkjZFe25q5mMFxw58qh/u4louyCbeO5wLYenYMluzRVhS7nPIa
CUtR8Dr2PzIZ7HNMPkWIdhoHI3QW3Vhb3cGDUi2JM6A9dhjH6KqMImZi1uzMqJ0W866ki6DH/d1h
ZQzW/iqwNCBTDrca22v/HJv6MZM/DFlsEndYJM3k7N/l4V1Ujs+iY+Fj4xm0tSXbzXkeMdtg0auy
u1YcdXFEJArTyY9X3vBmpNpyUOOzU7974TdTDxd5BzMudSh6xOyzxKzU1XmfbZT8XDv5YjTyH12V
bWplZL/27Jh7RORYXetDahhLWCZs4s05MKVZa6c3I0byDq9R2farTvoUj5IDZrefweJBmDy7iArC
RBKV+yQoDjeTtRJ+ojPGlJCcfapdheOxZuVYDsG9pTwOcbn3sncnxFFrpYveKJYDnoKm867M0NjV
gfEWGVQfEG146rvSGviOSdOqLGi1OfnqjzGeLaBiTb7yYGtkqXkTO+onPZDfNXKmPd/FnFKIuOWR
8TtWHC0Vw9s+CBeKi3wkxBk3fqZu+GCsvcRxA2nNdABC3b4W9ynpwlZ18LC0/nmi+F1LZPoKFxOF
N2ZsUFhF7aW6iQNy8vrhs73j78ct92KKcAItMqnqdvu+OjbtLTPAJwf+XWdrOuWLkd/2DNllDlXy
BjRE648AwWDHkXGcqZ9Nb79rNEwfcTGaW06WVGK0uLG4OHJREx1oUyrbxeBKovg+VNdD5jLORHPP
dOd/vhMf3eaLcT4byUEZpq9Vhq+GM60K8fNh///z0T+6aBctKleEYTo23OfAUgkg3/d6jfkU9lz3
/c8f8FPJ85sJ+RKYG/s1KlrLYAa0h2mk3kZldCVy800LKNCTyBsxstbaN6ft2domV6n/5JZsR6YA
PMx2EJYWTQ40LBg2Imc3q8o3z063NV5LGnerstWWcZzsM1bSn5zxB3fZu7gmqj0Eqp/3tBlxF9oh
LQVbHrrkVoTPXf4U9DWEteB5BMdlAvzwBDwfRwFnVs+UDkVXjq2zwojkSpV20mumfIthv//53KZn
+TcX07vodFV+rAGVc6kjojlkEhmoDf75yB9VdC75wwV7YK0xeRLqLL5JrWFdpMHSq7utbg9riSVN
0fJZJZMFvHoIP5A4MvngYQ7SKGgH2caNu3lsv2gxKkpp7Og0zfwQPWo8l85bEDNyi9tigpRQ0tQ0
lhlEgaq4gzs4UEEFSksF5+aLTeXWSyN8Fv6rsPIl3rhNPogHOfQbgdQ4iW4MGvkZ6aqN9+L75rzy
1lkE9mHs38zePBMWTYXA+OSqfPB6XKKTB+GFQQGJf68lkgJIMu/hBJPxRhf3X9r1//jW/+/gXd78
dfeqf/4nf/4m86GMgrC++OM/j9G3UlbyR/2f06/9v3/291/659Vri+ldXv6bv/0KR/7XJy9e69e/
/QFPWVQPp+a9HM540ZP65+E5x+lf/v/+8N/efx7lbsjf/+vfv8kmq6ejwc7M/v1fP9p+x7MxRWD9
x6/H/9cPr15Tfm+bfZfZexW9/o/feX+tan7d1P6hap5h6K4LCFWftlbd+/QTz/qHrpq66hqOiULO
nATpmSzr8L/+3fqH7aoGg7NnOpppWBYDaSWb6UeKpv7DUy2THBpN93RHJ3z5/57c327Qf9+wf8ua
9EZGWY0DxbhoONu2rluawYFcx3BdV7emBcAv253U0NTMKmL7aMbGUEFiVLyyAZQ4lAhFpR0w30t6
Ubw3uUmiXRM1Rg2UptORiqamXS0HXSr2TvfblqZ7jRyLIrAbkMRjDi25lpWNNVtxIZ/OwEKp5OKF
pv8WjlUVLoReBW+xT+z6rKsqC4Om7NMJqZaWhbN1jQ6l/bisgWgoL40n1fzNoWFVLgm60/VZF4UT
ZmBwWdf1lKfD22RsfNz3rm7QsrJdGrDz6fuPm0hrmuRu+h7qTLEhqeog/pXMvQ1cP37wp9Cmt7xz
Mjke21po6T7oZcLWFfy0cht7Ap5DCoL21Hhx7sdLE5Es/8YyvIDYLFUvIRZlXaumUKRi1ZYwKLXM
BgmWI044ghFplFvLaNgfRH2PuVct1OlXRGQP6b5MvEwljCWOsWb6Smjqz50Td/LEafI3dpEQIirM
gt6wKUpWvKXOrz91tZu7kJucwLz169B7bioFOrew8zYq8UQ7FsA7p4lFyNZRdM27gTFUsv7MNEhX
Rk6s19axDYOESuYhdakqsRosKfmK/mTgkyzewqKG8mIMpsiPfpdoYt1Go689NqUVPBZmIuDNqZVZ
b2qIuBWu0N6qVr5qqby2epZSueUPOM50O97bTjB026gDRPWQpkPSXSvjGMfvBIKo5nHUqgwhcmnI
fi0qLt1zoUSdctv5pl28ZZapAZeOkwxYr+RO7jtnDKpZ1+RxuiLSpPPpDvnFQxjIMN0mrQEMRopc
EatQCF2wSZaRlT0ZWgM9y1Ct3Lqy1GJo3pMo515n4DrEd0MtK/AwjWnGr1zncDxVoV3/vLGVSlEl
yV3HfGhQ7Xegv4o0qZ5LM2hseBPZwIMmWPOzwBS2Sk89jfNRv6ZR4IWbTPc9hACD53jrIKpD9mUh
LdxkpvGWp/vEBdJKHnJYGQuph0l4E1QJF6/NJKprNCBAaOre8a4HCqnZXgSe37KDc+xDpIJUfFTb
idCme1nibZrENjAcK6LmhXJjpd7ahYUwPxwUvm3rxnxey92uz7lrYTfMKpYeC4XMv0fI7hCdM7P1
VlpuuOFRlZ3U16RjhvkmtLpWO3QCpcRaq0duMx46/htFeTo+ICWrze+Dih+7L01LHP866awaeXwb
2wD16oQ9/w9FdFQf3EaH1tQlNOVMG5fZyddU7oLKrkKBM0WO6bylWcmFa9Wxedd+PpGB3nTZfvQd
v3iWpYj705Alkb8EcymUTeZ0g70jK6hTXioRRt9lAgQHhlBgxucsSHwjnDVWRBF4Zme0UPeB0nII
Pkq3tkPR5tDsVYXOYpgbYBFzQ/QzQ4tET71WH6jq+oORAMYWgUrvvJM0YpHiOMFW2lE8Pvz1TUVP
FfbUmMIo3nLoyDz/tlarOznU6jIN4kp9aUEi6wdNsbpuDUeTS8U2gu/uU8ZK9zE0bNQwmekbay8w
uWDuYNbqU19T2S0DD7adpdrVPvNNXeydKAGc5MiMkcjNg7DZRkFjsB82akmFMzFr704GZTZRSltk
UUVgtCfkNqBqqtTG7lxbFg+epo0OV6caArAX7Old1gg9Gpb12DAgrxR/1HgDo5ynqFFE7vPit2Lt
04mUs7hRRjbrXfN9zHUZnqNCxuOuaVU8tGWrF9XGY5s/A0BXGOsOXhFl54QX8qh5o1KcBzOIwtdm
NEJtTR5f4POZuvYaRHlCjSsUZdafkphvtc16ybOs9CnjqNl5Ay8PDhGr35mdFTU7bDBhxrG7CXaT
USgSCUbqQWMg1oZCCR/ozvX2in1C1l+1jh8Df2oVBzj/bDSbILiJy7ZpD5ZLJmAHxkynYZfArGsR
GKZVNtWJbS2FhCgU60Az2bDXUZNwf1rF7lle97qFrkRxegPJwIBocNYJg1Egcmr+GyRKxPg+GINe
rKsqgAvDI2l71Guqijp1ZCqYMlC//fXPi6EzoVX+fL+GknzXvdb5SXJL5Fpt7/9672oGwGHj+FoE
aQ5XjHfK8sKhNmBY9XgfFzo1gjzJ6+Zq6EuhnpokA9cqDL8wDrKKOB4jCNoIMfP9Gn3wIvci3tLA
xdKnLFCtt+7Ja7ygeWbN5KTXIzoDcVQ7l6KjRlfIpXZlmJG/Cc3WdbAiOQX356+XvxV5y9Qnfx6x
GHMezL/+v6rzVrkdmNWZUoWB5HSMJKyuSNoiP2ho2sLjX8NV8nPiSzxXjLA0p9ckaH2m4N5mTzKs
oA5PL3QviM+h8lw5RQ3nCKQfXOZflnL/Wi39ujq6sMo6nq7bLis4TfMcHXmFcblZpkDkmWar71yg
roxLGmLcnQfslu4qi2B6k6MHvDd1uWVOVQBzDUfbr7dGGrvOloxxeV8OYNzXQAh0ZZ8qSm1tXfB9
6X50h8RZ9JZBpjm1zlacYr3IxW2SuBO1wo+CT/TJF1VW13ZtnVaJBUhOsy2Pr/X3lV7pOQAUTM/e
NoHBSzVCqOoeTbvEgS7LHAiXEljZMQp9Cn3xiF98FxboPY6t6jXO3C0itIWBSEb6JdK6y40GCTFM
NV8AfAnGQl6bBYW0h8Rr82rlWhnDh6rkyX3jFGr2IoYUaEU4tkCLZD2SDxZlrBRUHdkjybaecIxv
eTIY+TsybQWR1M+Z75P7+dMu89+bTgCWpmUatuVYlseVUC/F2tkY+EksoGuFlR8Z61DtcnGfBGTs
nE2MFONOmtbEFYZFDOE6EbzqYUgCqTUDqmQ+RGpZGgswQSJaEuuG6VOByYzSi95xUs4LYU9PCUOG
Q/azI9GX5rEH3LvswJSMg9+QPV+adfOW6yZaNSWuU+pSDboS0heSaMdoMN6aklkpbp3v0AyxdljJ
VWR46XLwZAHjTJz7aHyy2gkvxcw5ZziraY1Z86y2rjQpH5NxEvrbCmhYbaWLcCVRuDEyzntHECs8
VSndor5KCuXU5Kz1BN22CiNhXQ/WPA28k9rH7pG7y6zlAR7KbbMFzzSIHe96WZ1jVav6JbbHs+87
OMkBptDQBSFmZb0/z/QuQy4m2hOl0+2Yttsss1/svHtAONbDUoFHQ+rVWYPdpViuM0NLR9HBtqkN
2wgSVROM6f+h7LyW40ayNPxEiEAigUzgluVYtCIp2zeIltQCkPDePP1+KEzsNKkNMfZiOnrUkogq
pDnnP7+JhWr/8YQmUnaMvETtR2eJPmRhMXQ/bF165iEGBG93W+EpIt/vXvKqfmgKXLpn5V0XU3Y/
af1BQ16NpHUP1P0Y2fA+E2nVp6qav/dNeqsmeJ5JgCHpFPzdFqp5qhEYnbzGTfbSjO6V12MtFElm
yfGMyyE/rroS8LrseiTqybH3g0w/xEPzYi0J7srlTzkD20e1bq+6TH5sYshxgjZKjTED7egGdvwH
K4QkqLL+xhHY2E+D+RFLWJo1SQqZgX8VNID2bf1AeYGnKUljc6o/RNP8l7LUC0rl9rbSA2mB0eLv
aCnk57Rv//GRByzK9Q9ztNpEZ95nP2h/2W0GqSnuf0ZR88mRPVCxtCqMNsdfTrg8KQ3NMMQnRi45
TsHBAfA6fKkSynpr/qo7Ju1VBS2HIcbN6C3O3tT10B2sANPCUztQf+zGWlhXHMsPIvRPtoHW59k/
pXKGOypJzJONwSaxG+9xHTjmrrmPcbK+Mm247HWH9WfuEfrRav23ccU/S1Y91al88dLw6zzyLeGX
GeKonQh9IHyQYJvc29kWaVjManrus9Gtk++MxZyEpd2UROy0cmlPNYMX6jNXUZoTttOFd2VtTZjS
4h6iH7MmxCmKIIrkDjpZi5G54Pbec7YJXHa4cA9WnpqfjGZgZjWR1yUjhfpqRcvIs/tLm9zc59GC
i7Qfdip8B6O5XCj/PZ98zmXpBbZwBD5NgU+f//qMrqCHQv1L4+taRHp4xq0Hz0u79CN5SGRZYk4b
2bmAt823hcN9ZBXOKW5TrkicdeTw7JfUKjdm6jX+lWXSaLpM6k332msFRv1RE5Ph4no1NWpkgiy8
0h5Q4V0fewKT1W4FsZw+w6erIa4kPLrd3OEAxreLqdkoCbIv8ilsDk2RWdZZp22UPvSip9b1pQ2D
rndU57xExI5471zF8gKq//urURzXtnSBKxwvCGxwj1dAxdJqy5VxCqeoq+Lls1Ohjz6Jqre+IE3g
Pqv9jFapHt3YvXaqxEQPnHf8ij1jngfxCjrTfT8mecipwMTtQ1FL1e45rbr7YgiqBEprWcNgcqd4
VYdyVpMSMPkLyWuXat4L5ehd9+EE2bR1ovb7sPQufu1e6D9tpWm5VNQB28WVjIKftyQ+C3VyZ29+
DpcO7zz+NWoPHmkvBCskFEfu6PN4aR9SjBNGwL+XVkBX1fUBNVXK99Qei67ihVFS8ytuWOXTd6e1
x8G9QoVRRFwvSdpD4xgcugg91atad+qolWdYj2a3mKhLv4l8bOt7oSb+jmpsyT+AkTnY9ffa9jU/
Ih4pNbtiTJbPuCUDz+Z22PoPmdD09hMdGoEy5UBjUMwj5cv2Y7rE5fE6E1P5kFJnUeHnuIdxaZaa
Btme8PL/1mFFUD7OUQ7UHSAnoDiQOS9MqWj9bFUfx6Aol4YniIPVj7JY1q+hW6b+H/AwnouCo26/
4dzCHxurmD7LXArwLI6ptmxidrC8nGNY7rfbT16qykCAj10kMZjuX6CJrUvalmtvBXwsTTHQ3uR+
WBERM1su/CSU5Z0jTkOnufpHKpf8tnIWPh4uujyakEMM1JEmc3fMLg1fkNUFeKpfjPET550Gu/UD
hooQdjH4x6LP7abhMYu6unoanMLUuH2pwMXfbtYd+0yW62J28IImV8eTglogSqfF+ZULyiGiRGKl
97EGaTirkCSlg1482rza83mddoolQ7ufdJnpL5UXhkB2gNKEAFjWAJpUFdmw5+336k5aUl3ihAO/
xb9+yJzhCodPursyrXkPaR3C/QPaWfvOvqxaXALWjT24Bb8SxukCuS8fVpAB4OxbYknZfY997X11
+9b0N1knJOXQsvBCamfm78LmlMdtAw7KsxLJWrMvBRX3KchFwQIf25ib1Z8cuTzXitJCAY3n46FQ
Dg0KFXlQXNvwbrszSEYL6lHO5DoduAHY1a2a2TC6yqtv0TRW14yV7PjDtlog9pKtQh9a/bCzPGke
u7obw5Nx5nB4KbIxb7+5lj/RReaZkYB2IZ/llrCpsGH7w2ZMD4NlC+tnYQhgSJ0mTT6jCbXzq7qy
R3yErRBm1RgqQ2jEOOIDL6TVFzd6wNoS3/m8IdrN13B+Cwp7s/vPCTk4krenPJLBmBzEXX5dOZF2
Pk5hyp6oLo3OVDQpu6GtY74nNLOcHjps1g2yrWFAPD58NI58+BhTYRrLvjaJ+zkXXkvTHZLQ1iRr
f+KbeP5IeDC/Mcoiyoqd58tZ7fGtzj6pZR6iJzGOA9wumbJgv2tbTfOOVeK5v0Tv89i0hh7+FcV8
U44qg23Y+kF3zmksWSeXwxakOPP4Xj29K/yGDm378twkHqNdEkdi4myoaeyJQRbxLoiGFWuYiOWi
LFhg+YZDncz3OvU4rJq5kuGDs0yTfhonYBSmbS72LFPIbRnDOgvK6a/Fc4nWYIYDkv4lv5xZuvEg
XhF2mg9k5IyKE0cRi7E8SP5eyb3oVMvnDZAhLoTDJOl74d/T4Jc/5lo55b1N0enx2/1+H4Ziwki2
FOtqHZ2GEIPKDfD43KViQMKh2A4erqmWxCm0Emnrrh6B7cy0NOs4WaMmw1bKi5vevtNpY/lUeH09
nYCGVHtSKpmL20rqvLwO5g5tHG5y8WpVmyD/bWpnWOP7XNnstzMnI2+VI9CTvI0N+w21Cu17L6kb
aGeunsuTx1XwFx3sjC1w1gcLUpk8F+hHwJGm6x5uGhICzljEB82S19eNDyJwNXV4l5/SQRjn5JKv
1+xL3y5dRDR0CvuJ0lBed4G/8G25uFFh7l4V+XDn4imenKTLXoD1GHLDUUOyUoVjTH923JrJ2ZzU
a5AS7soV2Ig1zfbJRsyFA57LW8l3oWxk8WVouRsha5TNt1waZgHCG6zumqo7iVf0YxjAwjsz7fo5
8ljxZqhgXIMNFVc0aOumNSi8DkNtM9agWllPA5UUXJOs48s1yT98WvuS5IEid777wbxuo/WMn55o
vmT5JUksrz8tlszZRqPuPRwkswG/06es7d2weJiKDqTazuOl/ADoVOvnYHsX4bLeZanwufDqEhbj
fPQBeACcnFyn/i+NYGjBVbfL6vnFXE7WWCAG2cXkl5F3MYt2Qb9SsxLkcbpcq04kOHe2MmUrIbzL
cb/hnyMGpDw9B7n9EC5zNzxFKYfXMa+91H0euDbdU+03zTsmKBdPhf8WXdr3bcdBvyQ85kNCi7fU
fxouKqyOfK80GbR7bQQ0C46DDM9XAo1m6lQ7knjI8NEpCwPbcurvCxBIRHZN4jjXIxVIeESi4jHl
VFOsny236L/CTurgNg2WxCvDNZh2WxHR1/fDMmGGLbjboesElRofsCJBF/IODPDaLGn9VNqWDH6o
C5gFgQe8LiVthD2d9km/2yqNxXjQv/MmNPZeUBLU39jgXInJnEzx82AyoykLKhH+bTKKKYjJaWZx
njlKBOo6nxNBrLCa2BOdHtkT8QXA11gG/DNzraNQ1gMuLXdz0oC1cTBTrhNFWATPA4K2+losy0Je
m9WL6EuFSUn7yN01oI90wYve+eziNdeOzy6EYxPDB7lESBe85/Vn7xa/FGKAf7u4BYVimtqBxi90
Rhfreh3cdJzvIf+G2qdrEDoFMx/bwUEuNpca56w/v4rf3oTyfVfaLCzXRiT4lgxA6kZQI4JwgLp7
u/wspUSzZGUuvYftMdg5xhnV5TnNjTVARVOYH//5Ad7QPEHFqCMcDzDBs7WrGJy8/j7E0OrKGgsM
MBVS40rINLthRGQ+trYYs0/aBf93x3KMD0tQJMk1w4RIPJCm1qNVqExSPE/hwINWYjDOM6PW8dEN
er67Pz/n6y9qfUwpfcn35LBuHUS+rx+TxjF3ZBYXNy62EcZceZefIUwTJIfEkWQ3SWTN82PX1GrA
jtBjHf75CZzXVDCfotRRMgCQc7Xr8r83+KEcY4xh89C9kWagFA5Bibkkk86hVgyMCeNbo0yTPAGh
XdDmtXORl6nmNkGtLu2RPdW4qVYuSltMirvombu0jW7Lbo7lxwjnxxIGZUnWTB+quT8OZdFW31ws
//WnMjfL8HXQqSz3IHdWdAd6r7PDqMcIw6thmsp3OCqvCUuXj8xYzte2jZMI6/PN4mDDcjLSi94E
swkGeIXO2tQ5eTB+ch1IJN///BWv1IJ/cWLYnApclim8rdikLMo33Bg4iW3K+AdfgFlH6uvMvcm7
xgDIatCbxOTmTGFdfVucEtIWZuV5d7+dvImJbetmwdKhHN/Zor8/lIZmwJGJoFn74MNvTkuTM+XW
oklO22AS2jen0oZ5x6bkLNuwXlHlXfQjpD2kTl66pf4FKaLFOJfJNvfrO9/Uut5fXUwaVoUWYElk
/SjnbWR3Z82JESJNTg38lu4Hjr5F87Om7mROhRlVdKIMJklReqFjfwjloM01BhSyuMuLzMZomGTE
8Ry4PWu0Sakm36FN/n7MascDcUdtxq3pOOLNfhWDIIZiitKTnQckJXa6WFpG02VB5oWOPJRtfqCc
9qM3Sw8nqijtfLLqFHqyW+1NmsPlnS/MefWFsbBo49m9AjdhPCbEW5eqvnKULVUIgVxEU3hcb90c
ujgjFZjXavKPpVWH3bHNTUe8xUTPfjUWUxcf/WTEn7r0y6DbL43L1n7nyV6/ynWTuZxtAPPrfUTm
xJsbCdQGPgZDcjBIfO1wo5raIfiQyah6wtyMHnmEvanxKS3/jh0/RSWXGWcAc8bc/fs4VACSuzSA
9nCCDAFf48+Pd/Gq+u9KWx8PHofNwYtVo+TLe/Mmx05kY4rY50bmiTzkfmcXt/7ooKvRVts2x7kM
qVw6st5bfAjwkG4Y6OurTCEXPcxN6AXEk0aBc4dLdDWdU5IZ4nNbaAH/K+lDqQ5uE46oZ4uK2vEq
u+AnNI/EDy+OHAl67cJMf5zTsA8Pf/5s/8cqlWxu4DTpAiS6b3dRkrqWE6YMdOHEK+dB2zoez93Y
Z+VjPc5OfnBtWcP+vsz/an6LOjmlSz+PJd9aNL/zOK9XAscfHCQpL4woqde98/qSa0rIMfRe5pT4
5KEBZjcxGaZjIe8Z5zSoNCEitBWwdxZqvaN34wRWGxwSCp5qG2xtw8LFd+He/PkB35TD6y0MV0uv
G8inLA7eXoGNEXZjEb197k2j/U+2NRcdxJdlnj7NywhsSioD90ThpgPndl3VVnNIGIS41/FSCWwM
kkh+bkGJ1E0magiIJMuMboW2REAruPVGnN6u6iBZ7FM6tk1732azlsQBaf7uDYasKxnP7u7PH+w1
N3D9XD7XmIRS5gZu4P02FmMor+S0sgTYqhA4km7QNyondPmmbci9/RQOQee8d0a+LSioRe1AAnVz
6QWCE+D1646I0nI9E07nnjxe7+/R8sLqm+UMtBgAYTHojyqJdOlLxUaKl9VttUvaA0Dm6J2HOC+7
q5aL+RQzTs5Pdu8gFy9KaLqlRBuE135BnNifv6j1LPr3YQCJD60p+4XDkkPrrd+iVrmTFWUawTmY
mWYHl1EuVgd1jwostmld7SLf11lHSZsvJO4lELLad94WNMHfHoNtC6jJEwjh/fbNpdqteV/CPntm
hmMlVLTGVM+EN5zLmRnCc1Nm1A9tQWKQWLMDA3WDBoFFVMEiwBRSZq3zaBbwWRgEl/lBlQxUNWHn
r/1aYvNPKwkXT10BpkFDgGdHHNuxLIo6ufcKPw44gNffa8TMIp+Cnr3IQFfVRxiNOjiQxskq36Cv
pqkoiJvA8BOKNFL2mRNmjawOZrmi7l31QQaWcl7oFrR1MrGTlj/oq8cPfAm98yGc7YY4m8tzRtXE
T438NWdZwF0Ij63Mp+gFqgkImJSV/WVyFTmoPZVSSahI4vaf5smz2sP2EaIWfscnYYeF+WWnbrcW
WMrNid1zXQJuemmnRCGmUet9aNzJyvDCEQnxgX3cxvdWC923vXRIkce097lSMTYG06BcYnZhz52q
pGndeVfgCFke7XRY0vuWqaK18zK38CGoMzcuT53yVkD90jU7uFI6j1VPkXcwkP6bU5B6sQBoJbTl
A8vKaWDemd55bFTCpyaEdoHuMjYlVJqt4xSTFXhfo3jtoa2gHuz4ymXd3AWDMhPMZ2tAXCUSOfNh
Ey/hz239w9yOrAariCzvMGL9or6y52txJdc5zqPRESGPnevzdwdFTU+2JB0P6TPyh0t9ORL8Hvuz
Q2d7yXxs24iIpK2+KMaZbdxYDNIetz/r+KU3PMuhpIRmcMn6owTm9RF7wELZXqVUgrNya6gmPbFc
wKDC5mtQcjkfc9HVCn+pMOrKc5qForouL99abikeTvhJZX6NUx9Zp9RfYucgWpWbX11U2Ya1yaff
9/Rm4bEm/o2Q4QWeV0bMKIPEZzvOsuSgSUVI7uMoK9asSAcr3QUvKn0ijXVIb9sE6sYNRXzfvohc
ExToT6qYYNQvqYd2P2OcnNdIfwobRepLmLUTqVPwXc+Y+QRPk4k8TKm2Fx1N0HqOFtpJfS0Rl67Z
oqRKtndNA5HkXhrdyM8ybdY8WF5YH98TCCz7c4rWPYBaVs21+aXgZHhfCzE54zldBlXcx7aCRoxh
u6ZOWwrDvidGZtCPUZyEQPIFWNde6IpQJqfwMueaFTA1xN7ovj5BFbQguScFIlvLjwtg3mnCAwUn
9Wh4aSCJ8CP1wApQVjtqwvHiFH6mlzF6xnZk3YsZSy2EaYXyRkGH93jjC8+EA40X1BXJi76T8ufj
mJryqoVt2H0BOWYrSNc33XsymguY8fq45sL24Ls4ijZBvnVPjQKvonx15Rk6S/Dd7100+r7RHSk6
nd7BtmCCK9XAP9vaq+1zQRP51ciiySA4FJgsgbCP4gSLNlnJijAtyojl9alwfHfaT/UEc3nlHuY3
s2TfPBdWF6bPVks06G6p2ik71RZTi0eZ91m9h9G2EJMziOCHWxedPkkq3/gbaseKkQ30x0JdlWO3
ph/WOTpkVSh33tt9IEKC8jLYFbTOk0K07eUkpcRxoog+CWs/fc4KZyJNguVcnCsGhPNdNjmTukF0
PFW7FVJAyRxhNQQMPZAM5JfqIWtMpd5pmN9UlDQ8lJG+ByvdoZAAMXzTMVPIqn7Il/kYq5pVAaiG
SLBowyZ57gHkCHBJoEjek0aG13BmGtHeDipLzpVmcyX/z9uah5GOq30lhaK0VGtP9C9uuwq9HoPo
YDrSwrDqmJsNTruXre8cnVaKByvPYEhwscn5OgHNK0hIc3sw/z8XDc7b69pjcE3trLVA+6qoHV8/
R18Ba+RR7R3HvLB+2aGe8AbxqvzRGaMSV6rZ6ueT6r24eJQ47mFb48TgHtAJgylbbrvLUC60W0rc
DVzR1sie0VPFzMWYhKFG2C7yoVfV3N+HAM3tQzN7ffGSa0fWco+ixZsfgrmqq+9wSovqnVLut0ou
EJ7jBwKOHMXKb9BQHq3TcjV453Kypm+JvaQj0x4BlacKpcE4mgsmxBFt6lqEFP+rtvg/KHreb8BY
IADdHQ9mwNqkXSh8/3rHvrNg+YBU4rztZo782qGjDX/AgcCIooMI/r1OM2SXqUXJXuVx9BxKGPRX
hpmR2EWhIXyokhW5rByGAm/4kkKyXH8B+7LS/UDAie4xaggCHP9yzF84UjCra6DLmDs5xTLalXMu
k5vW1Rm5GH3S9WKXj8NY3kfxEI/PxnKHZ1VqRPOaqWQDeqW6l2gYfDhWXg+xV4MDUOy7/dMQ1sHf
XdraydkZZu84NXbBEKwAecLyhyNln8Ylc0pjj2F34JrIPypSWocdSBV2h83c51j/xV59P4ZsqRsa
5nAHDgww4i4qabAPm8J+D7XFLWlC0uG7nwX9WTdV89efX424OLW/On5pmgOhWBFrzUel/2bdD2Fk
RR2x8zg5gRPZjCnaNT+JSe0s81XMOkVMQ6oChjK+Rbpbpcsug1GAI1IqZreWj1UWkT1ZxoLQQJNM
uDQoWEUw0kQeetdOUHliH0DNKK+Jpn101+v2xnDWGSJRG1QCRT3Z5Rc0IgGZXyUD8pGSuH3wqKtp
qcbAZkDeiOaLNxTKIjmWd5sSlpxln+aWi+vGKYK+upPO8Cma6uibB6xfXzmGffmFYQfr5aIEvetU
jC3zkHOVBEvMEUsN1nbkmGV6uC6CZRqv0FGYl44EsWCnGOD5e8ezV9MJG3Y1I0Me0HSNyvfoLlF5
+2nAA8LEdgroTzCzcRW0a/SNCddDZMWEFBILJ0Fp3FZ5n6N+JEIRtAQagTCcKOdYFAP0Jt8m7rLv
c9s5RqubR5gmS3cYI9jwt009kW831nZd7p2c/XEuE1xq5qUszT6zMpKR4y5mq/RW3ZmX2LFX/sU4
xBCoZwtGHIFpKNmIvot/+E5uHoqZJJsPTZAtDtDBGrK6QHU7qyTMngSxyLx92biUokvug4BBLvmZ
qoZSpZjbYMSLzw+WvW0z93si2Y/DbeOIMMH1E6ZLBjkF9DDdnHM5ZdH9RjwparXUd0p6zX+4N5Gi
R3ucVebV37kiesQZzoJbUBhUv6STRtYh6ym10F8a65qiXXWPrc5bYot7NR7LNnQjQgWKcj6rIRs/
WKYxwy4ZFMEH2OaR5xh2RU9W4MyReF9OibWXFII55LR6/tQVFmC0cfp5fqfte3vS0ZfT7ykN2GoD
mb1VakmV24nRtLfZhdG1XbBTNWIEpJae/E0VlVy52VJM3qFEC9G/YwBxccT6934OUKKB0HguNZXH
cGt9wn+dtTXitQ66fo2vdJP/hClippfEQaC0Z4RVf90qYN+vVX1SF+5sMXYYqzqwN4f76cKJH23L
pZkMs9qcbXhicDsRjmA6dYG9xAYuxchvPhd+SUvJ+7LS26mqbBcTMOC0c5cEjXOGFVRnnyz+7KmZ
bWd+QH+2i3Jjf8XPcmQjVxZaMCIdVyeaBIOhaUfUKyutqaFyvDhW5VbtlSMAXpPdpudqq74IsMme
OL0dOUfyKHi3KXHTEXZa5SA9pi9NjpFMGNX+yUvnTPW0x2M87rdZbWuwWriN5pWgEochV3TXQbb7
njCCDnahYah47y+z/IfI7iQ4SNlja0ZANlFzkPGYxm1kMDtMIYZtopDxwrwqGwUJp6zUWilXEfyr
BmVO8c0ERNJhi7HKMyDgrfAcnF3EGx7MdEJeG3/sb2sHvQdS0yFerlfO2Rc9uA0mIktEWytnO4Wh
Zswwf+d2aCrkH/hc4E9RZF8HpPnlEbh1Rcl9K7Z2ka7s+lZFXYB1kz8aOz24HRlAz9tzhm3FEHuR
KjOnybKYzVTD3GJaOpkadlCLGNUr9qKfCBVUzey07wGavw1QKPc1hSfsSXiCv80qGKKDJNlFdkr7
rqh3bHswC8yJ7cfCJC1v0R/99oaQY1bCprSgRXbQCgdD+Mzqg/Dw50vwzdRsxTShcTI8oQdh0omG
4PWe0WEfQ8OL69PcaJ0eAiwhsisIP6sptt2TPVYvXIro7aM73C9cRj/b24QDkJ1cwriDCCZ3nh0J
l5zjK0ioFlSmpmUl5OkoYeWYxDpMfif0Gb4CLJDZ2PapqMAXd5E/Sfu6cidFRGraIfFObcj+J5Lc
42MTZc17PuVvhkUQWCEMAOTDmmVuRsnx5uP2FQDBMJnw2EALSJ6rGqEVklKE8p+qwfbqI1PScPy0
gQFbo59mbdJ9NG3V1I9Np+bpnTrkN9TWEzyU7/nKVrbvQhh8/QoGyx/6uVPmlPMwTGotFyAsz1tr
PMC1bZ5gzxWwbGEe/aNg/DsOEmnXTo8lMiXnK0teRr+CNu3ye3vx+d6jCxA16zbVxz4BKN+VMiWq
t6+zNrjamAyoMMBFRpfFoVBWBAZl0Z9X1m+Ta48vWyubv4D5NRP9N9VV1zSttGy7PG0opNJW9a29
tAq1X9FjdUNVtTelThPn68boMkw4IHO2zUqpxDLq0fhBNd/MMYqJ0zwhQAGTW2WD7zzpW9SUJ2Vs
rVdWM7cHTdnrF9DErEIoc+UpL5c8P3SxhSiz9BHwfLOorsiYNqrtcFNbSn0CZRkyWNiD3T6FUJTR
xQ+uuG1ziRtu70OsP7WZcsA4MqeEX4ZQ8hHhJFJV069p5k7qvTuYVesTvrr5OEyCgGJJKmV7wdu7
t68bmedTLm9G8MRxPwejb+0Q1oO3Bc0EPTSCMutf91L3RHYGXDX3TB6rv6vLkb2xcbeKRjIvF6ua
2K0/u0Cn/tG2CyLjvXUUOV1mSfnozQHzrgihbp80Vo26m8EBfJmKY0sHsz3dBnEv5i8G4gj5O4h9
mcRXqVHDi+NbyccQ2p+82tixaG75m40ewHMGUVc4kfKl5nep3aWMcJKQYvaJYcPKjCN4x1AGNSu1
ckL/+MQSl/JZQaL8Gbfo43ZWU9jZo8WreqHECb7Vqhfdvh3C8WZG5P4gggIvHwFLGZNK0Iof8KmW
6JDXCxsnvuh/FUTm+VyBceJMm4SE4aar+Z4/Q7a9LkcvmP/yodh/fWcR/gaaM2VAqOOtw3wP5Pzt
uKGTddUuTYWYgdu//QZNjpXOcIMH23hA6eVU7dJmKX4APFfRUfQMFB5N2SJ8i2b4ESftou45e4h7
flnpEK3B5UG4HKCAlPOHxIS4h13ZFYEkU+Vk7ZfM5JOHflFJc3Rx0QowalKFPpgKn+QrK/daEr57
Fx3NNrUqLeONBzPyOa6gIrnhY1BNMnpp+8DGlZECL9oFOlVkBPaqLa+HqcQeM76MyzYFOrUMbFKA
qKb6vtR0WTf0TzhuypA2MsxKzik3W7oBqu9i3Ac7c23FxWHESof1ZhbYVoQkQy0SBDzMtT5utPC+
iCUzc0SCj7osZzg76IxTiIMA1FdboT5G2o+xsk7ynyyvPrjyLvpWZt8TNHXPWuJdGLs0LRYbFupk
0/TqAM+QSi01Yvmb1QSD0OVKROzuqybfD46BoqyXCQFzAlmaGzSUlzN45N83He9GYG6bsP5l5Jh5
D2qY1FmHVgqfr8LLUTckzJ22ySo8WaB3HiwijR2xMP5S3lKvbxbxaoi03G5HgrCmsdjZEHnFEYxq
L5zMhngS1SGhV4HTHmGpqLO1NI45+bEX072KaI6xDqvhpv954V6CCV+fPR6zUKWoITyqiGBFl/5V
dceZKJe6cv0bG2nG9FRc6NoLgyFMCS5Vc+ijYjuMXV5AlPTCC1l0Cty/yq4o8+994X3f6LrbfGAO
+WbJl1z1RXE43xm4PvhpAiPJ/TQP6V2StOmL6fMFV9g4FdjaqxIyfA8v+zHmsMBvLO8DrOGDCh52
m+PLv1EcW91S+OYX3XctPPuMpVs1P1Sh9v4SXhZQ4QyRiG9oHUVCh1UvwTtcgt9aJKEhOXhIZ6CG
2CDxr7+qnA8VYiFh3QBxWN5XCylje6BDI1CvDkfz0KiOq3+uTM8gZLzMrP78st6Ue7AFBHQgGxws
QGrJEPvNTNNpqhkHgDa7ranSp/Osg/prG/lxSaUNFPxoooyiTfhwaE+dCNFEApuQs75xqnodr9/0
pSPKdIJXZ5vrCZPzjRyauSK8LevKEftONPS15K3w5qNsEf29MzPUuOqaPo2uWdCuA7vdGz9bGL5m
p+zC2t5Y0O984vUT/Xd5XgpcpJFwRKmxFBDnm6bQOEwQRtwDTkU65FjcXXZz7nCjH7mUp/JsCgt7
0k35QYHGEt427MDEAN5x3Zd4ebBNk30e0DcfGM2RP14643LdTrUi5E/PQAFBXgZkEuQK/2QLqJwu
MqXIPEV1pxnKAU7QmlUpxd3PEjLp8J589uKM9d8PypA88OVazbMH0dnThr9eXC1Kx2EqkvBcXoQN
ixCmuKvLzJi7fkoRFQSZn6Nc3wrAzfiggUm4fJ4QcfIf5NisenBZlOX9NDt2/7kuPLqvIXISykNl
fG7cQnP5rUHw0PEfcAlcxe5WJlvap40UvlxE4Z5uK3XOxki4DxvJrr3QmLaBq5UrVNabiYAbYKPA
PQ+5K3Gv5JBFwz9VDI/7GWMR2X8rB7cfbvIhr83BXmiWroZLxWD7EEBuy3aEUx2F0UjJpi5Xpody
HB24XKyZD+sNQfufWzSr8vVp+2WZ3Q8C9V79o3Fju7+3YUuiTAllBkB5qU0VmgfwP29OuvavlKEv
6mFVJohtQBOH57BpXP+vFMkemM7CKPy0XUrbItqkRFUxqtVqpei57/rVkO1261T/o4O6CJBj7aMH
iIJ1m/iYr8Cm90ur+sj27ax9DtgBk7wzwjrj2BHjIpuFCKCoT5mxIfnGjX8jt81hFpl9CtPfrOx/
Cir8+FiUm2xqE6C5Gydm2wAbFWV7agZOvPcyZWqCxeWFMA/U7zoPTqWt7rApB7aXJT1m38muuvT7
QLQtjpS9xk4ewYYzXTPD7zWJoBcDh1QZyhisEbJ8vsIoAJwKE/iJz5smaDFPZhwDYMdNLDkZhU91
AnTkH8XWxWw+C1sRC5EJzZkehoB0DdSsVvKPrEL02cUyc0rtfOmM4T7TmGtOV7Y3Lsm0KxqDQJ//
LlIWVD+2qD9X9dDGqsu15ptMdcg3H0gTkQfV2wNVeufqOHiU8RgwnriYn6gmqK0bG2ud8lDR9KgT
fjYpAqTE69eqZJXs4FhQqIpNgB5g/X/z5f7biPJzY+jbt/Iay0p42OucjN+0dToFcmx312Rj65+j
KGeoznytYZi8I9emI7qspPFOrxhaBginWittY5QGK+nbubhVAKas4IWFEiu9p48s82//w9h5Lcmt
XFn0Vybue2rgzcRcPZQ37Q3J7hcELbxHAkh8/SwUKN3LZgypCEkhkm2qCkDmyXP2Xtsru8S4X1bf
aPkcBacnvioray6AnOV2LMbVyCdkUBlop7E3dfvaayIrP1uZO0tnNanc9BrbEUtEGdH6K1cqCxyv
p4NrWNO6YXSTnKxakoETiSoI17ljiHqX422DWSYNOuVj2HkEegq3zq6X23/Rlzt+7s7UmrgS4Rcj
l9b0wAPTZXsOWspdWXQZ/G0bC9XeD0yNshXJ5KY6lnqX0VESiBrKT2WYNwlpsE2fEXRhyNl6ZMYT
r1al1UywYaBpNY++lg8PqRnG+XVE23S1PJ6L6y9tpf4u1UTsfgqimqV/yNFBPTD+dRlTh0S3yj0C
r1GsFNYO81ynPJ9rZYrJZGDpqp6M2zlWgg83ng5UHVzorlOlt2FoIOPjcmwi6cEoz3WUKnkvYb6s
UJIB5keg7EzbfFY97Fy0zcZueRZamlD7OitSdijTYa+RLt2kFeYRCwp+l3AGmvyxenEubaLF04R0
lFfP7FrWa7+hAXLz3euEdoNxJsUrj23KKI5a3ZO9PJCaYMXVKqlsI18XyFumO9BVIDeYBYwASpDB
VB8c20v0J//iCFh+HtnibALQQwLvpTFVH50rATPkPis9fdovJf4yAyx6a662sp522HyrdOPxO3zC
Qyp5TBLgAjC0MwMm9GRo6gURFjwdv5NT8EwLNexWeh+G1zWSxo0TxwlUKN0Hn75wiSrHxGDaZjLJ
9mZkOQI5wUwBmd/o9A7vsl8eCrRS+kmLg3hgpNEYHXGw82GzzBpKb1A6yRz9o/r3LBGef/z+zF4M
dsv/X9xDEcwnY+d1xpg/c23qYIccdIy3YTX44rQstFmXTt9G1C4VHFx0OqQ2xUKe0chJuUmxOcLo
S/XMOJe5Z3ir/uJdzDSVMiDB1o0eaJHPeVRvPGdIcWaHVzJoOM+y3gBL5WG4ZqUrB3xIkLFm3sdU
GjM3KSwNh/yHPujPdtVCUlypCwqld0s+UDdx+e7EmtgUmXDzzTZiVqxg2pTQsdALutmnRGi0Chxv
4CCp+PDzs6lxsn/0CthT1/VluQdZxI9YHuKuHIQH6cvtnIOqJvZNP2NlPPVVbQLO9A3OH+RDZTj+
3otQZ4te2BMGCDPehNRynJIB9hrEWqXtybvuQvvBg2xl1w6qQ7Pb2pdaLPdih0+CCGA+CbJEUo2A
NkGg1GpZ3jx78HnUa6/tnP3S5l4+HOytPCgQZ3lxi9N6UCmNvD6AiLFKRMaZ6tel5kU0/WMFhhiX
A/zsf7At+20jrysFtsykzFBbUHxscxGwQFh5mkfQjPWG9Z1TLtk8EJ1G+Y0yZNb6jGCOhxXTdk6N
KTNhAp2UB+bZsWcX/K9foft20j8X//Q/mXVqDueQt/pArSkRUjpmc1ogSiNuS5zp+C8lURhphTVf
t5v7MjSpdsFnSJQpCDybPYQ5/eDJBCPeUg7gQMM0nYIqajYo4/Jw56b+lGxmcFW0Jf6OXQ5xTjTs
O6FlahdORmccSnqCqLe0ziz29EED/BeOlu6BTyl4CWWoeacS35HPszwbcftE57xfOhpZtauwlWW9
09oiRb0mHXaNbEyaLXi1qn1O8irgZq4ziwCwzCv6fVt5snhIQmrmU468OCBQuSUgLetTn/tJgdZE
PwS6AACmcFF3S4eZ6btF2TuPLHHKLxy0paBVKNJwrF/Wj6oL5uV0aUeMuaQiWDhAhe4JCxy4Hw9b
gGNTuwHGVNd7Q4Np+66fCoqN0Z1hRPUiCF7OU3HJnVpfKguPmg+h8MXUTLeWv48tWixrfMJS/eY0
as26jr/fr8gRsCb4sBrRyHHietN4xsU94Pgy4tNgheweJJAxy8rzIZK7mq6Yd2/jrrzHMkjPAqaM
HLfo25zxg5bbboJX3yU/fpxdFx3x24IcNYNZjrVnBMckeEplOd0vP9nTaye/DocafJe8gANC287o
7iHXwLa7bkYmme+mHo/SekpLuqTKig14/apSm7C3jZflbGFSacld6utEZGWF3bhHS+vNa01moX5t
+JzYW3QdZi0e61gQBZVz+C/IYxKUfYvR28xKTUeoMNq/e/h/NK5xskabbKIcxQOleZyw39gEOIJ6
eqk17UnzI8Q8oo51Wuss+igMFyFlIkNd26T4AoI1svWpKVbLiVeLaXn85jz4k6jHd3wuBt3gWQ8M
qOTN60kK01JWaWfnMBq5uFlkIHFY+FxOWPjpTJjUY6zeFV38fRFUIBXhTOjy63LNysnnilqOXXwe
6tzR99+r1cu2nnY6ZRbPJ9aI9aLx1IyULcRCROdt6bxowVle7uuc8D4OMWbLr//1avZTN2XWzhlo
tH2NXgp2mx8PvJHWc2ABFQAWQo/EpjSs7D7qmaPtY61DXhyytekHN5cmCkfLYvb869//03pP35qh
GcMNpnkMvt9+xFxf7GbKIoy6tlBLulGA7tTGI4KO+TLEaZNc4rWXkQBrq2qEU21k+7fVJKL03nMx
6JywbVKgyUr/7R3wJhWDO5IeAEMBR6fPoyFWfTPWCIIGioapi1N/uRB9kLKvL00JDapK+diJKjwi
iEyGDbwCZCy5rSU3C7UI4goW52Cy8lOOUGO8Mm14RFul4omdQCuS6abBWK+d1OV5Xa71rz/fn4hg
vjv7zHRPx4kFIOFts2pUozcItKVnM7SzbNMaImRIe2F35pmmD7umylzzprqURIDFVEfz2BpIrvHK
rP2yoADCLO05F9hZcMrTsrHvvjelLiIMgRpZPC5NCWRRhCEGeQceKRZe1+wRX7MAp8wT87MoTfvc
crwgNTKf4uQWBqyY52vz2j2Bp3ROXTu6v9uw367QtNs9n8kRMx16h28rCiOPEYV6jX1OWFjxjhcV
QXy6MQuVyJKYfZ2yF7l1H1aj3v5mRXs7FUMaZVgmslQXiu/Pk2EJ/aqeGlcAfiyt4VsXN1l3S5dU
ozdpcmO36zYdeajiMLaKTZTxvy0Ysim2f6PruOiw/tqnaOF5lmbNTmhWNG6ptx1mK6Zz2E1Ncugw
ElQPVhiY8qqZNGJHCqKb0zNjLD8gR6c1u9egZffFxa+q7EbBW8iexsZQyce6kTnRkkiFUQYvZoOo
qct3IqSdt5ezAvY3S/DPw2Ycu7OylxYWhxyu4o8LVJ5zWha0t/bLsbpwMna2uKaoOQImqePX78MQ
R3GoNJEQug+dVYppp0UWKVouZJSPv36knLcFIPovPOU2SlZrto2+3fKbmuFP1NJ9UUNCwbkIT7Wy
c8O7QFRO+lxmeUJoYT8wYt72mHnsU9iCuQhiEiYl5bl5QJXV48soPQGgaXFZ9Jf1y+5rr39YLByY
HOcNrg4lbobFKz0WY0ipu0isw1GYJPdeXEmkvcKjuQwqEYVc+E7uxc7hQ/hoYBLNjvTlFy0zgk7G
3HgNlxqS7oX4tPB+nJCUyVOXs7SeBsziKEcM1RH/mUZasFmG+oz/FRvzAOprfLYv37DI0ftWEn9n
B21gXsHjlMlDaSQeUsAErcy6qNq6up4yWk+rZcwuAsyMBxIc2OCXZzESeYTTSoYzH8iOpiA8kxOY
BFcVkDE8jSbcsF3mRyCwfn1ZQU3N99JfzwjdX5xP0Lk0xzApQbQLnupvU5i2G1UnpQiPIWfHTK3r
XC97HQ6SlqXEXs7IvwcSCvnVDKoHHoHFBzEkLq/Jv7jpwwT16Wbx3gyGyVtZxBBNgeb4VoTozL5V
U8MnnKNd/JQygq1umNB7j5ap1/URAaL5koItI9+5mIuBdDL79GgAn4FJfTGEpwFV/+OY9E13s5RG
5WVj9nureo2xvztbPHWp3CyvJXJ8Simwycj4+S8f92QLOA8IGRifoJy2blptCl3uufllxZ7v9A8p
faeKQDgEt1svgmm7mWyfPWEYNLO7X2YurTuDEBBRzM3cy02mTRHX0XVtcOpu4JjiG8NrZW8t/jd+
BDgEVnl5OWnqqODZ6cL5YqY5Cp7Ad+ZPdHGfLDezIsGVe1aY2GVSyx0PU2jV/gDZTbPLd3iuxvTB
FSMMV63ocFNvbQea+LfFtb2gD1wCe4ZtM/GGd63WCf2DJj0irtNoHjAul2wxvDY2SBU06w2yAybr
nX/yE5JDT30vguEpr8fgefH6LSeWAjkWo7Ja5+lpFaPLObkIpgrdUM2brrNei7NXrcuBbzXWlNDv
CuOvVVi4xZ1OXUVokSY+oPj0/ePyYNdWxc2y1L0zpKM727lBHKJ5KfqW533xH9pRhcKljS1NXAey
DsBidRfr0LIFDwI3DWnVHXt+NIX6FyQAfb73zYF0GYdw4YrkjFZQ05tuDWrFBIdyhDvZ1p86g9vj
gdOgrw65GdG4DLGr/9sYlheRyg9T2mn9u8WO0/NgEJhDxmcLKvhiJUpYoOydG0svfgybzsMloEF/
va6tmi42iO0ocT4YycASsHisTFz3Cpq6itUxC7qZVT30vDbHeE9DzDnqRULA4mQYj5ln1WtTTtZq
dCsDVbflElwbbTIUeMg/g5t0AJbZ5L75NTREtG5ZebdDJWbtZuVi1iAGrkhFdM5jVV3RPp7WnRFy
aVIL+nkF2bvL7A72Z5eOd2gmPAaYdhsemdKE28xvghs7dr9OyKp3udd0KC3Gh7QfrE9lIjBj1K33
OIWjRKTsj6fadoJzFI7atYg9Bvo40pn+NOEWEuN0Q1EZ7erWlfdVq4a1pikF31aUBGYCmXGvdTsm
TyQgMnOo5JbZEmbSgqjczpcazOFJ6iuCq6JXiuPp5KLp25g0xraFspprPZoih0NHZX0w+lj7BPuH
EEXN9dcakdHIBkR0XQ01DsG6M8/KHK19ovMor3rAV++kpdTRrusnhAzELrPrFhvYackZLA0xO4CK
dj3L+00D6J8YmSBH6pdb21GExq7B/mSQAClfB3aXdasp7z6oRfLBQi59RFqhz5mwtVwHCvicNKW2
qXUGpm0j0hSfJwCvVoynVE/GbTRl0Rbaz7BBl+Nrs9ZMO2gN/Y7JV5m5odolhJcD2mcWYTq7DbzH
kzASuaNqae9FZ0RH36Qq0bKRNK7eeF/nZXjrRZWx801sKCy3V6WI78iVIdqS6nwbJAoymxtbEz2K
qdhpCmnhJipJ4GYGHsptgzs7xmL3rCFcXsOii3ccDcJP00Dkhhh0OLjl+FULshG2KEVd4hUf8RVq
ajO4bL2PxG1ExloF9vvU7cODrZMhjSWM1YbPuSXUesynVdMOdxOCiFUIHA2reGEQKkM0yxaF1bSX
quycLZC2pNmoMcfHV0xetm7wlz/puQHP1Egnf1eGlYnldvI4fsT+OrKZzsouAxkfs75NrYMm10QN
1E9RcwAV475ingROp+f+wS/F18bUQiIUbWcduLW6LgRJrIawxGuZWskz7nAI6n3dXTEjSd4nQroV
Yw2jOBOfSFzpKD/mHVKU0Cy9fYEVegOg1atXXSfJjHBZebHwktRYGfR36cAG2sb1Gve+xKg/bCIE
6w/ovMI10n0++czwt2hO9JD6gSwtXQ7hlyG27pNUD77kiTve2ZWZrLAJjh9kHxZibTqDvy11e6je
Sy013geTz3kaLYCz4v5Knly9968wERtnqxMPAfbkbUAHd0NUklzJyL0VLk3WgwEgisjzWGhIoiry
4ZBp2bvQspK9Il726GUivTEraLOoLqcPhH3YuK5IaWt6d3rG85GdncwPeLoJN1PuaGEVENlV5QTk
NYjKP7jOxMQtsedzQJXQD1oVWcY/ul1Xf8tDN7ztfMYVul43pzx03llxbd6ZVCQZEVKc0ooWXQDi
ME+SQZe5xAjXpnoE7hO8IPggyzbuEfGnOjl6bdbeBYwWyAlQ4V2ktDurTpu1zGRzTIYK5lvb6UQj
YE9rRQiHB+p1v86MtN33XhlvKtU/qjSL7s3O+er1amQ96v2jHdjqYKrRPwQyjaMVu5jLiCQbX1O3
2LUMpa+GOLbWRjnqH51an4xVJ4d+jUOYuD+nD59ME9m+ac+pt92QG+9qe9Jvwlrrnws/aZ59duqH
3AwzpHEYQG6i3qEPbBTt5yYrij1xJXQLeAzgxbrpvtJ9oFUOrgXPLs21Hffq/ZjaZB2P0iG0XNne
kxE54S4ImLRNLCdUWWHy6ofd9H6qUB3M3qxs6yNt4Y7CDfShsMgPohHBUthFJHBPojxaiI13XlEN
j9Lxrj08t0cT++cdELnuFoN/sidTMthwc5u3Nrbp1dhH1Z4mIRGpnAb7qyS2/XdpDP8WcbfxDtJA
tNMS2/ws6bsemaCWX2QrvbNbNyWEUmNsdo1bFOtKk/ENY31r7QjlEQcrunUm+pqRXdR3q2nIunVo
5R/zRsvJrYPWiQzfF1dCNeRo9hw1gBckeyMa8NL7IyS6sepvJHI3Ql8i/7oIo/C91ZGiDChgei8Z
GL6kcL/XtR9NZKPm6pXQuLRHpp+627TWBtIGTeb+gMrcz0Nm3EC7KF4KpZlABAcysZwGpsia8tJa
51LCkLVsn0Ek7ISdnuT6RzsMqesC4WwzJHvTyghFgyfOk62GeSsz6eq7YkZER/I2NbPuQ63q8j7L
UEhusQrH4Z7YpW6XjqH3CJfT25aVPBRBae0Dqpn3GiwBOzT7baYIYxy8cbqCduavC91GOV6wsLNN
Vvfsju3B6ny1wcZaXqXUoitphmB09TTfselku9LMdn5OOqQVMTUe7Yk6utPxxDptsudzuhFgT590
/D/dKkAwcyOqmMSYiUx6JhpktyfIxva57F5sxll7icjwiJjW3xZ+ZMJhABueRtXLyBKDW1lNm9h2
6NA6nd2e9Hx8BRjjXFNT3KiBdYEBudjVjnGsIoIS89qldKb8XGNfag8dmPyPnGRw35BbGlCcrRF9
lluXCeHOb1E9D6NH1ndtuRvTCduXugyyG1Di2pqjeHZd9q244b5sqHw6Uug7hz7ViNWPPc6ImfuU
Q/sNd12x91w1EegTBmDrbGy1ytQ/22GivXdy8c4x0ldZSvMgoXniSUcZ8yyzZJjtsX20JWGj+Jim
sjhge/furbR0nrAOxKCYCasuGKisQnfkRBCVwy2NGxg2oxd/RnRq7/1Ah+MYM7ZaJcrLdp5eINnp
nOKGUeSII3UG5po5+1MkbwCFa+jBcueMObS9yWwrOntIPR78rtd3jiszY5WOjf+IyqVRh6Tv42vN
Cq07flYKCKs1GXw6L4J0knVBmALFhGOfRDc0xRrqvZzwPY+UlyOZm43V63sFgHibSCt+0GOnvqlQ
eGxVXb/EwBw3dY2PrwPpuq5qX7szHKXdt6XTELXc5LcNCMoTBOSaR4RlxMTt/8xiM10nkKhXbR++
6BgKET3YMeLJ8tWBa0sgKadTqOQZd7QC/84xsq2DfGf0JEeGNiNeDl7EVXsk7uy6KgERi36PeOWk
ovZMvOmR7lT+WXca8VLkGm+gyP0zw5X4yQQ6mKOHxNOc6JwQCkTAB0lcy4egUkSA4qh79VFkXw92
3V9NBCBsaKgVBCVYah6/5/UKfIo1rkFRaluQnU620ryw2aPvYDmLg2vortR+nJSfa5Cw1/lI74TL
IWbhW46HL7WxzQaJzT48nHoGhl9EXXKfuvHtYKvqdSzIZwKEkX8ojMim2KZuSOsBZns8AAo3eVZc
Aq1HH/lH4/fG2VFRdZom4hCzLru2OUu9I0eHkYMwiw1VuvupxhjP3DWwb/ooIfpIxO1HpIDZi7Ai
I+BxIDmviDQf7joZ7JPNC65HExdRxYCpJ5LGfVA4RW4QoY4MBYR3dAbPu2oktr7SNPDO5810Nry2
WVUx+dIa08Ezk7gGqrsFnDzRnbPyC3+j2uKzBrj2wSksDaSyIYMNaGm18ZnzkbUzedGznnvZKdGE
vgmayd55k9sjma3Q7GIE2AxT+qGJ3QhpXludQxYxRjlV0W06o+Mamr3/nBs9Zv8YgiGKKLs76ah0
t7RRwV5Oo1bdYTtLnlLDRWtGGMeaXi/xhpmMrN2YSHWL4bK/0qLG2oOMqOTLlFrTJsAwtvXdJNvm
HdUemp7uZEVlHT2kMrd3WMXqTZi371SseXsndo3N0EVfqjrsnrMxTz7iL/c3LXqiNQwyY40YOj66
Qy62NNtlvCIDm+6aiyrAcitCD6bMUdsJmfcpspD5bEmwKJ7stPJpJF3wGyjr2PuM2LGxq/fctQ9+
6+r1J9kDI7oF9+PnrNeisFfaaJpEFIVFPXc4L/09O07jYN/4qV/cLJQeDTdpfjekU63tKhy+Of4j
j4xFLEAhEcQB0untMCWmf0jhLyIKrDKdXHgrNtu15JCUPS2MiqUHNg1jIM4xfliK/zRJvB0xZPMd
30ZK154Y/ZfPutEmxJ2JRhTP9WirngRiq3a2xah51bt8UOKq7S3O1LWPOv2h8UtaKg3Ns/GZ7gn9
ADO2y3qvyck/TiRWhfvY7CLnVtSRT/B5iqPn6JJP+cXgQ9o2Lb3IDX3+WDuH5siHtuA9Qm4VY2+Q
2lHcLA3C2EthU6dVTYrO7D6idYQzix4TerugO5Vm4ZT7IYrD4rEbcX3cilbyapae5MKZd8PR4YQR
JaO4lW2X0d1EDV/gmsaOx4JeA7TYhfpMoGH77l78yWuCc6zy+VpeujCZ1/ZAeBmQVnzIaHg+LByL
8dI/mi6MyTHz6NcsHZLRjqjkREOD8qpnW7UOTq64D6Q2KvOE+L13bheGiQ8ixrjNagP23JoR7pyd
0CWOODsDmTmP1aS5DaqRatyOASxUe6dB+CyebRwY0xEXmJlsWjemeUu8NO3U7nKJlqveodULulWF
4izfEcFEq2nxfCKQpTsXJ5r6ONMOk5sZAD+eYwob6GMjLgGS+HqHZpGIVVt/zSMaRxUl9NhejRSD
4mDCxIjmGAUQDeiO+GkL7Kck2s3+oCs5MH1YKB6/aaG+HXeAI7Y5hzMqM22dlv2baVmjV6WQdA2P
ixBHC9nFrsNZwrInMQZgdIuYpYKkjjf4qrdoOFyzp7efY7eupwPSqtzdtvyK6hSgmmW2Tc2soUzx
6TsyX8hoON+SWBloB6gzXrQfSI9rd79+E2/fg4+AR2MoqtEHtixkKD8OHAak/rRPVQlL2Synm9QY
p+Q4+M2cWVLrX/yQriAuVHx5B0lHifCRCkjSw69fhPXTJNxnKGuaDGUNcJw/zRiSSi/KrgF/KTje
NzdF5BbhFe2bMt2RZ6MxM8htr3+1LRoX930SzVJIDYGX+FIXNQK9+UYgU9hpUvtegKBFmXARIC06
tCyrwJEQ1ZPEam2MbI6HQsNmhraUSZ5TlvZL0LEcaYYtKJGxCUCw6C3D3caZhao976vIOIFW4GxT
usJNudk9P9m1Vqk+4M/TkG+DlGZZb+Rdr9MpPna20IqNGOGmXTPfRgdiqwQ77PI0/PrT038SZcw2
rnlgBMoLzcDb+7DygLQ73eSfndqnhWzFmcyvgEg36VEfnZi4Nek/tLrj6RsDX8NT3RHsuS5GeE5X
fW4VnNZhBzir37ysH2X0DJNhJfBcwCrB6TFrGX68tVJl29wybnA2hUujumVCUa5RipO2qRCnIKnK
Etl9Mjhoh/cFoyTS3ZLKfDLlyC5qha5kZOQGqdtdc2VyawcQgMG3V9sdu9WvX+zPdjheqqYDYZuT
OHQ6zj++2D4e+7kArq+GYJTJO87yvYtCty/wOYQDW/LVYnyz2Q6a1RJicZFUom5j1utcUgmXBRcF
NhKp7wq+i/V1MVrp3y0PGDL3wtQTtWfw4jZAOqI0uyHqsmnWPbtjcJBUc8PG9MN6ms8yQQ3Yh0dy
H9q+IdZlq58WQ0VUI+A/2ry66qo1yV3YIVyNqBOGsldfB61Oh9XMXPta4HeQm8nwpnc8TU1wZXKO
qzeIDNBMIe0jULgsQ47XWGvi7qjSiXjhafQ1TvAYzKJ1qFnDsEqKgewJQ7hRynQvb7OdI2CGrU2/
AJWLmCJe9wkP4coKI6FdG03SG/nK0OpWXtkDh901iHRGbMjtke3EtAB+J6gz30wrEdNwBbHMMPIF
/shy8uN1bOOoAA8ljPNyoZJSOskp1KtK3lpeHzobV1DhrDF3cdVCDhbliaDV7HViLoPTkiAHjwBk
zmlkzcwedGIlib924tau7pmYN48L3YHMOZ40N9WYHqwSvwVyiGmk+mRKDOenxZeV9yigrs02Dkkk
BWEwwlW0tY+LRH/JFnWGsJhup3xEp9YgOjUeu8wJnHNuar36DdHm8tb/Nu/jowGNiToACi+Octt8
s11RSOG0TiP3XJtC5HuCU8z9pFoPfTzaaFM/6HGf6rdLZEs+BLp707pRH24SeAT6bnFj0Omt3A0b
SdW1K5N5bstRETDalSt8/FyjyWFqzWMcWXAPLXo1qh9rPvvCm/RNk+n8TdGDP9zkgY46Gt5FH14p
BlcnTdc6WpRhPgg+TBvO//rXz/gbUQADT5tlciZNzFsdvpw3TiZJcGIeO6rn7FwSSKTJxnsYnbFq
z1Rdxkg0qUzLFXrR/KiTyPJVjBbO9qYD0bL2AMGRAcgaMUsu7YkdidqIuZEc5G6aKJY2SpiiFL9Z
mN4ohng6ETFgEICUAaOCZfSNIiBsahaJ3JCnZb4JA6h17v0wZPta5nELSG+peXw9T6tjzQ3woArL
fKGgiGf9GGO19X9C0P4ZiEPOMi+PwZ0FSBnm+ZvnzbGN0edMNpwk1rirwceleldNtQtAXwyKRrXR
Zx4zxkgVKMh7FDOUZE2Ict0noNR45K1VxmEJxyWvmUyAVZ74L75Navs7y0Cm/cxxyhp3IM20W2qi
Iqb3MEztgaF2qp9rRBHjPYM/AK9LOA+SwEZeUej6ZCENBahnmtz1zHZd0n6soQ7Mdd0EmX+WJC98
6GD2aFtmhAz3kMMn2hreRd1/xkPv1CfHE30BZaGAbY8Boca/ac7pfo4X7rzSDovnoKxiyQ9XebGK
I61QX7pKGw2GkoESHjrdFJMoMRrCPEKGo7IjUgZ9m1vbWNcXJVw7mlR2i2i6zQOcuJAlk49e7Kp/
mefSi7Dbsat6wpppNzH4y7is1xqwvHzjcAuqfUQMJ+8zk2XB4KWAwnEQlh0X2zSs0aP3vC6NmXtC
55GNJD15Y6XEjuoAeSmYs94/x6470UVf7DiCOsvdlyIPMLkuFSoI446WTctp7B0pN0N4MwuByBjS
HRGvPTJxKwZrzMXOARzmuXnGIX+LAIFMeC/Ei7sWpQPjrW/12rqKbUwrJJrGqiHxVWSHPrHahpiO
Cqdm7hadQRqhVrhHm3ENqcS0THapyynuyIMusNGZIZUCQ+li2kzEx977eZJ3+3hyTJb1sKtnNWKs
7tHRFckBlUmBHVu1Eb7jRCTpKW0739wvtjADCxHaBNpAAGfA0jyrQZ+yzXdluC0nYn2bYaT1HrSw
jUtjLLLXeLJl/IgjIjdXRU6a2e3oko3063XL+Em1CArBJlNgdnjPi8GbZwz2VkYB7wOIDgu0yVnZ
1vc2p40nodkYmgC/DPGBZnwmXjqvgHwU6IMauSaUvVtnUNgzk4rQ1g3xILqkB0gnBdtPyM0J1LOt
Nnhe0vyO82B5Bw3R64+LO7My2IXWXhXYmyApnHtrEPYO1FyZ70t+3TPjeNRJjVdS3v7mLc+14d/2
KlwiFgsKWziLNQest7ZXsrMaC/mYoN/NsPKprMbJfLRSDb01g1m2XnHxJS96vcVn4tRm7Ov0A7FW
b7t64IsmFnQc/71oMJ1AmczWw4UKkDegLHZjGlr9Ju3pDtOFStPmKULOAIgmAOb0O2jKjyecuchy
TRRdto4oC27eW2DeoJxJxxuoI42as7DTi3si10hWukbBQU45p686PjFbYl+tGikJxgsy3TtWXTPA
37wEA00GUX43RMbQFC10NH4VeggbVlLTML/JQqRuKzydovxGunBKgw0hIielX18b8+21QR9qOMwm
oV741qwF/7HEMkONJVAE7WlJifZrLH/HkDx3ANZJ1M5t4qEKNoT6teokKgUNGiVtRUO6R9YKPRpG
KYpIuAi00S1sA+aY6+Z5YUEsl6CUsT5j0fou3i04B51ZJ7y3uKv3spYKz3xDHVLkk17uphLX1d6m
r54xrZ8lq0vMmZotTyHZLf+CIvz6g/j51GqCP/ThwHEU1IExvjngNMZgSjcN9NMgSBY+Tl1alXs+
DSBhNViC96PHok2TjaYr66vKG0Z/kKOum2qQ9PXKCZgRne85xo9VV17lGOq0VWQWqdy1SoQn0ty8
aVvZngfwjmHB60IKoC8wWx0uhqAGuEv9qYXKQo6wTXqPt59YXL/jUYpLCeqrkF8xaV1s3TrM0p/w
e5glYauqKon/7LBkbOmqtEzTEIS9iixSwRfWRnf6oIaha2/bNC/F76qxn24j053rMfaHmUTPb/zx
NoI0jglRQOVOG48mGUBH5Ko5Y2qiZJySto9tjki2RhQ0/E0PCuw5BOaqf3LpXybflnba5Yr+9+fx
f8Kv5d2ywLT//F/+/BmfPr2TqHvzx38+lTn/+d/5e/79NT9+xz+v488NWcjful9+1f5refMx/9q+
/aIffjK//fur23zsPv7wh23RxZ26l18b9fC1lVl3eRW8j/kr/9N//K+vl5/ypKqvf/7xuZSkW/PT
wrgs/vj+T8cvf/6hzx/+vxmV88///o/zG/jzj2PxJf7409d//dh2f/7hu/+g2uBYgV+Wwz4H6D/+
a/g6/4vj/YM/c/6HLkNfR5v/hQyzLvrzD9P9B2vgTBTA9DCLEDnFtSUYX77rH7TT0BATYjMTpugh
/PGv9/3D9fvrev497vrH06C4BLu4HAjnv/+btJE8V4LrstHddnaUEdI3KfU+Mpzx5m8fw/df95/8
+De3buKi3xpGoCfIgZvmYXAmLXwKQY9/+/XP/xFi/9fLN968fDjriBwCZ0v3DqxWhU5lXhcShD+4
tXIDcUDdBb/pBP5/n9X8nP7ts2q5RgnHUGc7tpjHVwCDQlzXyvFef/1mfpSb/vVm3iTAUDJrREYr
ZDx6ZV3raK/yx0FLNOdKeV0x7oU7MQ/MVV09/PoX/j9v6G0rh82x6hmYO9s+893xxFA0kGurpamy
/fUvmDe6v4qU/+PszJbkxLmufUVEgCSmUzJJanbZLk99Qthum0GIQSBAuvp/ZcUf71eldjkjdOro
VqqEtqa99nr+9xcllj9EAmsDWMFAXrdxvPXdRJqW5DDymdQw/qlbch8orvgBGsNeI98FjwtUofX1
Ki9Vk7w+VPxfB6w74RgL+HXNkJqqCrmlA8pDi5gGv0dOkQqEgHpboXDQsXc3wE2B54rgZIqEVwVH
ywtC+7fG+DxzX0yartICdW0bhgDS8QOVw+84xCH07+P7VuPWPX1ApG6JXkKUjszxV3+A03sJ44IL
x+q3Wj//+8uuJ20TzRRAS06b5pePhf6u94CbvbC/vdW8tTYM3oYrWh2GebfE6+cAsgOUXZjYbeWx
j5Eo+W/HkUxhjspRY3J/92A4Eo3DcOmx5K3uW6sBgfAh0V2L1WBgsGPRUbSzbJoQSse/f9w31rbI
Ch7ARLYQZW1xITqk7T/As2pSnymMc/ybxavT+D3KjGh0/fcfe+uvsdYeEBVhejrD9xjWp3H0ODdz
vXwWeAb77dR+bB2F58RX/rYD+W2GADx7VP8jjdrwWV6YTK+f0v8X6LE1WCn0h50C5BWXcCSRThtS
ThD3bBr51ampWer4M9Z6Qhlq86EcjgtIFslyhSwmEpKmD7o9H5tl293iOrYWjWlY8fKyi6QYodp8
wlNa/a7HM83T37/FW2NlrRpI+iQBjttpQTxU2nezjCkwRXqYvvAQNjQXhuqNGfVcLv1i9ajhRABz
lzEpJMQL154w/jvYgstLl6y3mrdXj7KB9Ste36GYmgh8SdqdfYvMMOZ/H6O3mrcOFshpDLADinB5
6PAFlq4CD0khO3PhivhW89bioRra6063ScHmleMb6AQ2GNBFQwni1n8rnnnqhRMudUmBh86pv0b5
cY96hzY226PTD/ynJJdoOgcedNQp3Js+x6iqf9ybatJu/Y+sQIv1WdyNgrVihPKyuYL18J5mNYda
yC3EIivE4As2RQuRcQGQ/ciuZ8hdkgziLHlpbz6vPH84+9gFlrpqK+SY8Ikn3B7lsa1QC/goPKA6
bkD1QgoF/ue6/wprV/qP6qutv7CSWziG/y2Fz2VqLwKv2ysITSAgLuBt0403tTeXAJMb2BqhZmfZ
QFzN+qU1sLWuo1FAIgkV5jFiGx0+rv4SKccBtgJUozwvTjgMa0XsqSNtthiyQMh1/z79rDrA//sr
yevDSbguezORKS2ob+SQm6BcYWtRGtNdjSmN9bsKxo2/USq8iStmkj58gIKH9PcEJZHt14Sjju9C
V96IZftxI+nbcBwgPC/GuDxrAk36a9z3bXJbRyMrkjsUOATwZ40LSBu2ooK2tMsqmlT//n0g3+h9
aG3MKpAR0PUVK6pxT74Bhjui7MsTbsvoM8HhxVyE3KNv4QWdFmGHm8xBBQkqGeBrqucLs+yNKPuP
MVszaSRWZFIsqP8joD5L6f/Yx+AMWiCoMEL1lRqRWTXRWP0chUFJvdu4WesH3foOk0jCpj4phcrG
icBiWiuGjIHbD1i7tGGGTyqSca6QpcqRjKuOAKR6R7fWz9PhxYeJyhRl5tNuillVS2F61BhEqGW4
sAa9Nams2I8Cv/Z2HFXBhwedlsDQ4FjqgThOKiv0ceuBIVIzmILg3pj5dfClxyu443e1dmakZXoG
voApqlgv90r3PrbnqQ5ax/atcK4h5Bip1KbwSpFek3XnxxLpjMLps9pJRjqu4bhwtL6UhB02inL7
WQSNW9/ZOQhfTJqkR+pnReF6ca6iOnAKUWsEHp3bhGfWlg+tqgTXZDYFzGe705z21WENmTn9fWTO
YfOH7ZhZ8dqXYW1M4G0FUjO/cO3k64nhGbovli2+JOh5Y9rbLsN0hdFyy8utoAhcyMiHNg/YwN2u
48wKWZB7KNtMtBXwAIuuAWZTxxapS8fRt0I2WFBQn5hWnUm/7LbpRHw/7p1j162IxUZdch7QpZhQ
sQ3HspDMh7je4X/594/71sBbQRuWsGX3zhXFI4ptb/hSLXeqLDvHoLJCFu+jHlII7XKSqtrmj3SD
eda7UCZR7Tb21NqDOeQkEAgTqEUrZQ58DL/pVPcXJv4bY/NsMfwiaMPW48BOl2uOkn34Q80KiKQU
+jynkbeN6CmqBuBhmKwYee+bJDjf9eleun1WasUsjAal583R/+86gwNSFq7gbrh13dpgaZiUKqmD
9VwBePY4ROuz+8CcP8eLYUdt9QgIIFrfQa45qISrLIrIRcrdn1czW6FUszAZIA9F64z8muDdfqqa
yvFl6xnt9LLr0IwmDXKXOTwDRYGSKhBNeLS7nQ2ek6YvWt8XCB07zdc8XOA8tgcryYKxXNy2qGfb
mxetQ/SMCk3qq7xHpW4GhfkvGKsFbjPmP5I5I2HmWm8qF7xG1TYLv3nrfIkY90acPmsbXvTcL0N4
PtbwhI1RPHSc9+b7fBZ2O831Z+vqF41PsDdtcRJWOXi1EO628KZScBh0bN2K05i2HphS4ErGqQru
Z6RHHuHG3V0w4nhrYKw43RXKOpFdV4UJkGzMTA8SydFbvOQSW/etH7BClUwQZgEWuBaanW3UPTqG
xbiR5afb2Ns7K9Ly8CQV2FnLuYN7xBwcZ95qt8PwMwDlxZdVsoS2R4eqgEDnH3jHvp8Zfe/WcWtX
3WF4LLT2IBOqvQcsj980gdLXrW1rT00bSPoDGMHCqbhOUCATPg28HNwWgWfzrhdjAnNXT6YJqim9
BoQnuPnexWTy3Xpue54jfQtTxD3xchSU/Nvo4AsU1xc0MG9MRJuZlzRb5WG/1gWanVG2S2YYNuiZ
Vm5Lb2DFKZAVquYM8mioFP2vDFgcmG3Ac8ztpPEMrXkx7EDgEJRTDQqoF2mOwx7/gD/yJQr3W2Nj
BWmZNFO8NlIVoZb6IMSIrvNLmde3GrdCNAVsFSaLEMQhK5/eJzDdve+8cvziNNefqxJejAtBTZ1c
ZIPpWKOIn4rtK+zYHT+pFaOGDWlb1lwVMlxpFiT7N7B9Ht36bcUo29i+QbyNfrfzE1P6Hp7kF2wG
3xhwWxk1bKizX2i15CiM8g4ebJwa4zu+D/jWNTWAmi8GvcnLIz99J3T8LZG6c1tanq2iXnxLmGOv
WM0xJl3dw8t1OIH05raS+1Z0shEq4B1v6vlgVnjFQOEduu2gvrWDwt4AzuUAXxQg0d4lA4pP4Vnj
NEeewTsvxqPplr1WCp0exScos+AJ/NmtYSskO5g8AK2Nj8hq/kPu6fvERG7rlE9eH83VBF2d3qKl
0HMbPBm9kKJVdD66ddyKSNqjsL4FShOWNZASkJ5fpWX61a1tKyKBsp3PhEgPWHCcbj0/+o5aO7eN
jT0TIF98SkzsaUKN8lKALQ0wzsy8Y5rGq1PgQAH/etBRihkvLFwBP46AE4ffg9tJAlrL1w3XVQ0L
qVovhUog5tjoDKHeFD25DDhLrZjckH/XMDOa86Aer7YOuX3Y8i9OMwWyxNc9h3TV57D5m/OkCx+p
Gn82DCwst46fF94XHxNe2tqfknTOpaCPqC4DEhlOnW5tW6EZbA3AYHuAZ2NC/TuVVO3NxPbIcVSs
6KxntnY4z54p2SbKjN9+6qLa6YAFlfHrUYHlCttg4rEUO9VLe/BZifoaAFiCxmlpgTfl6x8YN8FK
5GpQgMbG7yjM+ILkwyenUbfFWiuKQmUET5VcqSo8TrDVQVURiZ3OEXgQet1xWa8x3qN3dHzfH9Vw
ZlZMjhGaWBHaihjuCTWdAQ2j9x0Eh3kCW1S3Ebf17wol91Gq1qXwx+49Qzk2PHOcDilA21tjEno9
SLBiLggJyWETgTwErP3t9jmtANXIKMyJWGCj1EXfqnm/aeLwo1vTVnzucgGKjniy0EG3gUoST6ez
vV/u1roVn0OISiHUq0tUQ/rm2JvhIaazW9qf2ZWwQKcAyxZsshggf4EdiZLerbf6+oNb363w3Dwg
byem8EVX/e+ME9w+Jz+cmrYFTgs2nnqMhrngUfUBzOJrXwi3eWhrm9YSZgptxyT06hMKgraKHL2u
/+nWbys44blcznKHnVdaj7Bj1g8iuXTsPMfJf1MuzFYxbR7eg9cRdbu1WEOVyThq76dohP/YGZF9
cOu/FaQhPBB6DlYUcJL0n65mX+Bx8uTWtBWiYMcDNhqXEvG/zlcrCmJQ5szcUnXMBqNWcKVpJCXo
OAu+iBW1+cwbP7v13IrRGggPLgGhL8IzsjQ3VGmWwbq25m6bdGxtpAwU+ETBgAClz977RpCnZnK7
i6Pc+vWq2zXhhAszmi51+n7xm3cljZzSUMzWLAH1VApQ61FIXgpSeAlZ3gfV1jgpfZmt1yTx6ocr
CvWK0jeAcsmpgOm0m2CM2Xoo+DB7MEoBNbVfRz/z1/g0bZXb6zCztVALEJkwnsGQY3m8XTW57cLd
LYZsFVS6VaAIAbtexCjJy2Kjb1MJP0CnaW4rnVLMEpSPclnAjvnx7Nsp/cWx39YeKhtkJ8DRm4o5
Sr40gXzf8cnpEgcX89cTvNxBranGVhawwZ6yFCL0bNIicVsPbTXSQlsYqw7phLxNPR0AqHqvvPST
23hboen7uGf1oT8VVUNhbrXhoSJXvhe5DYwtRWpRyGvWViNuUg3snIqiD13jG7cvakuRVpiWltDa
TQXYG+QQzOwBO6lb9hzl56+/qfJ6VDjDm6CYhxTO11hr9Rkll6Qrd3rDQYb/9S9Anuun1d5j7Ksa
dtk9Hs/g4comtzwCwBuv29cchZRSlGOReDOfYK8xit8qjTfHS2PIXrcPD1oYY6TeWMhaz0e4lsLN
DcAOt1uAjeOI4x21qas/wgvozEeOoCtHMZ3j+hhaEQuniQCv8P1YzAzcgAxupfw713CYc1vHQms3
3RsZoWAaYzPUoKY1i/i0d4HbnhdaMQtOOvzRYoVx75PxSs/wi9u6ob5yWhFsvdFK1zMLYhuLtgzN
F7CkqisWJyN3GxhbcESxToZE47OmfTnNp1iBnZuF5RBNjj9gxS2ScSCnjitGns7btZTJJ5AK3d7m
YaTxesrHXMA3HSxugMOXj00F2iJfPrqNuxWtVYlS9a6rpiLu03/6YQuymrFL2tpzSP7h3G4LjSY8
mSeeEmNBZZv8A9P5HdaOYnWcMtbOusB/TBsY+xaI1DSLIH3JPO3FudvAWKEqYQe3jB1aD1etMhT2
38Be6EIoPR9B/zQwVpzCPwPyOlT1FzAbPpvAir7FYhM3O4fxV1px+M7p7aOC3c81oL1eVCx1PYVP
KHGLp0e8/80AZsYiuuLISw5XLe9ZlMVdg8d44B1Ql5wZ1k7y0zYR2F/7eur596GuvekQ4WBJjkGI
t/Y8HtWujvCHAYgiQpZ6v4ZdSwLz3niv2XU5tJs+BD5eE756UPbqUwCnUvi5xjva3LpmMacKrr0z
qu2IUSdB4GN2nFdB+392eAyUjwt4j+2PGUa4U5EYkq6F3PH3HsfFhHnrr2Fy6GMSwBlIx5W6glVT
ld5FCUqx4SNvyEeSAMWwkkhej80sTeEPKcz+4eu5suMqWRXmKwAReMLu6pUdKoCDB5xn0xT+CbKh
cSaGRga3Mwxr51MXLLF/azDa2wEmreu1MZ54kP3qsyPz19VkLTyazMcOZMDY7RTyXMv+4uVU7Ayo
EkWHIgrhaIXFE97DNHVbb2ylF2WlxkGyGwu4+/0qGf9Yxo1bv22d14pMzN4R9DtUsMtPuxsY97o9
Dtoir3CFMiXAC1IBGtqelV4KkinI9I5jYi2T0q9oxJG0KyoC/8GdT7/BQ3A79FFrnWxR3rr2sT/A
H1+NDyjQaq7gqibclrJni60XU6WOGl/1JJqLSnJ2BzxiC+U/nJydljJb4yVFta7ruA4FTyr1WSaw
s5GiTxbHYbdWyqlvFpSJpAMIIDDqDkl7ByqIW/EXs0Ve4JuCJJvA5EEPI1AQg7+1xT75jeMtx5Z5
BX0TGI9iRoJKFO45mc92yzAs49PRafBtqdcipq306mUokKj6DV7TTejNbhUdzFZ6jWqT66TjoaiB
dWHZMsew+aBpS3679d061KzhZOiqyFh0E0xRs3iAewRckwHWdZs6xIrYbey7wN8rHBD8gGUq3tq8
aRrHAwKxYnYENKk1FbZw5GjkAYoyWGJ7m1+4DY51D9lAVIGXXT+g0LXrbiK6hksWwU/KTd/PiHW8
mdu+gpBpwDLcq/gGPt3+P7jTarenYFvtFYPsYQRceAs8Ze3XJStVEftL7DjprfMNoZ1Km/PuBMNV
eLJuU5WpRQjHWWPdRAIZ7GrHPbnwdE9/1VCb/zJCCTflJ7NFXyGhfVu3fCxCODN513BlDg5+uW3h
hdzhG3V1zBZ+ody0LCNwGArTBVQ+jbwBT7iMezIet3nwnlBw9gDmYdcecYrj8PZLcRk91V4YDm5f
39aHoU438lWL8+empzo5eKKFAYWoAS48OQWHLRCDfa/BneW8MgG4VIKHVKHuTE968d1ep2yJmIGT
ICpeSV9QGjT8bKS9sazlbHU8YAVWeMPfVUjwjftCKwLZslFfoN7/6TY6Vmh3i9DgLJm+GCXQCXtF
f5sldO24tR3DwDSYZx6LAmfbE/gqN4TMF+4t57/9D9eW5xLKF8cUAc5EtcFBpFjYOh+4x5Bq2MwH
t0GxonqpO1kF29oXpZJJrmpSZSJsHLdKWye2xfDn6fFFi0bu3g/RbvSn9LDdOPXdForNLRguoEGL
Ameth3g1t91UXfByeWPMbZ0Y+F4TA+OkL+ad1DdBJ5MMXkOb2yZmS8U2+N4nK6eioDwZqgwmy9NN
Hau+dgtTWzDG0n2gUe+LIg570LPT5Ar+aNptH7AlYxI4napMm75IWb3dzVKwQ7y06/u/f9PzKeEP
k923gjTduF7hk4/nBcMmHPn9uUpzAG1hvR/hVtc7nbGord2B+0dZwnCuK4wEGKLn9yKuv/z9L/jz
1IFz3OtnI7ifIzWIcixUCA4lEBKzWn9tdHLLJFHbA7vBWbmvy74r0jEp8bozJ9ciCpVTSFGYUr3S
HYHqqXYj0fkSxsZ5GBBQBfnuthzAt/R162kE785wxmNHsC2BPvYNkr9wu+zb1e2ma0sDEx2VcOmu
BhAR6DJm+A7tecX00+Ho8nGZDR0WYIZMa9pgyQnJR7X4H6qgdBp6uEG+Hhx4hiyJD8INKrnD8NhI
ZGjAA+ydohbMstet91hjPA6xZx7Esvywam/82NehW5EaTM1et941faB8MnfnrTV5PwoaFksTJk6D
/h9WMJDgwi/FecrXeGwapuS9x6rGcWCsy5DSS6+VbjoIP+DMdUBN6fTNdABtOLZvfdYE3JwRJ9uu
COpIH+Gu7D8OqOf74DIfkRN5PfA6avDCtU3esQqqfQAwJvAfYFkdqgsB9fzS8t/1GF76r38gYpTs
UaSwmkUqFO+mIIC9ccPXSZ5wEVPkBE86oEKmsNsH8MhwK7gbYzCxvpGAwsg+IuY6Zp4Os9SUCu4K
GkjId6IPd3IQ06ThcVzVpfkxlLpRp37EnntQYbv/pIKx2xXUrRsNBtqJlmpDE/DAqDNfAOX4VAeo
b3nPzz4VT32TjPMRFzYGtoEAOa/2ofx8gDm3Z474r+fmHnyeYXU6SFJbEAdd40TOBcl5VQbtwwqC
zB1pCJhBbt/UmpGDx8MBr6O8gF3qr4hM79OgenRr+rzrvjhK4q6pQXjdeEENdLYdYddkmC8ZaZz7
96epYm18SnmiMoD3FtMIr45rOZtuO6ZwIZbHDTcEAFfTqKu/uf0l1jkhmNIwYmvIC/B9opzxrTuZ
sas+ubVOXo8TbEEV7oiUF+vA6iMwLl+Wllwap/Ng/2mcrF0w8KtGcal4EXXwVIaqmgFfWu3f9zbw
LrxsvvUT1qLjl2lckRGexfDb5tGxXiY5Ndkq8dh+3WyoaLtwqX7jk9uqOcgTKrVGXZVXzcL5SYV7
AHWY1+WNMAA8QdHt9qpEbRFdVePtpJQdBq0HGYKz6AsWIsczVWy9uHkwHMFDQM+LAOm4hW6nhQYX
Fug3voQtoosptJwGNbhHOJPHy3XazeFpSFLk/aNq7XwndQH8Zl/P1xBtR00Te7DpgJEgat2rr3Ar
ditthQvw69ZnnU4NnMvBQ4zD5QTNdZKVdeB2WYF79OvWgTLGVVwFddHAKBvcLS2OSdo43eOAhXjd
uB+NAaCSXXkM1uYGzLWMDZcA8+e//g9hbGvoNNhj87CgaWNYXqbTSTTE6X5IbQ0dLLSHZk55eeQN
uY1D73aK3F7xqK2hg6zwbFjblMex3aabdp6XAuznj07Lpi2hK0NQNDT1MNmDas7HEXRSnXbs5Na6
FaV+ymUZ+l5TxA2gd1C9fpkq7WYOC5DP64lSRXHlrUQ1RadJd1Lp0l/5U+cmRaW2jM7TO/IpQjZF
04JGM9bJnRfLOXcbFys899af1EyH9LgI1uwnQrZPo+Tc7VGRPgOFXpwZaoBep44BW9iv0wPvhqKV
g9smbkvpdL3vlahwkOrAFc961fsH04UXVt434tNW0gHftxhU+CGI5nXIoBo7jBEchd3G3Npg4YCu
Z1AmgMpMhD701ThMWSl7GKI7tW9r6VKhUXPBwxSFVgPgyklXylugCBq3Okh4Zbye7irqyz6eaHoU
m0HO9j1UABd6/vxU+4d10dbSMfj/w5yqqguw/eh66zciRIFRBS/PJzglDQUYyYZm8bSKMI/wurYd
poWHKxwyx0ifJpX6U27GoCLfRRyStSgT2sROL/DUdvjp0oUamoRz3sRgL4flAk9hj7vl1YCxeT2o
cHSnoCstc043UUNlsTyhpHK/MK5vTGdbQAiAcADLkOV805NLdd1QP1F5PfO5P7pNOesM0TfNAnBa
HR93WUdYW3ULNlQdRgF1uzbZEkK5cGWACVS5GuoxFwmY8GPKnB7JwZ54PfY4bQIvSIXKg7NlGbC1
KDJnsZM0nNoCwjFe2VwuaHxVsJ3uAIUBhIK4yROpLR9kNchd4LSqnLTBeKAABGd43/vh9lWthWrg
SeL7tFzyldQiSzwPtWc78922ZFs/WEEm6zOPLvkAUVAGaFT10MV0+ezUd1s+yLZxpEE0LbmXnlnX
3FR5o0O3gbHtyhq5BQNyyEsOe03yCMgC/xH5JnY7wdnaQRPW27Sodc77HoB6mG7DzIaVboYtlFmT
XW0TLLNiPefgGQLU7XMJlq7jWYWR15EUchV5dELXjYBdy7bo376s3WoJKbPuvp4ZxVR2VOUVqmfA
O64BNCUo5XSbMNZkNyiDKJsVB6t4JD9mQT+KmriVV1Nb+lULvD0OI1N540uQukdS5mUJGd3fe/7G
NdFWf3UBnwgfaHICCydcH2slGnECbbqTJyZH7IJ//5k3NhFbCVautGRBiz8iJAmQ3iSsQMdUbkow
avt9jSAkL0uE1quqb44JZGCHdND/unXd2p54i5iCnlHmI1heh0ZMYPCK0m33sJVg6cj8RYShzFeu
1pOoAXKDgbFx2z5sJZgWuG4Yucl8qU13Cmb+yQRt6PhJrXA1tWBmwFtPDnBufBDd3h4gSXWT/SOr
/3ox6GMdLzFg9LknPHlozdiDeq3dnJtQAf269ZKxTgZtNOagHdUHENe7A7DBbq6C1NaAqUDjyVlW
yalte/NkQCf63Pr9JSv5N0LJVoGVdNsCBbFyHsoA9SjnXXskwaU3wrdat+66LAjwXK3T9MQ8PJ2v
3pnR9+QUSLb6iwckKMHPiE/w+QL1cTVQJy6AIn11a96KU+AJAfjyZXoKR9FDgNvuUX0XBV2fuMUq
OQ/Zi/voOCcKR+ExPaVzACIpuel8x+OMLf6CEde0aIKmBcP2d9ZD9G6CRNCvXvcafIamrOMpPZmz
9RHfAnZgNahYboNuhWnrd/Vi9MDA7Syvejk++pGbmyAlVowCvIcrkxDsGEH+0PbeHeub9069/o/k
CzZCtaQ9O5JIiaBgI/DV1/Um1Ce39q1Lbj8GUwtEZHxiQ7DDQp3N7OZcqnfJT/AcjH+46dp6rsbj
I0u2MjqJ0ZuvlnJdBUCyPiBjqFONy+tKmK2+X0x5+XIN+PobP2o9VMWalGAKTx3ufvvW74egazoy
5pwj6rpTXe68y6ZBAFeT9XTC3r63WoIsOXRjVIsTLtYtF1ln+Kqva3A7y++UbpDd9T4krTyjrTbb
luGQM053PAqS8X6dyy2IrnePxRPPpOkqr8l8mja0AjM2HnEQGiJ8uixMp6H6PspaqCBjPG7ENTUc
ds9HjQt9XB31tG7ywEFL3T/CQm5bmyzkQPzA5ls3+9xnAI97EctSDWt4fhWMPIL1vcCb5SIy1BWA
cggH1HjoP41E4DbQxm3yW4wC/yzVBMZhBLkvzRRGiB/WdSMNuL9qB3WJ+3Tuvw94tI1VtksQsrcs
TKKq/tY3jKc/AbIG6AeFnGaQIoPbV6u/nkV6YGkKvWc9TKPmw7Y1c8CPMQony9wgZUNyj5T7fCgT
zLT0sAJBGYojWU3o3wbJGqWnBjxNQCTBr9ZXoAT0hzga1+i+9VWTHP2GglhZx9GEU1gikiPAnH2T
7VMVTT30m+1QV8clxaU5PuCFZK8G9GzqZZwlJIpRN7I2RcliHBuxlkRC3eBrDXWTyQQnuywNvE4c
lejJP9MiouOmzR7/VI3R9DTKIeQPRpIk+lxPJI4f6FJSemfKOlHVsTOoUWGndFMBHBFMFKvuHhUa
Cb7X2DQjOlf5BiTAkw9XY5zGhD8YfqUjum8/pkQ0wJkPKx6Dr2NUIKVPAVihsz50PQC/eZV4ZxvI
TnX95qGKxUC0BQedWK0q1/iWw3BNQjykkeuI90md8Yinp4jX4FRHOyiSeJLQ3ryeT5brfOurmeeb
xBr1EA2Vap/2nVQ9SBBVP5DrNTSUHYaqZgQusbXujrjX1Mm3ZKH9cJvuBo9ANciiu8y2ccFjfgby
fExwglpAEqYHUOBo+z7giYxOMFjh+21PtgCv2mdQ72aQZl7WCrVbvp6jBUrOCCZrfqd+kM5DzYxc
YzZ+jEOQto91OYftD9x9kg5BI9iwHuc2HOYHDsB59AR51iROrY5RJpQO/hDemBCY3rug3rj5t+m7
QaFiRnoDe5gQtHXej7Um1yPQk9OX2hOJT7C88SoKsxgE9fHBXxYe/GBtWSY6K6tUVMW2rWt448uG
DV/bLdLhAZ73PqrRq40GKaydw6j7WS5bxauMTzz5AWj5NH5BdTmovsguYe9Cnceg76HqmxP8z4PH
fg6tXM010MZaP3ED3vxhrBFJPwHPXqOrihPzsKR+dfLJlLTvEqniKPeTZqw/TLzezeOGAg/iIRMN
34AE8FUEzfW8LX3/myNzA9Y6YKe6GIa2K4uJpIG8VVMak0PLKCPfkoiw9N9g4+UDSsi9G6SRzE+U
tois3cLqWMEgyDvujUm2GzAkVnMF8yD6tUsblh7HDpWO72Ndd/1DUJVNcL0NDXibgO62+1Wqz/zi
ONq5/8WPSl5+qKe0Gg+jXjx4IrZ+OqOIRkTzerOaOZT3s28W/5qO0dh9ArijHN4p4NvBqa/5EIMD
365YO7cwkfUJ+ulA3k/pGv3s4AnQH0q8u23v6t2XWErqYd/yKBwWWR19ZKvWW97C4PhUVmpEeY0X
r9VTncwpuxbjOEbZUnoy+lHXaTseqn7mS5slfVD6YA8xul8Dwjovx2Ujvndc5p4EWd+ZbfxGlxQ9
OIKuG8DOcEcvGq+aZdbu3tzn/dmSJ4OhneEP04bCtDwc5fYP8fUWAa9WgcV4AAoiusdxqfpVIoTj
Q9vVRBwisYXDFz3RMITBkRCwPMsoN6a53hZUyT5p8OlkCaI3YNRY7824DUPWLtimtwwv3uv8kwfL
Un1Ya5PegsMhsStwWNakHzo0df6a46JkDuIi0p15vxERZigA7cOiS4OU5+ta0U5nVbAk5nbb5wpP
FzvwUumVX2ocFFHOVtfXM1BrXmYkOMEfo5BLcgR/W3nH2V+D9BhrY9rP0je0vVoXs6WFAha0PE4b
KfUdBcHr0Q/mtvmIp2SiedZ03ZKeYB1fLTcpxzXmAUjlITkx3mDTW8oynCD2ZvV+Jyq/5QfwUIPl
wEYJniywDXPZbCihM3PwYfG5QEVGz5blsdn9mFwNyBu3DwPs7popWzUDRQfm4tm0yTS4Dmg6L+/C
efL676TZk+4u6uiMidbXoqv/pYCqYjoI+LbN+VAlzXrCX7a3eSg4mz9FfK3Lm7lqWnqNStqou1eS
ALyVY03qoiN4SbT8ZeCXDGPzuW7Dq3loqgoCZ5RhYaIkMFO6qdtFj1djKyiEwwRCYvDFR6APs3XR
PfnYe2lys4ou/ZwA0TtlsEkPyycW1J0H8nf38Sx6vYKVCtGnRcv4I+Sf+29Qn/3tGHjYAA9r2/Pf
I4prPgPnqsOrCMtzkK3pxPVVsPVfuGTtEXbIzQfcauCRZHwPQMJOGhEf0p1g6gsfwIaHddzXwzjj
sPbICdKGp2rxyHFrmyOBq+f7KO7X7b4zRDOwo9s5/CjSKfFO9eCNh3ofSAaahI9pILbu4KvQzP/I
luBalrQwUjksuAvetwvqPh9rBjfFI2RO5e2Gf7g3VVcdG5yd8LZAON2PLZP6K5eyWg4CpW36DpaA
9Hst5Z6xNrqvBfev13n2aIE625FeT1BgXaVxwj6aQMAMpk4R9U9+gFg8s81XzIcuPBCCfd9P26Y/
YtWZpwfjqSRfk7Q/KL+8G1tPfIJn7//j7Mu6JEWyo//KnH4WIzbfdDTzAMSae2blUvnCqSWLzQHH
Fxz49Z9Fa/RJXVJP6/TpfqmKyohIwN3vNbNrNt8xhy2+ILJPimYav21hPWVrXzbvyFZpr1O/wu3c
G/AKx47qNUXFYZdxLUJNEvs6RRXGR1FobUg8DywcB+HV1+E5yEYfpJ9iZMXEReNVNHzjc4L9PsDs
3pVqDSTrLUTD1ZVI7DL/gL7GNpkAy7oVYRDP5Iozuy3f2dD7fTVbSJezGgb9d3yytM6nJajVQy2x
Gb4nY19m2gQqqfO+Wx0cVZChLces00xV5y2OrC6gObLu4A3tb5BNP8w/BsvuE7v1UTG0UdXjUtUY
qZcimMr7WKly2UOrOwyP0KzZ9gnmCfS6DptyPvTTuq63DO4NqtALiHkkM098znoX+zhLlmmq39yg
q/C9qZP5rk3i6V5pvdWZhwW7mYHkbwv9NkbNFD1ZBDIGbwmosOA1pdhJYdtkLcEUbSopWXPW6DnO
K4UE2nPdbDqfJscAGlPnypxtZN5z69r2gOZkUzcemph7gcOW6Wz2PaRWFbmNRT/kK0NiokYufYH9
22VB60roVGuXx3pju4WK5rT2TV764XOPRLGMLY0/eejo2nF4hRpvzddkTPO4TjsKcxOPuAQ9Conj
CwNdvC2RUK/dWlQyVajsjUIU4Cyi62awwVrUug6PxEOouZYgRdOB2l2Eud9cSj1lTUJgHKHp8Iyq
95125M5FCGaILJZoul4ku328oP6kb1UjbuZE5OMUYWVEUXioOySk51vbgoIJwvQp6v10QsZYp7Oo
lcmhS5XIHUZc700o+Tlo2aDzsBpv0WfY+RBLRiiCqZewn25VPdUYX49gBbtXopXjTdIrH+CsgMPC
laBVUrTjZJc9iZp0vouGUMPQGcS9+JTywdf7WSJ66X6K6+SNG8QGFSYtgS3xJrD0dh1Uyfahbn18
B0IzGR6NpdsdSaWMDkqOY7Bk5gJfII8+1pi4gAaSI+daoTfZhkpcldgy1ZIjOL66X6GsCvKFYvU+
ms1PGLiXSRT7HDaZZZczETXqrjPAMHHxKjntkhVz23KPEchox8tkGAodlrHKo6aW0U3q1CUpmJpL
cc2hJq+rXPCZxEXvpjByeBPMjA+9ZbuWS1hzZVuP0dhPChOUyUtl6HitB4eyPq+rNsiRZj0zPLp8
mTPmKTaJ2MFb41hRr1BUsiVEL1hZMLnwCdAeGUtJihT1Bl8mfHAjFmYeEzoV3Vq74dAtOE8+k1D7
eR+zTkbIwNEw14vSJuHFymT9TcykykwSbXvH3fI2DGUdo+UhZWtuHdR62PE0SvrmnDTKg/sv1zu+
XoJ3N70lV4bzLtxxJCctKN9Q6hZ6SxPy4uUcVKeODsR+crKM5sdBuygHwTXF76ss/ZyTpQkK1dXP
YnEum1XwsXaY4hrB+mZ6aetjbRWMXVLM9aPYS/Jts0ipZ2jIJ8h+uyerw/gYd7E/LKMTO9+z5KqD
UPtVoqDKl7X9WsHI+i4CpHVfRzGtEFNgn4ifz+OIk+HMfbV+j1QbvUwD4fUxbmro0LfWbOJmCmJ9
H3r4D8P+ntzAOdRlnK5wUXHhdkDZMr1UgJz0/RwozDzYheUugOSiDMgL54PJ1pHfgMuDxwAydxOd
mbC6whY3n1bN42fs7tWui5FPnvX9YqG9QdhJTHyQVx4JEEWHpYPr4zz2jLI5No5Vl5hzBIbRaj1v
lH/nvLIPaZymZxp2eOASqfMmpA+S6P452uRyx6lqH6pQGQipnOy6KVvCRniTVejf1v2KPMT1SOe4
eqHRos62Xbko2mGieb+5bdkPuiXnFYLc9NkHnD1V0kOHU8R2YMGx7NnsZVZirXAYP6x1+L1BKrx9
JoTSNZubfuEQJ0ezX4vm4nBxkuuywQiI62hVyIqeJoOnbGmSsS0qOkfBeY5S+AtgUNqHZ11Hpbg1
AZLl9zOcK8KXjcqY5mJNZ3vlUkWqd/Ri/YTQjDiIj6pRTXrdLrNEfHE1zNhaI6X5S+KkCu+mxCVq
B+ORdYDJhqH1aQxmIT8HWJkIYSNrQ5rCcz+6bAVwXu6EdazJtUTV7bMyCZJEZitZXfNt4SSZrudl
nLeviFnzKPBrywlOb4mFTFTWYgSu3cEXqowPmsumfVgioFm7cUiTfm8ZNr4CPXrFTtNFULqbWB8n
dxgTa8kVFOFJVERiIeIUYRBw+dHgFO3vnLFchfkqqrk+m8kkIc1gkcNR/21tLNcHgD0sBq4DEfJ2
ZYw02InqgaGGUj2W/lMH+MV/7kgnTimS3gH59J59jkzSBe89eHcAP8tIEOsJWqXO8XSg8s9KN3dI
gNFuKea+0vyVwqXCvnBfh/zNmEnEbUHYFKBYKQcSzE/Ub+1SZUEcswRVTqn7XJSJjG/Nxpf1R1q2
Qn7XDeYzd7xFNubjKutFwEKDjPoeqeWkW3bDDL/ig2iCeLynWJ/Yg8NEXwoExCMxwN/1gEH9Y5uE
tT8mXd2FfZFuetFjJimlFYINRnTUaF/aKV9RpKKwRt1j/UNrUSL6g+iqTr9IE4zzfmwDK07GCEdw
xzbhdTHFcpnfO0EwXUfrTph367tp3qsq7INcdC66aqaqpPkEfYS9Xts2rXBLWIPxVgPeKNdqntBh
TRQGSS9ug+8zRv6n8nqs4ungy4U/Tkm8WpNZsm3qbpVSZhoBtBnGHCuXIDGPt+N+9RzlC0fH4o9t
uNBdTLc0yGrhWGasRxGdWWe9eWCRZ/WPGYk9fLd1YVgX1MPTa8wqg+iUY4nu8bqB4xwevSTqk3PZ
Ign4SlXr+Cqwh+oisTaNZBY2kMO8GLm1AfquNQwOy4aH+8BiErGzxaHTfvE+aQ7obCPxeUSNz+qc
iCpsHpGxVqMWaqOeNi7Dk0aSnGOzXgFSBJgH3VgdNbe89eGWa6z65y4i/U6WDR0yR0p3HkMAczeA
4RJyz4eFdmc/a/EVAOMbol9sTJEURDHZMCL6KH4c4qp8h00LWo2qx17ZtLq7sTYUGH2Ab44/Scbr
XG0rcnQw1hIeG6YTeTPZxMgbXTpz5ZQa2y/IPbcfwdQZUywuwL1MF/bSuUtf0XV8eJRL6l8oyhpb
VNuE7hNyPbtk0rN+jxl8QbNW+QoVChj4GRmOfAENge3QALa07a3HlA2CRfkFwISfgX7p/MaymGCw
4gSGSJjrZOJTcJ8waFOhdWNDNZ9mWlVW4qa4NTQwKijbZreECW8vtQNtHqqpEXQXYXpn+rGg/Znz
oAYg+w4LEuQua8JNuhvQ/MV4Ppv4STfosA/r0JosbrGLqmx2GuGMVezqb5z0Jn5JvKvnfO1NhP6d
pXJesnbmMvjcNFH5lV8qoiNfYJ7wvFL1YTtp01MIqCOq8qlPO3cUiLrhuaC6/xgJ1m3GkUSTI+0m
THdSpPxXTLtLNlyEle9g21qmaM55mOyXmHn2pqpAYKy+ESUA70D0MPwyCs4bBcqg3p8JHcdvUi5J
hM0urdvhBQaEokXlXfvk2Np0/Q5EqNqutIzLj76WmyCItV/n+LqvfTo9B2VIyUeEJBjyHYhJDcCv
rci1GHWHDSSs1zyuosnfa1EyhQk6UKZpRavwvgkoBUmDyia8Ih4+uXsxaxoXi93CZDfTGc2I7N3y
BKvvKH1VWswPQZCaV16y6Bm6ILsdxhJDUMdgBN6zyH6ZdzTl8Kne2lm94pp3V0PUQa1JW+TKw7on
HU9jLcSUE4XGLVNB2b1hAH3JJoLhNaVST6/0ooJ7Rv1yQ8VW8/1YwlFkJ8m6HCakpRwiJcNTivRv
bHxDYl5qdDHrnapGDMXPM2ysMjKhZX3yDs7F7/DFAdxgVp/Wb2A8EvRG84rrEPu2xbYgkigZUYig
IwIkap/rhaIsTYCQocJqwpYEcD1GtkShMd1BdoRXgAO9i0fE7zC9NYdYheoFqQJt9xjzEd4GC4JF
Hht8kSxpLvV5jr17tT7TgHyTO1SDLM0Tha/zPI6lH/ftVLZ1HqdM+a8XCfdpHGTfXy2MbRKf0QXm
Ef2yl3dJxfwVyssm2XOugvEIZTDzD2BYhh22iWHYa0JaU8T1LCOoQJF3vBt9iE0Eti9n3AugbKUi
owKA5KHFn9fVPpqgbud8IC6S5yCY++0AV73te0CQBpZJJJ5eVdu4YPmUHJej8+GuE6lDm2n9ORkj
1LF1M1ytqiaPEOVPGHyBbSngO/iPJCkr34INUxJ7jsGv9Rnw6TLjNDJh9N1yXcUM0U7dBsDLSKeG
0wDirXmvt8n0Oe4UfBx4V6MXwI4p5z6vp1LBlh+eXOIGzn8ccI2nyp2WMZ34gSFtHom/5Ux5kwUE
bp57L5LLIgzauarQvk9o3rD5dEW7GeFPFrNGIovHxUosY9C4Hw4HaHlS2oZVMcMoPoTAuI/T6GVM
UaYVsxe6zlk6U4ywWbp2Lw2F+1IRAtRo3iQgujTrB1fXz+GyYfeogoBGZ8qinuS9iGVcjAB553wc
ZiC2WU3XpSpaDFeGd6maNH9Azk0zZyvMzdXOrSVBPxxvKcoYoSL7LdAIC8kIJpjEAyKaZnaoV+XZ
N4pfyr8aVKn0mphIsjyVrIvvZeVDeIEr9Bp1Y/r+cYUvRbePWxP2a0bgITEDl6+HrcpSaeEag4d6
qfYgSVg5IcJdmPKmHsNmO0VpuAw3QoF+yKhKPGIAVK0/QpI09W28lQM0a2XYDUfkMQTxPeZGGcWa
0snmQWsOq9ojltTrPVSQqs9BFhL3dfC9CZD7uVl+CiQAwrdQ9pc7RNFXFZEWqkVnj26vv3WAxbsc
Y0PWuAwWQ1F8FdKYoKclNhiOAUKS66+D6sRSlJSW9uCxX/tCE6W6nUwSPhUxgpZsl026X+s92gyJ
fjmFqyA0xfKSeocQwLFo60Ys59KGjOcYf6oEKWAwEmJBNWUPmQYY/rE603lJthxgsUqP65COEKFM
KPAy0AtRl2FgdmuLCY+B3KeLi6YP1pBOBmggotQmiHGGN88P1fUSY4odiF+Lw7RHsZjmgdTiQGMV
r8upi3jCX5xGQNG1B8qwKPziTdqmqEGWZLwjrJHLa4DfRqBmAhQyuv3FpB3d78y3Ob11l8b9qgzG
bkEFBhk4fNPWsqru1j4y6Fi0SygWeNoBhWU5KETibRaaXgzfmhVNPXSfK+vDD23nYEIxwAi6ptFi
inxGCNOoz0aMjt8RbB4V6kXebt+7GiTbe9v6sdunVToEQIkmlQyIGKe6eUhR82Mtx4KlZK9QGk0f
tUqJ55mNBEzIPUsd/xQBcW6QagRay34VcCnuXlTgxuB+rMBjPsyinQyMOFYu45zNE+y6MQ2qtDzV
PehcPCSpSvaaofuhO8SDuukKg60V8fkGanTsYT6oWcOKkFDLr7wCQXqNEpvTa5RFqXkaZNvpM6sS
P54CJ6v+PQlDgFf0UrPt3dgHLpMs9sH1GMJ07SFwxjXY45CukAuUx8NudT3Xt42xmN/qScjmT5uE
3DXnoQF32SRygHOSrgL7jVOjyk8JkNM8HhDb0c7bOdiQSo+SFXad8uRVlayop5Dcnkdsse64joNI
jhrkkT/Ijm7hS1RbQs5NB4I7V2EPXcsO89ShBvIxgL8Cq2UWEuwnHccuT2jfBhnW3A1V5gLUDgSu
L/swwsTAtG+CCDQmHcBcrplEciDP1mlRpNA1I+nRLk5sR5UuQTjAqTD2TmRdUiECENBE1F6TSBvz
QgzCAj5Ylbr+GoVtw/aS1E48eQ/GsZAVwG8M3UJned8Mg6RXZSWH7slzXJirNeadOYcOSVGA8TB4
cejMupH71rG+Oi+tFt0zuj1grMDTUS1PwNt4DyImhfVgE+YOi1kFOSxt6KoK0NuMi30HlevFmZt9
hjFnaKJcCPi69rseDKdxJxRgGhfWslbpe5zTA6gUaMzAEKN2E+tTgsuOmUFB6m57BikI2HfGSt6L
bWPXBHBEcBUHJfD1jIYwZYwv7DSPD2FLqTp0LZvI9SZHTJ5H8Traz75xAsB25+CIs7eVWtY6izwY
ClD3MbSE4WT4nFMgHOa9n1Me349wEzHx/uJgHAHYWMjMgTBsYm5z0XvfFWuvL0GJ1tBbost0OCHS
ZvPHaVAuKap5VcN1bGC/lC1lF0andFMkuQ5MFAV7kO62KSSvBLpONRmF2ijpm+TLwlqXXpVb1S6P
oFtSCx6pLvX2PRlIUn1V3RjKU5hgdvcUNn6dbuCXoO0nCY91VDUDSZfrKA3M+mOdSKuum9n1bLc5
woEMChQiGRhsB7KwgeEjLSeb3riwNz63K5JwTxpfoS3cFsddjmEPChFIml5E1zPfC+jdb+WMqOvn
0HeVudF2i4YzQ47jdrnPrMTwjrDrnDeGpe1XQIoBcFnCA2WAnaOTyc2A57zfoabucDRiC710+V4r
fycCPSf5GgSRxjLhk8b8jyKXaycUQCzUEJqIO8NmGcBooWHNd3c5Gb8zBxQafh2kOk2jWCOwKiin
nhKtY+tQa4PX0pmTKRxKfILgMwaiICySmASQiyXVVN7GNbN+j/0T3p6zHJr5w7aLWq7HjfXkVS+O
puhaptadVyD1yytnvZrvLp6kydH0rsx6mDdNGcrQaimGBMwVDlsQ8vd8XQU7mxqTM7fg/Hp4iqAo
3gBsTR0wK4Ig1pTYL84FE88wKBd7gP2qA5ynp/oRsp8IpdCMkPHHFkpdHIjIjIEXqZh5KV6YCgXG
D4YQ/Czw31JPo80azK+m2cihi0lyaDm0+wCMVAEsBlwT2i/AKrYmyKhF3dpmBNur3bJKjpheyhC6
gIZzv2DcGWFXw5LS+jMcA0DZZM4jlGk69LMlTZv7CX74KEBDupCo0EkNaVLxL0Zb2E0HhB9AuiY2
D6FwA7rJAXjlMP5OnhP8dHA1+7pSJ1H/CjOj715ASQzwQb0bY6N3gAk2B+V9UAanfyndEi6rSeUR
xvPLUoS0BYS2rTW5A/c6uIKWMDP4c4q8n52y6JoO/TgYuQvFW5t+ovOfm7j42SCLyGReUHTLXdI8
cqAVDfmTI2HRT0MFI9xHRdkwtsf5GAJCEnN4Y7BNmz+YSf8dAzZQFL+VQAIIiy0UliBGAiy/qR4b
e9X7YISnp4HaDDD13CLmgokpvl8MgFt0Vm0Q5mBLcJ/+uSTwopL73yR7PwklqwXYdxNoth+RziuL
BpNONxDDTjkKNTDpYMH5Hzhn/J5O7yfdpJ4MHjVo5PcwuJjYk13H0hWqatCkexxJcNuFw45EObqs
wx9c4d8RDf/sttVC74hjJCZ7ypExY2GjtJuANP/BL/R77/6TmlIhodKwWhAoofqvnY5ePFflH4w/
/N57/yR3Rn0+9aoqyR70MzoFvZ4aJ5M/+eY/KSZtFNlhdJTsgUDvIEQG7REBcvznD9TvffOf5M7l
Am6RiIbuqzAwOMznMotqHPt/7t0vn/rftM5xpxKo3XBd4q2H17QVSE3dxqd//ua/84T+bLVFNQhU
tbR4XGom4u8GYJLPQ7rGyMnica8y5TBdcMTkG1F/Km4y+dmfqeaVZ7DFInvE+5LXdNLmto2Aq/7z
X+jXzfV/Wd0/uzOxdk2AB1XpvueiBvQshtWDWsF/H2tk6UuKkht/M6TRQA+Naj+1W/MpwpNGjqVp
XI0mpap3SBv9vsxJreLMMtRi//Ht/vXb8m/Vx3j/H9/D/P3f8edvo0KXX9X2pz/+/dPY4/9/v/zM
//83v/2Jvx8+xtsv/Yf5+R/95mfwvv/43OKL/fKbP+xQkNv1wX3o9fHDOGl/fX98w8u//L+++JeP
X9/l06o+/vbLN3At9vJucLobfvnHS6fvf/slugxu/Ot/f/9/vHj5Bf72y9WqK8gA7Jf/+UMfX4z9
2y88/GscC8IoWHwO86jL4Kz/uLxCxV9jmiLtUKBF5kBXxC9/GRDiW//tlzTBS8BOBX7mP18yo7u8
lIi/RgysDcMoA+FxiKmV//xyv7k9/3W7/jK4/n6EQMHgM39zVFDBGRx+QuzUlPMohpLyt2uwaiIJ
OUE1HecJCXKdrkmB+GKx29KlhHi3/SPrtST61errv57fy0dSQJUpckiYgM7056N4DYYOIp+0Phqt
hyVjDfQcTSmBXro4PibKgMCj6ERvAe66Iwo8f2KAJnaQLARH1FbqChbF8jvgouBOVqa5x8THE60j
SEpUGkw7207RycrYJ9lMnb2BpEL/AHIMCBUbe1mQQaYf8ywN0Ne5D/bO9emnbgDSmkMJNld5v0z6
0C/Jy8RXKEgB6Tb30PMNiHxDRWczUQ7pW5WK8huOpOAMiF6rrDEpWF1kiJZ3Qx9FmaEEOpk5BFg7
Vkco6vjeSXnLxhprdLQkflVNm35ETVMdjK8H8DM9xMGLWE4TIF6ZU9g87TbD6ENfg8MTTXyx2Gbm
tW5mc0JDx9849aCblAbRM0t1DEmc2gKdbjgUzoX1J8IGeQ7HJITQyU/fgKzRQsMvBDKR+m6tN8CS
6RoDdd2GI0R5Xxsdtyhw1Vbgga9RrLbNHgLsLDW03TvWXofJumJcf96BnJ8heqKvNvhmpv6O8wV9
CJHuPYDuqIA/Fc3Qwdjc+erdwPPpttluovRYafrhwQ/lUxs9rqV6h53Wm7KQgAdxD91GbzJax6iy
XQMAZmBtvnC62waY/cJVawF9pb96AdWaoxmkslOm2lGCHjHAZzUPDrxubohKIKEE/dcN/ZWmo31i
3bS+pNbBd5fshviiGd6OtE9wFf0uDdejhPY3h3L3jBYuPQ9D9d17oKgtaKzOlcBEJ6TXt7t67Q5G
8uB6ggdNHqwep/m4DbnkH+PaAzLRDy424xEk9BcHuU40pRxaFEHg2wUjySQpReb69dj5+k2w8AXz
5w3amwCPIYQp/FiCy6B1GeVt2/sTnMdAT0RR7I5ISwt2UDWzbNGIqco7UM3fFA9BLaOlX7OehngE
HqDOgXuQTw5tDMBAiAYaWwxypw698yi1K/o10juw1HggUrSTh5L0/BP0RM1umwFx07R73GLMUURm
xgWbfPtN1uC3CfTjyE9oA+RjxW4fkJJVMIRokivgo48NPAmzcE34Dg5u8x48Ls6Wrq/n3QC1htcp
yOh4fYNmdjksfjk1YsjIOpp9CWnMiZSNveUxlhgApfLFVUn/askjAWl/YNq2h0pS8TRDtJ9RyNfX
oueNhgrNtjvVQSKVpB1iVwDZQHgRzPp5Qzxwiy4eEQzDkEd9JPcW0PtZt1H0g5VzdWrDErJB5o4j
stTvwjpcCsCFUBBZNPmZ7doHFU7qHMObIucA5r8ErB2KQC1XSxxdx44Mx870j76KZD4BeTmVZqI3
IiwreC6ooxywhcCA4YaMEmRaa8NnqG2CrO0n84VUbdZC0QgjBagLBSvixOWbE7egXOyRzOwIVqKA
GPu2WwOweu0w7ninRLbIOzn0P8CBjBn68A1PP8FuA8P9KvTP7bqEuZoKbDnrCd90ufFifG3AXi4N
lOmynT5XGFzLez2fjW+eIocLWc1x0aoZkwvLuV45OI1hJ+X1xsoHWB/fQiNyNo7tkqp+AS5Lsqn3
5e0aLXnT1u/NArbV13zMeqlemnYuEirPlg4fAVJFWuD4tLvBDMJ2hHDj0EhszoibwrcOP1M6VVet
a9rHpMlT+KFiuTMLsZVuCxsGN2XfRtezGOKryyxFYVO+g1LrUG5AifpwMzlWK574Hrq8qscAktqN
QVOsMcSsDENAhyCNICDpAJ2CNsliPhx7SYbcgnENt6U+huGnwJrmCFPHDbsBtFR6e1NhMBUDTBwO
Exx9M7OSt7BxrxS2WRBmqQJcYY8bJrH7gdcPIH6+Cga6Zb0zn7vJfAbNMQGviddCEnjz8dhnyTov
edKk5uh99Zj0K4ZkUj3dgUW6GrtuV9caoyaC80/IInnt4Q5+zYh+WMK3YLxsiKU7GKtm8LPrGWrp
AwiZXcT5TdD2eaIDHDOC3oG8JDngIbgmYyZgxYfsFaLbbtPZ2XOPCB70uO+x9A3W3LSDIGItOnjD
vq8xEkwRcfoDevLkfQkimmEw40Qn0uVQdr6JqIR5aUfeOSLkOXjbzMLA5k2B80xNcLfQfsUDXKtH
Eh28GM7U/jBiMS9YHdgIG7reLlB/FBAJQvfWmhMzpDoQ4w9VKEqcbdMtZhzut7Uthl6Vz6NInpno
2pNRZCli0pminRP2Wob+ajPdmkVN9Vr74Iouw65MoQSaMW5VlJObz51Tfm/UFOeQcJPnXi8p5LBp
fw8hOhISwASVAXKsU2gg/AqgTncWUoYSehqceSncxBmofrqrQS1dbt5NVTKo2AWSahC+7KFfhZIe
7g/m2EwsgjtkbQ8Q9eRdA9eguik7IEOtyyG87TIzsgNX6lWK2F8PrXxMfNNmYMOuaAwvKrOOXzs1
vTvhC0Q9VoAqkUa1ALDd15W+HZjMEgiQ4CwDHVYnIRsv60PLDKZ8SPTDdvyUjIBha4UZGUbnFJ/F
ixb+lZiTgPq37KKHCdNx+RBBOT2107OK2mNUWZcNkMXcjIrFTxT4+h7sWZPXWrpi1HN4HWG3zWkb
5cEyxI9VOA3XJWTwUDZazKGXdDhuC6jjKZm2A9QlO6rWzFagYTD0eYx7ncHFZ92p2Qmo0Nt94tNd
NfIGnsZNWii6iTvkzhYY24MHppjPNO13IjRjJoJuO46wuI7BP+6kJ/utxgSGxlyfhHlCRido7TtI
Zw+mKg+LHvZdhUkKUESmSG34CsKkLSJoeWKYtmHwLtovcLrCkle3adp8KiH5ATmkbgJkAmNQCqwL
THN4HkINWYQjppsxxIYtfNG52Up7HKDjtZxy4PL24cJKZVZB5RRNskg7eGTzASOIaSl3Y3RXQrCz
cy3qBybKk+yaMk8MdmOkWkAavHV5asInHSzXGMBgWRBFtzGkflk0TOIaWADKLMzeYHBTAjtkS4aZ
PXn0yTrsKtQjN9A8vGPvvW1gCMobceTlUp2YR7Hg3cozBa6mHHBk9b5/n9FdnEwwg/Wb60eMqezY
BkgcFhQQvwcMs4VxXYUn+BfoPA0hKxykiV6ratL5MuoXrJljFCWQlYH1jbRvP0AR2j3kl+xIIOsr
6OrwyDXxV8fG8XGrpwcDwQ0MSzzbGVRYkeAtzl9svgyje8ETClKfX6Q92ZY0oO3oAXZJP8bg/5F0
XruRI8sW/aFDgC5pXunKS6qS1wvRkrrpvUvy6++quQcY4Mxg0FMqkZkRO9beMWlXpYJKlnN9Gcvu
sNX/pYagV7TDf2UP3gMQ64jRUB9p0pkZE8oDWOBfa5tGwtvdPTuhvqpRd06xiPtQ0i9EhivTP4tt
kcY6W1qElwz/jd5a897SGzXxWnX7AnNiMVsq412WGOMpG/ElMHHDCbnwWG0Yil7dzvoxYn3YdWJU
PVau21SQdQYKrkoeESUZn9U+NlLPoOt+7Ob+U3SVJOIHivfLFI3tiSxOPMcs2qfsvpMst7YdBdhh
1Lpn217PRAwqoYm19ZnE1jlkb5n4nXIYy74R9Vkp3M3HbJcHBT5ITCYJbpJy2PZi1ZCXsVqgsrP/
kMC5frhjOMd11v4NjvGjbc0UdG1yGsoiiOPuS2RN/ARfgnW/Gexd5RrNvhT/jIVbIzWNJ8dZ38dE
dZgFV+ZeNM0bY1aSOWoLN+JQw4FPI5K8qX+nQ7Vnq+N2oUjc2dTUdo6wlxBl60HSnGpF1cJBuFXY
lV3u6bY6+3P2YC01x03FDo3eomgfhz2USX9QHcV8UibhpeXT7BrpRWkrMFC7zK95Md5xfJ5/sd4Y
r71MfN0X4ar81X456h83G3FPTb9a3GpP5QRsgEHmDTb4u3fy25AYD1rH/lbF1uRTbHe151o6l1fb
ZwHWF4oOc8GGtiasRFwKXZ5WTSDIU8U8bc60PYKobqE2JulJJMwsc5vavmX2HfROpT5MixZ1S/cP
f4dfavWl2jJSw4l4AtijUuM+T6Ztwb4Idcd/wwiTMm0uyxQvH0bsYAxIlfmFvhF2sgFMpJGd/mX4
VF7wTWs3MdfLLyx3ybDPWR4gdHR2UWtW+Z30sX5OYwPAoramOFy7bKLymtuPlFkxKw114ydj+dVp
sHSdYhxjAdT2tS1H/bBlRdSARUR4Rj1w239Wq3gDs0IuBYtBkuO8pfeowYKwb06N9tPUNpDpeAtE
rHHX9ZjX2KgVBzM0Jv7FfDsIUwRWrgfl/VstqQ/9jii0+3SDXlF1d86kz+cibw/TnOc+b970MKtJ
G0FJtUHSwTvknKA1ybN7DJY/o7nlHrHage4amzdZ+Di6/HXLNCZrhtF23jQs6mWbtYeywc9RLAMI
SWmf9OnbqD+tPDmnRk3v0PYIBpRhok+HS+tOF73cImfRYbCXNeyS7bPehoHhjWJ1j25cuEesKWG7
GOa7s+TPwnSrA5N7g+ZvwSNZrd9VyssIsVn/FnH/LDoZkSTHjZ3bHtR/6CaQ0opSmA/QxHQHh3za
K/rqN8XBUspLVreHVVj6n8XVQbBS7T3tnb2Rzg/0qRv5f/3fvnIJp+C4HHW6y62nczNLkr0qdT0l
OuxjMTIQKqzB32a4h1wzlt2m4H1VYCfPZpVKf1BrWHhddSIxVT7Q2GMz1lHJ1/jcWqgnlW4BuJiY
irfqUFvVSRWUMMsmYEZY+eL3ihq/y41xvtzaQfXtrtLCxhAFxrbReIJZMHxtTpyjMbp0lioMfj7R
ZkI6dTvI8mtGT/LNRE9GnbBMfzSX4gW8n6qAIDzpWwmZ49GiN32YtBhcNHxKz67bkoAYk1caIpXN
Z9np7Us1TuNZXfsUmD9ZsqhgU8ENoN8KC7x5Ea0k+2Tcoj44pbnsXWZogXAKhUV8umZETJ1ZORvj
EHDX6VwqBEcFQ2Ly5mr2gjtpnJ/bfoML01j4J9SREsUoIz1NmzCZBGP8tXg3xPw0tgSqldOqXYDT
+ufObs8opJS8vMGe2wPLVFItnBCg1T2JuTvOEzv/tObuQI03k51Bd1ZqGvNIlU6H5VjL3uKVfhv+
WdlN4Cu/Zk5FE7YlG6+k8UUkbMoBzxdOCUDfqqX6u1WWFJudVbS4d11CmDKWHsbJzmVGyXZUSQk6
HW0LQ41YMo2GfQL2AJ0GecFA1ZlKcqykdAPsVqwP3yrnbe3W91RSppWl1ewX6rBAGLzaxBB8SSDE
sGr1l2YdT6Ne1DviXsDaAcMsrE0XfeOdVDXrqNroObVk+V3cM0umRVWitbWy14Ejzek7nUu1xlyZ
/M6WwVWUzDWYhVMf1LxLgtZGI9EK/VWdWvI7Er30EkdI2BqxHlTNvSwD10BqSN1XWr3k37Xo5sfc
3Wkxw3eHQeO50ZqPIU2wd6a5Ss8xqZ6tdQbhB+1Z57LRc3dG9Sb9crLch8ZSGZxn1bcs1SoCbhpD
ZrSpl9vFURlcwwMXqb1NZBdsHT9JXF9jZfiLJyPCuvFit3n61ruiCLRO0XwBsu3FW6ZfIQafSlVg
9ZwtLvulxKuYsX1qVXQRNDJVfhtNyXeOI17Z96t5TWUbYaPaUZI7J6NiULbivaWeX0EEihMOKIB8
aOkIJO5Zm/XHqpGXrEzTcBq0G1Vq6rUaQQut5bwBGSqRzGiKjeQMhcyCYjMLstZ5Iuz2oxvkLcfT
wb3/AHeGm9WKRNcEOKT3DPwMhn/AY47um6QYwKq+xGWfpx7u7y7CZ3kD/Lg/Uuhf1p1NnrkmeMdZ
zw184i0J2BFbwNM/sSkRDkdGKhGG1OQzwQnPaql05YTSkmgwGEjLkU3hm4U3utxu2pAof+IyTy/b
Wgcp/+fYLapNWIDypqGO/m0bbp1xqo6CQbnXt7i0O8NIo7j4rWRNTkKhBQnJCsk2RxYge9hP5duU
z3vkmPqvmY58vDjpmKCWSUT8QoRDr36BWJp9mTv2vfTMwsyduD90Y3yQkLN+lxnarrLlS8uSZ7qi
fn7nR4T0NcwPFF4+XY05jmjO0lcWFuTEtmtFeu+kfxm23GokCL+QXF0s8Yru30jQIRd4g46cMG7z
C5w5b01PM1BM9hw0kyRsZEbYbDO+I/aTPxr8vtGn1puOfwfSc5h393yCou5/0WFYYFGu7EMVI6Qf
jY0vag0ReCnmr47z0Ctk8yJ684C/7Zbb7bUEmtlvq91d9YLfMo6cdwI9npQYpWbOsHzDZce7XuI4
nhazuhG8pt+yBZeQU2c7c4k/mza5TDy/uO6U24Tb7GQPW3plMnTE1uZir1wPy1bPPhsHcfw0xGQl
0luHTEHxquow1eZjP4+h4LV+VTBtfreLwBSflKh8BlKrObGAVV36xwXqAiW337dK+z1tsc/Ycqc1
kx1tMRen7h6Xctu8tsq+UI9fa0P+yxeyT+ivugdA1MCxyRhozf7MrMUO2J4rr7VeAgkkceezdhxn
OBVQ57Ndtg/73JV70v7GvYISnLn9SH+5Lk9d1ZzmIR8DmSwVfcRCannVNodlOVZFdhSpADVslNUj
qbX0NLymAVTe4iUxUlMRn1PHICNFYFRShi2Yte5L6eouZM/jgYJW8fFJmkd+wvkhpncWGBdZcx/f
GyHwQX7AhD6luQGxjh4BNwr1ebeAxbfTyW22YzLHxQlSLHmgTBwQl4vXdEFETImKDfB+2i9Df68E
CuVcFGMfYebZZ7P7BSWTPOnsJYk78dC5JlaEbjuthf4HWudJX9d/LjVunE1OgDHlaJUZmtsqhW8h
Pv+rY+064EQZETRdtcVKMsZRVyWGZwz/zAk8MFb4XunW8dwO6m00MX522/iSTWz9xSo9tYFWTn2g
So3vhrn/0Bn1b+VYVwfHoaBWsaw7yakTM+o54m4gspUiaJTxYi2EOYx6TaWAY4h3tnbCpuvP+J3N
nShGzrVF4WAYGhI9Yn2fJJQrcbM9FjXfNndpFgGO+6P9CTnenms2Y/p5s/ixlFFJvptnUXg+W0BV
TxAJRtjFdC1VlU6PZZ+dVLO9q1u0L3l9l7pYQplU03Op2w+xO4eyQRmnfpoYvJSsmWZxYhsPx5q0
fq5x5LqCA0mdrrb1mGpYGrWBMBCShzvPbXJ8vYnxpADynlx4xMjKkD06MmIyCmFdGfAYLvp2NDWy
dxhlWJHCnx+M/RCZxnQZXOVAY4q0Ita/tZH/NfCYeaxeu3JNlqRjJBil+yAr7W7vzCNO0jcn1VXy
guKCXsEpQjq+7K8zKZ8x1Q+MlGYe+tRS/SHWJn+YKRSKbLeUyhWAnmWZeXcgVGX12m0ud3NrH2T+
mNv23piaM/ynFQiE9XFUNRIybLoGjR1ZbQojOWrZBUdujbOPt54sIsybYo4BvEWy1+okU3fkjQwo
TR9spE6OE8qN6qXSeG1p273UyE9WY21+2W1R7hAUQ0JGd6af+CHu4Rm8Kr37NZ9ny2FD87NWpywb
ALhmLj3e4InB57IkC3s4ytgBg0vTdAgW6pm0Waikpjz+U42rFa4QtCE+uS7UNX3ca27G4bbI/m2S
ZG9wfpjds7pO0wtzWhIFpkcdJPQvPeWtqzbtMo1LVj2Ibhyo4GCJ/2S6ODRUTPI+wlyb5FwnVnxb
2wZ/GB8BEUhsnE0SJG/L1n4X3+cDXVUqtznpnuxB/cFLW4YyryoU/nnPeKDx5s58bgnDRpPcODWn
nXBHztHGFn8UU32wYzZ6a2cH26JZOcpBdiXdSF8z9ZkLFYdALL+JzuFNl9uHvtXrbuyrG4osR8CE
cJvNCGBpd9N0Y4jaqnpyywbfDQLpYti+w4amECZjD7ya5dhvNuXGUaj4QwekOCTJCwErYSVzFsIW
2jyHujP+wvKPNHdG8UYjQJc659E8FYE6kpgx6NWVPs+PWa5Jm5YwQlDypyIXoEJYFOd7ZoYxJSFL
eCM5N3ul1VxfdefHdexI08p0vykLeOg8ZtSRbD8O1doxKX8IQUgijj/R+nSiTEzU9mEdCmWnkOP4
sI5APFt26Wrp7s2FCYKpkJTuoZBNXj7NzqHoAS2teHvI1LnfNdLkn6dj7GWx60Lq83uoFjWqRPcQ
O8M72F8O5S2ErwzOC74PIiVMq/TsPKMRGqxil1XxAo7Ri2O6Sb/XTPdNNch9SrnH/MLA22g/tVN/
nBv9OjLm9bhpdCBRODFtmx1/nWyNpr+6FPhsW0d/LCbE7HTOg41GqJ2TgFiZOFgMVlun6kY0iDEG
mAtqdp7EtIk6utSWbsgHiqF4zEuM51jVLcxR7jFNVl52uyKFAXsNSUwXWnqvJ9Nsb8mm5bzB7u0k
q3Y2auMfJjR0CklhUtYMQoj4iqcmNgPX2dIDFGhJ5TN1QzRjVNs11IYmEOWiR71TmHu3l9qBvIrE
Y+YUr95KLZ8EWlUWT2PeKoHT5forU9dTUuiRJTV/sPMnbsr94GBjwKEKRDolK6b/zG5KL4N+fk5W
Rd3RgvDjQqxXtdp+6mLSn0VSfczttjwJlcycoDKdIYT1zxN/TDSxy9yZaIe5dfLQWTUSjfC+XZU8
e0x19obUpj4G+Bj0p3hp16/eol8HcFdPjlK9IdO2AZWp4qeKnZ3wjaQMnJY0mLf0VpgyD6QV/9EV
80GjJlnqD36zvktqwyLqNMwX3D9ISTTr0ytZEmB/eajaKzJMJfYUmOetu88BpiMdPcMfgiTioUYU
XeRjG5e3dZDtrWPbGMg0XdIod02B6FAKKAN8EWr+aXEvqeX8VG7y0V2LovCnkRV265L8TMafyeqY
JbPBKkGpzBlp/gjzQVJFzcKO4FyvTosqkOfGERZ727vakHlpN1/wM1Kj3un8KDWGCyj0SU6g56s9
Bhmy1i1r9F8Ha95FkXkR/PeRi/XXhTIkPTwosfN6hMtxIk3LUxyXKUc5kTQbJkcl/SEG6T2x9vU6
7wijGkCvYr/S9E/2iqSkpC8H0h1J57O1xY1KvgZmDiyyBWryTHdmKqEqCCKmcnCLptvVeNX8xCgY
yZbuJ/vBbn1HgmtnPpRSfrFYC/EaXKdvi2M21uGyNbd8iZ0j64hdz9yMo2j5PpY1Nk7EM+63pnts
N+aL/+mrVesgUbriyewEMya8umGtCiWwdUsNXJUt5yyHREHLnOltrRc3sBbX5O/j+g372ujHQsEj
odknTF0XSfyPQ+wYHtyrsgJqj9xQF4JiD2zjAE/AqkhuSBtZRoee0XCSw0oHjpK9YU2nZ9Pn4tIN
xtEG74YnUdp/orYZWc4uvjWCcDTPaJSPUSe21i7iyiPNhQVyBpE8Ni4ZxVPK7bcuWFA19EkfGfAK
L0Q2VtA1BJ4chq4xcs+Vi3PI+s54N3XYbSxdc7JLNF25zP8NJkpRsn26JzSq9XBDV5+5BroiJ6xY
SdpYD70J77HLNMDXrlLezDKzryv+2Us+oC5GuUWfzb4snuVGHx8IoEjPCRHcTwSjDZ9lbgvCV6T7
G89563ibXIozygN5YJtzj+7ppqL2YPj5XF1aHZhDxiHJe8ZpyFicwOgkNl+GmW3c2ixtxsB2Edpr
C8EjSjazLau1W1VR/LK1YfENTNKqRypcvWtyA+dd6abLbsrm5WEySrlTeRgjzcisx7KtjY9Ev49w
1aV9wFJCvWP34kfK7Iz5df5Bvy38NU6jkklRpbb7TmoPounyM99We4bINL5UbVWftnmcohHfZthk
M8VOmdA/KZUfE/VAcHqx7XA2jh6B/uJmOJP2W1lCDdkQisN0jVdKwGHnWNCKOKK6c1xa764Y34AH
dCaqcWRmSxeRWGR+t9hVbfWiuvKymjwLPEH5Vy5Wagv7SciKsCr5PuPU9qRI7Z1sbdVzzfY+a7Vu
camtYc7/Cm9kbdO/OlmSxxq3JzmTMj67/Vw8rKoT2qXrIpVKwJsoxgd5rtXXoQV7DAapZJnXwbvD
b5ElqbDLd827mYFJygCiIz/YrCzaEoy3p1xbT6ruJD5DIhe71BAQCBc4hpKGbKG9v2zYwHMwrl9T
70ofIQBURoc54HrA+taXX5lObzvLeaGpG8ZQL3Lj6pB9SmLFVvnZmO+nLJmR6vDmMz+0Dij3Tgj1
oNEQOLb2kjYl9sWevEecvuzz8PSMgKg2cbK/aUfq2IrrZNwvbbMxsutzVJz/L7ZFMJSp+TkLOQOI
tIwRhPkzE8eF+aHaO3fdJd1mrHe2UgfM2WiOVac8LiMzMbu3k3M1psT1KZ1ymIvVee96giFr0TGx
tlflWBR2dcVivhGgVinrQy8xLTEYIBio7FdvG6ijk80iIXyl8/FwgdarZ016/ZMUbRVijZhP9jJs
Uauz87GsDfOktXMWOsOqvm+b+OWy+rIN99BlizgjRXD5d4Zi/VmzxMG1TZrOjFpzQeljOTgv8xmY
XVymuZPPTWHH/HqxLVxLU3tVFr2LA6Ta+TxPbfPLGvlhr9lOdY+bIBWpqnv8uBOnTa3kzaU17Mqb
43j6zce0eBbWNH1IvRNpYLbTuvkonaj2+rLFc5CQL/QidWsha6XP9mhXeWAn460ul/6qWaZ26njx
D1Jbm8PIYX3CrtGfyT2EOxIiLiJjqADf1Vr5TQewrb6Ykm81c0gf0NuF8Z4qDS7lkR3fKzapGyb9
jrS0rZrDcpDxY2rWelQpeD7qwiGOYRy43CBHaL/KRy3jNz+2F52SOqTTtt9mcsOoDe3ssJCTHVZW
3F77lgT30QJ9Me1Oe161Kj2IsRqZVtH1eNIibqJGRdlP5bqBiM2L4elG8qeEcvczrQacK5b2IHKz
fAfF63xz7F0+s/gdlKzHkt61F1UjMFJTjPSV+cFiE8NDcq09pY8wWuq9IiQy2RN2Mh/qZFy+7alu
XzSIywuhHIufNBf4NX7fmqr48WaUT5ubzZ/9uJZ/x8a1ySFjNQ3+aBgeFAc1nT8Ixqw331KwuGpa
irZcT/9Sklge4nJTQ9RcGeY93JyorPymmwbm9LKCFZFzfp1LQXM5FlW+zycNh1NCruVVXziGBpXX
Ws1r7cy7NQSbo9pesSF+ra5lHoxpNFo/S0p+W4N0+PRu8qmM9nqpXRs6DLHE660+O6hpv0XZaPT+
Jusp0oU5nZylVygR05QAg5ifuRxwvCq2vLZY896ULquu/EnFiV7P+hYWUatMijCvemVfaa/AAjny
IwmDj6ljPaX28G4S5uinQL5BaaVkB7Dsbp9OmnNTkc36naLqxSPhJfOlImn4i6UqTH6LrfoUTvxP
bqV1FQapBWlaK48igYrUYiU/GEVfPbRNYyGJ9YmPCfW+yHZszhWNBhd6xWaQvInh5Yr0yXBKrFBu
m+63WMfOkk3VFSO73C1JlUe5VjNJ2Br7QSuH7ITtmCymjgUp+WDgRTUh36Y1PQ+awyMlZwQgJmec
W0Xm14Opf7iFmTxiq1i+EiFRCNeOOI1+GN3vOZbxc5Xo/evCar+g6Tr3J8mE+FeU5XyVxho/DkJ2
S8j4q9wzXSAeioedZMqckL/7zLG8YpVOWZ1Qt+Vvtc3Zm8KULkyVO1fo9sWDkg5vuau6vlKU9p98
ko1/73JC3FpOEsRaI8+G1lXI3xtqqShJbDGawh+qnn+mtlZETJ91IBlYfyFOLlO9nDhY/FjUWWTn
WDBXNLqtc8m2xtw3urEEiTGP/wDmzWhVieYdG/Q6TkA+go3xal+xNuhxmqV1j6IYglgvEUuJmKZJ
zNRHOto02ytIU0S06ZNNCh2H11DpY5SPru2G9doLL2tQF3HR1+2RKBKOa3MAiebJGX9HZ+4Mj5RX
QmBMJp8ziviBUR+mtQRQb3PZfOLOnUqTPNnH1hZtNOJPO6zuNp3NOc5hYCcxM7kbzVBZWvUjbt01
ZITGHG64Gn2CqE9fq/AEBUkmr53zrK1G8ijYN/GyWmI4D+lSpj4pfXcir66ua2lCcM61dsK9XIVj
C5dnKuj0cOJK1CTLcNIwpT3VmWEEBApJj3QDHZGt7vZF2bejp0mRnFiKNe8ZLCsBWNzdRtss7xmr
dr2WsNf7pA/2KVPrXyO3nCs+wepH3uNefZv8YBYOoq4Mlfqbi0Vn/Gpuy07AEEeM6qjaSoY/FEe4
r72eSodXSIt3Y2oq0rcVYR1EPf6uqn2dY9P9QBFg4tTX745B2WeARa2yyP/lnV7tpn7gae2sbvAa
y+2uSB/FrufEjepOtG9aOVsPW2soqLJG++wSNET7rRTqKwsXhg06OV//SEWiVZK86WPnF6rHHZn9
xahOFFWpie2ZUNeUSPBK/rYGTIJm5+o34m96Y/aDMrw1NZBVo7xnE4dsSfYxbEk5A5oO1JeOYT0U
VWIHk6tMf1cR6/fJltRNvyULYK8OA1OzpofdURnk8LSnNkQCnC4Mla1uR2tbx29NcbZbojhWNBEO
eGe6+BLdnkZDVxIRJA7rasqVPWlaFctwAU2zmLHh/yc9wOTSUFhko+ZXKY1AMdTuxjJp64535vxw
MHTBlpEGN0uMzKclzemsumVLmiBpCBY3+b2nHqrf9KxnyJ8EaQ7iSm6mEQ79Or0q+mi9mixX3c0b
Qdv4r0dkA9mWm7fWcg+pPhxNTOI/k0k9aa1jRXs4TLta3wrO+8597avJ+lViStu4W3dku2hhyR8Y
JJMcThRt4PsYiBPPUlCA7nGAN7UQSpjcLbKpnRFy6a48n5UjPmCTkjMdRnPTyq1C5czvVaSsNmyZ
0r0mjJ2vDZm64UKsMpRHU97UsftyBlDadaNWY8diGfJKk+oYk0PirmN2zjfNfm7M+/CyV++z+qG1
wLBg3GmQMCcZ5ZJ/EDt41JaG1jCzcKez8vdzbts8mIsx+wvAJU2Ir2Q8rNJen/NeI0tKjBrLYhLE
zqe8hmmCBVDOZRmXaOLGkO9Zd9Y8uGO2/emqNHsVY6s9cg7WG4+6pX1rru7+iNIZvsE51sM229Zu
Ylb0w3vWfxREKe9Y6hQ/W+O2pae4x9valPia1Fa/2DOGdtxa4/RUcZW/V4UYb5JsZohPtqgwrBeP
0DwbhuQUE7eSqxx02rc0puplwIu/BDYJ2Ksn+eb81nEMAVOLS5Vgi/lEtAJMNDmaPKKO9bKZvXWr
iCbvPYPAMRlqLcKSkmm8dLid8QO4bvmYx8R1eHXPtMRBqn6xCg6vYEK1pCXR76AXScvMGuqiH9So
iMfkpNlgkoAjSnzRKwWX7n2n337t5aA81ClHFmHEKplkjX3BfT1NkdknxYdixsU5hhS+Vt1kP8ms
BHtzFTpHT2kq7YUQoGHBXm9CGrcx27rpmENjspNnNSawdtR78zjP1vAaA96c8L0QEtKV4wfycQHE
NQGyGKCYQd1JBFdsKc9GVhAq48DiyqnngCPcbNct1bOjj4+6IIZ3WjIjlE68nWxbrd7bTWDbGZu7
dwdpcMh1O1gSWkoa0QJarW7/TDl7E/xxde7Dej3f9yobAzWZ5VFTA2EVKD0vpTBTNpWLjZiStA0k
Jr1HbVSyAwbq+bRm/NErEe3RtAFdp4Md++SK0fdtsKoVQpIiXxKK5FOrKYpXDYb+arqtiU9CqZ4S
hwS2qXWbZyz31W8zY3LyKnXOLqbAy+gNQEIhMaTWfdZk2h7xU+qXAYn0WPUxiIzmrDtLFeKaa6T7
oN2rX/mwzGfTrLjh1kl9dBI2Pw29Uj0a7lg/deRXvht5MkZDM6Vnt66yx4XC4cicHp1Z78k8MejG
fO7RgQR/NQtp/p2wLoT96C42qcbkgL90VE7vbYtmjQ8vPs9Ju0Z5R/oj4e75pwla/HepGW0lsDa+
tRk1zZFZRW6Jtcgjn8N6ILrU/rJIMvSkWRR4YNbMJc+cvLU9oWLpa8ZKDQVtFiVYWQBxVzEQXK4L
44AGHH8SgFxeE8ORu7bPs4/NKqqgbuztO+mMBnrBHE+5stj7ob7zVOaWrIjJs+pNCtKhmvHBFaHk
PxVU6otwyuk8t1p/XBujPWb1xhWP4f9JkcA1m62ZAXYNDPqsQPBp7ca/Syrz02JO+c8ysxJbEnNL
LSOE61ONZBztg5sWIaHiNNMTp8p31ePu9ExdA/930QjbpFr+aMTTEztY3Kju5H5YBIsFGEL8wJ4P
p2LKiwMmbWuA4OP94zZ11M4b3Tn943TNvEvdjbtrcJoIUW48OkhFPqcqo2heysuAu8WvR+jFwpLG
YcGM8kWpnv51gRdfdSDXdKdULlsCnMRePVK2F/9uPXLh9qrkJcnZa+mNmuLuDVua5LHyXzRs02EU
uMgdDXhzkTqeGtmT0BLYk4V/xrIb2h1xUFZi1rm0tjGk0bCf2ZjB1A5HGfks2p9Bd823VrPGvZw0
w0+sLH3RsobWXg4CYbJAeOnIJXvI2mTmC51M+WQ3tvUrzW7tg5pHdrfIdaEriI8c8jpTcj1+zAAb
/ylOh+wxEjrOUHHBRNR1GQ+0hhec1RXOnP5mojb3RkMkhQ7mzNjFrfdanrQ+hvCF8hmqig2mDuPz
dKqKQ39vnFBK1qPou/kndvX4NUlFLRBjGcxJ2+l+2ZpgR4LsyUgn7TEQ6qrdiDlF/NDvsm8v+8f/
GVWq4VbV3Z2ZJGWYC2s9NyZQI5Mq/Vu1OvWTqId1P7MS4HGb9Py9JW/1oxkLfCK9Cp9xlvrUHpZ1
zcNlzGRouZWBU4D1BnYHfIyHZvUY+DZkZY0Nse+Apn5ft8Y3C/7Kc43N4ZAjKCXe//Kic/tGTZP9
FLv9vmqN8R/RWtoNgJmjsmpIOqlaBapEW9hUqRKJpUzxFk6dJKxm6pUdQcLDYYDHDtpBb1Cutr89
k/wHy63hMpdqYYQz1RZ1n6MZjFLNqnyZmH2WYcEEAjtgzVS4Gs2WYS+jHohNyqKzKqZyvxaKee6X
e6dcFMuxTLDM56OR0UwnDFwcAqzfN/v/uDuzJbeNtE3fSl9Aw5HYEycT8ZMgWaxFYqm0nyAkWcK+
77j6eVD22EUUiwzVnExMH7jbbZkJJDK/XL7vfd6CfCXjkCwV+6N7thR3sglbuJjCfDChiLyv67hA
GmH4FVVXQewOOiWLkV62t2lJVb2kXsztMqZI3fjhQzoon62EDWRTJdq17YjgGgua+sMwBQPSjNS4
hzwqr7PKyF1bgIqOojG4/6/edJy6DTu8qifsAfVScbaFacstzsrhKiwo5o3UD6xQZOBh087ChJB6
rcqcOEwoZfPDx4zCxRAQWYRepBNeBhnDzba16ivxIdtwMpm2CI91F/a3Vqz+C/qQAh3RW7uIjc0u
CgIqOWpOs/9t6sCSgZ4EV7PF+iHyKB1WYJ1tQLb3u5CTx65FFPQKgfNd+APlUf6rWcqXjxTPb4uf
Gdzjnz+bu2/F8k/+Pyh01jSUyS8LnT9kYfPzz//8T/Xt+382aVh9a37WT3XSj//6X5Jn0/pDl0K3
pa09Cn1nY72/JM+m+oepm5pB4EbCbOg2RIG/Jc+a9YewHFNDxOfYqurM8A8W5FnyrGl/WLpqAXdy
HNuEveP8juR5xgr8qz+2adPWifbsESxbmMJeoB5wD5lsYHEYJEBi557NcyC65tnhSef8LbR+KqxG
u/2sFSRMZH9YXqSqLlgcEuWPjjJXczWKbzmm9fpXpW3zq6AR4a1K/Qv5SatypybQP3IIyC80P5MZ
Fi9p6LSKVBz9h2Yvmk+mMM09FlGyxoC2FDyM1oUa6K5ekWc5/6YL5Mljh9IWaz3taGAPFm3pCaIT
TWHJRPyyhW703okUqkzZr3qzyQC6bXYUJBo7hWpNqp6/nG//xPeko02DDa7J/1gaUFZdpeD4oPCq
QQReyHMUoG00fL6VY6H8Xy9pSj4nR2nLtJzFSwJgsibpmaYrlCC8HYck+wpWlBKxMDVuRRy3P863
9zhAFl/QRD2PJ5MlDbYZi2HqFGWucq3LNUuDjlDl9nivRCYrE/d+JCOaBIHgmj2gvUU2b/3qp/Rr
KPJsW2RqccFi7lGS//xZDDZrlikR7i9evg5H21YD33DTritW2HO54xC+9ZCT+16H8mlCk5x75I15
5r3UWQrD3PrKjsp3FYHs6nzXnBjb9My/T7NgFsi0hp1uUMOBi1TqTmb9jdoagdC95tr7fFMnxpap
G1i6O4bhaMzjYzxCY8RohIZqnka1Q3Y7fuACQrs538jJ96FX8HkgNlrWgg9DmZraZpnGl2bKQorC
mwusWXAVT15xYRRfamoxqAyvkYMF/9EVNnUNPsQbMgbFXeODkTv/Uid7ztHpNuIsF/VzfHwCd9GF
Pxk1ocktBiqDc1uUN73eyt8eClKymhgEOClU05rf90krcdSxpbIlW1CPtHrGhoK8WpLuvba9ZOP6
vOukNBj8wmHT7+CVctxUwGeithMcL6K75mNKGvcKaqGGaYRX3f1u31EnzohjiYLOYS5jTdPmUVlx
2eKOvV1QyFZ1ADGq4cIXOibjzBGNT6M7GuUIrBEsEscvNFrOIODiUnGA69BPq9aj23pC2Seseq5b
4Zoo0jrv6vyrPe/F40b140bbAa2JzS089Veq/ChJWCI8JRe34mRoXRjsz4fg/KlURDwsD9rj/uTp
4CBFMRhmhVEMwvVk3QxOeV0ajXfB9/j5wuDojvk4+hyWhcfV8ckQ1FWZpF5n1i6qW/VKrwv7CpWl
sdL7lG5UFfMCXejEZzNVzbGkZtumBiHmuAfNZKAAokI6NdW41K2yaa52pRr1ZkCaeM3lL2lJj9vO
3/5uFhGXTrQ5wHD9cdwq2BJfdyibBVmokzXKqvQaqSVZ+0itLrzgiQ61LDi2NELghUlz3FRAPdLg
Dx0vKNrubW5W7YOYMJTMCxQLBif64cK7nVhqWWVNtpzsXzjcmYuXq/24JheNZXssIvKwNfUbLHLl
zO3toXB7YQkXxcor81thw6FdV6iW7h21L+9DBzuECzFtbu14sWWXSx8T0mzdMuxF5KRoiSqABKMn
cHjoj4A+kwOjKBYVPOqE8l0djanNNblFWgYwOFS585/6xAAjLhOzwfTQIeYiLnRZral9QPutQx24
nimFO1dZzOUMXB46wZ4ar+bCOz8LCxbnARsAEXGP0kQ2+EdxHL8P8MpAk11NhTpbd+AK4hz1JBjZ
n+ff7vnHpikiucUxgByws/TlLRrd55I4bandU6sErYfm7aTwnH1lNbpw+7I3duDskF2AuMO/B437
XnLxdW0nfRm655/mxHvr4L/BQqkzfmk+8zwNUT12hQ2HVCgXKblCW7HLd2aiBu9LM48uLCrPppUF
KoqTDyeoeZhri8g74X6AIU7auIXIwYCFEbfvij988HDV3fpYXXw+/2rPoi/taawqhrQcdsz2Yhpb
ShfZlUfEqKDo/0A1o26dplL251t57KGj2UIzuskHpdyBKL/8nBE1JeGEjMMFoe3dqFDpZ1hDnrhc
V2vq9WhU1SYeEFNEA9qisfSjjR0P4TWJ4OZAkQdK66H1jduJ65TN+Wc71QOmwdbRgteFid2ixy0N
2yUr05nIQhfXHVVw2ynH9vN8K/PUWHQAgXneAtGEpYp5iD1Zf8LWU/zEnGp3jEO0G0E3xbfhFPue
W5StttMVEd3VhFTEiJ5yZYYOer7zT/D8eEBKg7O8zXeYw7aziBh+iUF87nXUJgWxxiWlRRrSm+3R
c828aZMS1GpdoCAUqRd8Zow6h7qnuhSGcuxqUDquCmFGF5blk91iqoRPe967LyOKT72hHcNvRnOX
h8XGQFmdsp8SWHKxmMVXcG1BrXYiuR4zaqr7wcQU7ny/PAukdAulBZCcqH2X+D8df5kqkaYy2PPQ
jFSKTOmNlRWP8b6Vwvk1kVVkjCItON/ooy/38XiApCRMrhx0XZ2P5MetWq0YSHYmvevZ+icDqkje
3EmcYjMFaSdeByo1ErqFJ1cw3kTTtsvivW7/2dWOC4aMOnucG/3pgpv9857Qgdlx2SK5E4KavpgJ
gYNDuSBh4ELab29Rc+NDRKXTgfxe4yrRVL1FqlN8P98TzwMeQ9IxVPYSMPzs5ZZlLLO+lVYu3IxC
85vxV1xvjIEqOZa29HeXTIsIrpuqzrppGQS74z5PeyNr5RSjFYvC6l4nL7rBmS57oCQC+GISylus
mrXr8+93YiWbW+W+jDsPFhB97oAnMx+LLsouJL0aSroxoCDh2p/qGgBwj8pXxF5whfF1tS2w3aR2
rfK+JjgqvqFgeLoQhZ8vYzyAwdaJJUbnvmKxgfILy4yaOMTvsqK0O+DMfOPZef2l53L5QlPPgyqu
cexNsEOe+/qxU568NF4L885sGt0hMb0/08wLP2at/uV81z5vxBCCex4mIibY0ll8T5LMMhrBhJDY
V9WflBXAWsAd5sKoeT5AaYWjgBAGl3Bs9Y6/Xz8GKCaCaHTVtkr2Vm0UiKvUkMBdg4cNwhEfqd9/
L04o6LbnBUPayxYlhfataEakUqq40qtSudN6qsBe08rjmcuwBTvrxXsJvwI6kTDblXhw1cgs0fCk
8fYVrbBJdjD0QbKlLsbc1HYhjKIa4JbKBiatI+umRZt6Ybid+EYqSwgSE9D8Fnrq43eJW9FxxUau
nFIkbZ/npbVPFa98ZxgUFaqCbN75t3o+kwzws8RulQJJLsoXu6aBHGiKWTioPsw2r/VIURzKnJIM
4sEwXFojT72cNFRqKoRkzy0Xw7xOGu6ga6XFCgfcYxSIXST8X0JEB0bPJW7tiTnF4YrjxByt5gXq
uCdVH7eGcpTNzExxODgBfaGwtb367f6b55KKrYoBYvQRPvokPORtxz2lgsIML7ifOP+CuAn1L2R5
891rGuKkxiGVW9rlIFfaqtLVAuJB15bZu7LPfIpI/OkWTN2FYHRiSDAadPTgLOYI9hcHfkWmHSo7
0bozwv6g56YOiEIpHgaEFRcikjYPr+PNw3zB/W9b2vFHwtRL86XN2buk4ui2qwqcLDFFC4H+Ybt+
j1bQIhmbBZ4FG6YCfYnodmh2yFrZ/VHfkFM56elQPBsTV0ZUSVrTgCPrqIsYMrAy73slK35WZocQ
YYyRF7npRGG5e/7bPM9IWIYOWpfpo7EXssWyy6oA41ZcBV1z9AWgPSRN7dBQaAMCeAOyyNngvgDN
IjUmBc+J0LsabaN4xVCcO9MA7ssVmr3Y9LQjp1qqS8AAGNRA+JT0cfSy2h13SOaFpk5M5Hmzx3ZH
zpHdXESNEUwK0Jm+c0ExxXeZrlPoO/pKcVtps3VZoGOJc76LT7ZIXsHk3CoYMIuBghDJMqhP6yCj
1SA9dau9qhzQI5BbPfVOj4vgcL7BE+HDEIYgycNOiezdMnxMteSDj70bOMikJSgCnPOs6MLIOfFa
MNBII8nH9d+Z//mT8NHgiDd2vQGeLyqEG/VJe433Q3U1ibB6i+K/vdDeqZFKwJcmd7Cci8zldiaN
8J3VciS0/gixBgOBFqS+lm2hKOXvxzJRvqUIuRFPklC8DyvH+S7R+JkX5r166r1JRFqsdMhfEK0c
vzcWFTE0Zgp+RgPe7QqVcHs7GEnwVqekCbubAC0uKm3ILIBGe1yEcODQqrtG8VvXV+1yLw1YnH4G
nwdbq2DLgb29cIY4EQbn/JPgFCEkIrPlGOe8IuJcgbmGr5xYIXoerjAEUA9Z1vc/fn+wMbiZvY7O
plYuRrfT+4oQ+Ki4iAq8TZADpCqpa96+ohXmLWkFKSyYLsed3ivIahHvUWVFWeMV2oT8GjxicGGI
zb+yCOkEQsthu0funEqO41ZCuNd9oUOcrMcxg2FT6vaaHD3HcSz5hp1Vdem7chiQR5BNcS5cTsw7
iGeNs0tnf2FoOuKG48aH0ASSktOR3FJM+7EI09vEryKYLp4HfAA4MWIQ4/v5fj05Umwyp/B4hKXO
NQZPJzEif7PLnXxw0yb+VLWgb4QoQXg4FKGcb2meFs9e70lLi9eruaKMEA7wBbuMOq0xSu4CoLMX
rjJOv4/BSda0dGktVzN8/fD0Uivex4Q9V/k4EK1CcDNQNBLx+RVvBAqeqwsyvc5ylkWxhzdUTzyK
ETNtx1zQYC2KC290qt/me0/bYnoRCxYbz5L6OtqvB9foqbdScUdfxcUw/v4axcHq31YW8ytWRV2q
OhrHlCPYAxabnTt4OiIEjIb2ha+ml3xXTpzIuQeb71kZeHD9l6mLXjVGQaFpz1Cgztk3ZAcaM6v7
a0jF8lNfOer1oMvq81CI5INGJfqt17ThDSxuaV2Y9qefxTaYA5LbOctajE1oXGj1jLqnwhWuS68M
4SYVwacBF8ddYGW/Oj1EmBH6qKRRM1h4QG8RVVz4BCc/NDc+DnsTSVXL4kNHEIVwmASUWTllcWV2
SLpzhCUXDmmP5jrLeUhyaoaD6ZKr7UWMgxUjczuny1E62zdT6sf3MXvPN6yVtaQO12quw9rHt3eM
s++4LCHARar4WeNe7tvYca9zYT09NWOfPs9i/2kUsd0bQ9+70pPgDSs6gKQEoGoNDcnvT1jDIbRz
z45SaHlVEcdsK8hn9C7KHnzKPANCehH7FwLdqUWERWG+WOS0aDr6cUit2l52Zh/0bsSeG7uBKY2N
VT8nkO4NEafICJ2kAORXC6BBXoQq6/ffkmQNdbKcVTndLaYyiVffnnyzd7HkTa/LLsLrIU6rd+db
OfXZCLFivsYzKTdzFm8ZQ0cwPXzJnDZTQZaC/sMGE2+ycRoQh76iMcrgOO7rpniWUe26yK9BMvbu
xMXddpI5XlCBre0DqfUXeu/k/ACqyEWJ4D/o2Y5fTCvRMDSSy5hKH4NviWb6oQslWHk/dshn214z
v/fcrI1rXOnRufodRTv7iVroT71WUzhet74TXlgDTm0NGCBzjQPl5NTIHT9TGZdiiDvIZL0m9KvU
F+NK9I0Nk1WmV1YO5ZWKfvP9+U6fg94yUMybXIP6DY4uy9wmgudQi1MC9DijncKgPrRKHq1by/yC
vuHj+cZOBT+b7iYxwhbfEIsIjPGyNYiRuU8KW7vGYRzfUuA3F/rx1CvRgUQ/jb9y8D3uxzELeuRf
HFmyPGg+pajlQcuCsLVw5roeVNG95q10IDKkNajL1edJ9OSI1GGSbach300frI3fABeamq56ON91
J1cv29Lm9CEVB+BZjlsJjTHhqEGKBN2V/+Dgb7ROEY8CG0wVwEOwL1I5geJSqgbDdcPZRJ6ObED0
6mu6l7oOxwL1R2p6MXVIWXZRTtWUq/sYMgRhBcawANiJzjtWA4Qrafzh/LufHDa2xe0zF/uUrywW
jzLXWvRYWAT3vTMTO2PDVTrkOedbORXreCNqC03u/v5y6XnyGcOg0iQcUdhNXqq+0evBuSY51eAn
Hw8Xws+pxUNSCUaw476M2tvjb5lUhqWYajyiUNf7N7GDIyYOjdkVWlYFtaql7VGu958zOHmv6Eru
n8V8R8wexFjMwEKgRzIpTXVTfQg/IsXV12maGRdOpqc+GBc8XM5xVrQ5iR+/35RAOekSnehaB7mb
Oj0MBOC3yOTPf7LT7VAYbVNvZFAgdtxOwY4ms4pxcCdnUDdO7yCEGnH9+L9rZTG/fT+HuwYcEAfJ
Rt1IcOwbFU/XVxwMSRZzAKByik+z+DIllCa1MrhwMA2vv2vxfwoQn6pcdgunwqVoTBXXE0l/obbo
5H2Lww6Cpm1ypMuxWGSN3wjQkW7fGniOm1lpH7xmrD+wBFhXHkyRPRrwcjflUfe2dwJOzFP59XwP
nwxuDrtKrrK4PONO6/hDGpNaw/1l7iW9p20T1el2nSWKb1Hthbtxyow/hTbpXzLNwUA6qRtUu1Fj
HlCDTK/YPT59kkWYjTILC1WoZa5hgaAErqdtI6cqL3zsEwOXon1WQO5uyKYsd29m0RigAnJORFMX
Y4rl61OCo02hXvi6J9rhmMGBhz0VR55lwr2AKVWkdaO6Juz62yFCwFWRULvQZ/MucLGHILmukYZk
D0EicjENIy0oEYsmmMyUgXbfxnawdTSo15iwaOsW7vP1FEHkErB+11NcIEE+P3xObJyO2l9M0Exk
ZWXqgeoaEnE29uHjjzQFeFhRl4Xbjm8GK406l935Vk+sF5QncdGLqmAu1Vq0CqE7iAPfV11HbcUB
0a+ysbNqfLB75dcrWuIekl0+STcGzPHskI46+YmcKMWq5XhTGm25meJSeRB6c2llOjFgqFBCFDzn
0CXVosdNhX1U9F4o1ZnJjErYtvq1lgeee/6F5li2HDActilssbgC4yLuuBVZ4VaBqg6acWlTQeZY
dfDJASg47joTYeutn2VxdmGtOFEXxRbtSaOLs4wVo47CUVNzoWdUv0Tatm87uHebKXRwJc9TI9vp
bZ9uDMWu0WfIQYU0bhkftVC5gekIrwpEiG/49Y/znXGyyx0xFziyr+fAetwZPWYLqKo1FX0a7SYx
WtLZJOhCl8MLf9bpHCko++G8SFUCR9bjdoTd9o5Scz2dKZPdXwEwKz9POp4/6vQFn5V1nMgq3pk4
aBnrbCiD97ld5JDt1MCh5Lr1sje+QuJqjZZaV66qSW3M921YKf5bQlAG222CCoyZNISWDvWkuC5T
J2hWoxyktfd1LSq2YQUTwLV8Pyy2OQrEr95QhPgBQl80V1idmDeUaAzjFTrwkcuXptbgQwUBFns8
A/iEPhsh+qDXxXYOOIMeuDazuwJyNVCtIwBAG66qoUtsJZYsWMPJ2tmo/Qz3VTMjkRsHatjtaBbT
hz6fIm5As4n2QdTPsuPO6P0NgByvuY77EYO3ED0LtLUgVjx+JW8QlPY2d5sCFJG/Glss03Emi/Mv
VYVc8wp/9TDb1ipXoFiyRyZuMFWGwZ2hjM20BRuF77vtwJ9c8UqeDTMysndJQPX8tVaUEssMX9eB
MwW6j94UyaazJrcFATqiEAJZrxXiAtQqkGkqLhqUFaidEBioZQ3xGr8go/w4C3/UXRSVdJUaw9WJ
ZT3da2Y/AmRJhklfccZUym3Qhj3UAHIwA9ZUWvhJ45YITZbelXd4ShafTbPGwk6zq+tiRHTBr4VF
vgbYrz9k3DnFqAvGUrlWOvZm6I/b6aowPFPFAHHEFYH6A8mVuq9H3U2itb4N8ruu382eH42r4pSA
I0BDJn+HQUMcrVPPs28jy67oKm/Shh1ID/FJg94DH8mM9TehD+h+5UA8K/fc2EX6bBWBUtMagqS8
LVF2QadCVJGCXW3LG0f3qG6MIS4E3FugbFuDobEx9JSigGJrZ8pHr+i6z9UYt7A1e0jNNxKp6veR
IfzNkln/tlIx1ZTplJL3Fz2ATKUS1jbuov69MFInX0VG1V/buURfQ4WT2qxVP28anI6GFJuoUfry
DZQsB3vOEMeYL62UjblCNa9Pqx5BtsJfkzRyk07ov4bMUOBjCj3adUql/MohiMKpAqvTb/syYwiL
LBnfETITbEizKf1kphmKZvi6NRS/Ygi+RsAC93oYpj/x1g4PvQph6q3n28anOMSaEbKfoWorHKQC
4UpD96Aoy5Q66dRp9BJ/9Tqp96k91kBazDH8lHWiiilR6b38MGgTZGrZknpbA8Sq/gQ3mOerGDRa
sfLsovvahEEP8K+RKbDByDc/YXTdA7bULOi85O/0t3Ew4DNpe0MATNOylE2TAIZYBQZE1FWXpfCk
jdgpxAYiHEBATZkNsvxEkZg58iChaUPkT/hoyUpxRvXPimPVm8zRO0xhBDxerTfh1uGDYXwK0VJg
O2QXE3D4IAqR/VL8U22oVFPlHmJ3I9wQDby2zRzF0td1PYUHjcmNt6BPLdC68xB6rPGXytCMR0m2
d4zQgOoKAlHdVFVbzHQtrYF9NpTYLGh+lNT3raKRuR+CsDXgzQCVwG+P6X5noUA31+FUOeiNlQBf
Upy3IIMCsYRCyTEp+6z1osYEs0vzaIeZEbNTEwHWeloN+vyKmd5WMDvwx0arXKHhCTOvoazO0TMQ
NNJ8UIK+1LYlfoIp1QVWr8I5i8PexYcP4x+PCuhxVc/13ys0Esq9asJP3Q1WBXAoKz1ruk67Gqa+
m5Y9wN5Va9Y2xXEKhAu1/k6RYjYo90LpJ1AcjdBDJfmQD/FMR00G7KGC9X+zErWjpDLN7eowe8Ol
pfMAvjB6b2oVzL+udOqNFeKFGJWIt321Dwks0NOr0tY+jIEa8Y+duvpge1nBiEpyJbuwU3tWjisp
siHRh1aDu0wqlxbnUZ/SUuCdjoE1nP9AdwGzUcGmxJWA29V5bA+zqnR1fBZYpuDHRoq9zimHBghJ
sCna+sPjkv+3N/Phr63OwgR68bf/6/9PyTRlWk92P7P39JE39JvZzPk/N3n189tTpfTjv/WXUpoz
4B8oLfhY3C2xN5zvCP9SSnNlN/s8S4oPSSXBl+Wf/K2UxhxaiFlVPGu3qD4yeIi/ldK6/YdlzzfX
3Adagiot7fVKaYX7RHSnVKEtNqx9F0KAg+78zrHh9ZXs+ncBG/LfOq39++uLTTfV4ULUXqncZ5H5
JUXFvxoxbXrSz3+PuKfq6+Nd5r+/PW/Fn9xq1Sq11Rq4s3fgFd5i7CDdmmj6yh9fHIH0pmjKFEnc
fZZEXwtL0wAr4sn5uief3+jJk+tdDVTO48nrHh4OzMsbha3HhaPj8ab4325ZRATHnAxIbon/Dpab
t2l7Jf+WZAILAIiw+9c9v3b8/D0tKNNEE+rYDjd5H29JTnsXittf+qyLG0RZOPjiRdK7B6EICdAw
Pg6NYM79QzM4MWRe6ptF7rAGPTyNYejc210OcqYCzGOqYbCWgbgwbo7vQf/p/eWRp8mHYcpQCNz7
rNN3VGMUV5VZq+vBDBuYH7O/k9p+V4QdX1gJXuiuZWlswsEQ1Vgq76O2fcNh2mE3YYwXxtJLP76Y
vvNSnGWgFe6Fb+H23SVrhHGfzn+Lxy7598j8b1ct5m8sq6K167a7J3O/QZI347tX0ttrzUc5fcgr
fI/hEcVv4zLa4L+Lz8xV0v7wvL3dbPlr7vzAZ+HCi2pzo6ceZjHf0bLXxgSb9b71ylWPyezk3ygY
P7PRgddl6t8HiXurMq06bd/Jz3YfU5Wkr5KyvPbEbepgyPjXf5WdOf+ZFApy0NmgZceNkv+a3cAv
dNtLT7oIHkJWXjoEXXevK3D69e8jZ3eLHtGHG0xTVU4/3BBhrIr9S7lV2mKtGc3KToa1yBygw5cE
+qwyp3tsEWcwtYqUShthGKezF5xDPrpcybTZqRY9hMWlBpYJSuU9XhjgPFf0Tz6ubRWbO6w7PMND
7Yg3h7WP4y0GhyvQMed76LH259S3nJ/4SXil0jQOW6UI78uUmgytsvf9ID7L0sCgISpWTUJZW4VA
JyiKB1VJ2lVSd1iDmdHHTla3tSh/hYVzGxbpZ0cP32mjctc64eeh9j8odfuzwm98VIdrhC3rCl2N
VJU7u2XnOwT1viGtYfXV9zjlSgue2jpTh69lhxAlKV0nCG5aBaCz513hZomDxPTGaoYH9gXXOE/s
IH/eKAGJJ0Vczz0Wqp4Leu1N3bW7yVDvI6X+GmblXVaocEK18ooN9y4Ik/vQcmA7K1gEJphjJ8nH
Xum3yRBvKjOC+Ak3XEuGawqKrm0t39VdeSOT7o2uZu9mJL3fcSPFkf8AH/OVUXARw9U+9UuzicuD
1rHABcMwrGZr2V2baOmdqMnKBBMpPA/LyvPf/KVAtQzsw8TSP8I0g/O91cIKWtvv1X/9E6bE4nIp
6nGUdcATHYyeATE1FpazxZdXPfbystzIU84bhV4eyhL+UWB5b6QM353/7RfWOrGI3Z1SY+tpm+WB
u9cajxpY8PcRdnBvAdk5l0RRL/T7Mu2tZzrF1P5YH8beuW8NTkIiPpx//pd+ehGR7apWnZpLVGyV
lHY1Jfk7BMmGe/7HX+qcudEnIUIxB66ydL/Gn1b2a8WMORHXsdhxhtY255t46fkX8XFAP1mUlPId
uP07TIqCLQJS+teNd7EIca2D9WcHGvnQ26w3julXV30VB6/bUyyLECFvR7U0kvqQDMkXFAEr7Lp+
vq5XFhOVe1MKeoO2OpAIm4DxTQdDwPx+zY9zGj/+qrZUkqbrCTuJpxprhydfZ6n9qrlqOIuDUqQr
WT5T8Q7x4PyYEhBteSgu7IVOjxVKvI4fHL3eGBl5iEi5lrusAplRA7++EIxf+vF5I/FkrOuw58tY
8uOa420h2kz4+yGlel2XL2apZw4VlrqSKFMCF6cQ0XQjr0oufND5wz1fyQFsHT962pF76nF4OYBJ
bFfmlG+7JH6gSv8Gbu+v3givswZ/HBMQ5W/l+f9PtIcmctxibVnjJOK5s4r4F+NprWeY2LyurxaT
1sltP+6B+x+0iuuggKz1KjeMq/M//sJ+DNjB8ZPD2pIkH/C+6xo7+5alpvJlsrmKTDpPbqZygIbL
MFsnWUmtpO1gnV5i/rqOTfUdW4bybdaZ3nayQTUPk6W/SUjarTKKG13FUrk8gxt9C8f5T8yK0RZ3
6qUa1pdG5yIg4BJgD4MimgN44J8+N5pcGDYXBufpw5ixrPHz2tSrHJwYDsjDlavUrOxVq9sfBabs
Vp9Uty2Qk01SiHp//hu88C5LaezU9KmTQT484Ee7UisRr9Qm+D1M1T8jc1lHbWvYTVatwlI7Wt5a
qeDo1JLYfP7RTy+I1Jcejx5Vx0QSV+TmgBttSO7eTG+MvkndulXVVy3ohlyEijYya9qNq0Og5JwY
BsvY2FCqL4SKl/p+/v+fRDmv1Au4obI+2M2oAeat/7RGDGPP986imuPfzl+EBTkoYxpinXSgeMyg
birHQbMPfwBbYideFtMmGjpMHGUQ340QYIEx6+UmCeDNnn+Al95uETpyOyHKWlV1mNL6XV5UN23m
/HrdTy/iRq6Q8KnSpjnktvGjENSj1N2f53/amh/vRPx+ViNPIrP1ZFgdonxo92o5WlBKM5J/jYKZ
oY99L7wEYIJxZH+yggD0WqmWZPIGca00E8i7AG86Z8Lm0u6d9sFOM+UOPy5v2ztpzulmVNbYREH3
TklQ5V5c7SbNSjZZgUs9nPH3Zeelrjr1paukUtt0ylSuAhkgesK7bk2FeoqAHgMinLH0rQwBmRui
LLEXMot9gGXjqrHa8I3igIyFAw1cSpvk59hRck5+OELpuK4+AL9vPnukVa9VrARccKjjZpTiRzvW
0Vr0dgSsoy5WU6/ih0pZ2Y4M52e7SwHwY6q4miooe+HQfR9CMgdlGr5ytVnqv+teScZxyMsDUPnY
xf4cuD1cwfNf9oWFeal3BBQukQR2xWHwQ5IzoUMiVGQ/bQu3KEVmWDtEBckHMiA19hfB7xWo/DMN
l7ikrgqM2hdWcSCUB/ixw25SnLTcD9olBOQLE20JDNXaJIlBBRQHr/JulVSVq1yr1AtBdg6mJ6bD
shYsJhnndRDjSb3KFmuZCh8QBzroECjjXh2V+MLXeeklFsF8mOKUcki1PtRF+baFBSGy/P35D//C
OrHUWw1hnMqx7MsD5nL6F1np6TuQKvkGb0zhnm/ipadfxDqKN+LMDsfiIAJx2xfjn1EsL+yzX3r6
RayrilGDU8keqUpC7QYvY5TJrSXuTA7HF77xS00s9jOtrsW2GBvroIXCuS1qpQMxXhVrXEyGV92Q
I/c7XupapbXHatSsgwVnHL78+CFyLunQXuj8pfR2sq0y7MBuHJSElG4bVXdF/bqbfUhJx8+NSgeT
VLJfhyhZV+YueN1hGPnT8e/asaS+Bgf4Q9I1e0pyv4Gve92eZcmc1IbBKtHEWQc7dLDb8Px4FfX1
7+l6/glny3rzylEm6COOeSgDFctJ3GnXoxpcQMe89CUXWxa9H7oSVq51MFE9uFXSvPFG5RIqcP5k
JyLZ44L/ZLdVDWWjtfibHErRFW96j0SK7+Df1joqEAHHwJGVYsELAeGFKWUtZi0SnsquO908yKHE
ayXCPVPKSnmDa022fVXMsRazVnGcGICcah76Ilz3VvlR0Zyfr/rpZXGaTz2SVlQjH7lU4pUvanU7
mJhRvO7XF7cS0sJhL+paHnz0upUqs4cOJ5bX/fZyvgYOAuLQqg5ZBHdfxWoqKIzP53/7UWR6YgQt
i8Kp0pRBhFzhAOkka+ydkPE6GbZa9h5InVsXd+iJXaHuhvSnpn9P9E/CmG50CytMLLn4u/Ia8Nl2
ukT4fMyXnXqeefA9GdFGMORjHKX2QWLwbA3DWg6Jq2KUMDraXni3JCqM9q1dRvu4e5NlFQxk4mNp
7ABVRuWcxCit38Oo/BMXlgr9Hh4AtW9JfmBzsMWMR8e+MrokYH0hLiz5XJnRhFS0ZfnBk+adnZfX
vaZcisQvpNHQWxz3YuDFFt64Mj3Itul/4J3ezvb137icD7fFNFvDlua4x8b5e+B17w21+FhkQr4b
xoliFLNFY0Pl1yqOcXnvLPJWeaeGrl5o/dtONfz7vObP1Y20r/K8+BLWogOVo30l2XCnl2VyYQl/
qYcW8WYg+W+2XpUdFBH80ijNWzkSW5XzA/+FPeAS3zGluVWCN0wP5ZDc5SPVVljMVCtnTL9pfv+6
mbsEMvdkkPC67ZOD7Q/fWhwxrf7j+cd/oW+WWi3Y7jlGEF168AZnkzoRVgzFpX7XXgj0xiLghE0w
lQgUkkNLznIfgJF8KHTgmFTNNasiCf29k9YFNkyyBIruK8Mb/LCSd1OLEWTdF8m2x0XLlX1kfQ/C
vLvFCE5s/ZCrQ+BHcy2ESuXWoG29pv85VDrO833eW0jtObWk4esy8mgTjueAn0wIvbOOzm+weteC
HSeK10V7YxGkcJHK9AR3qgOzaGfZ2Ufzf3N2ZruR4+qWfiIBGinpVkPMDodnO28EO9PWwEEiKVLD
058VtYHuDXflSXReFcrlCiskivyn9a2R/WFD/t2Dvf78v/Y/SC2QubKRXmgiPtMhffXIH9R1v/vk
b4GIO0GG7gJzfalVVJehxshi4+jt363HbxtOFCtoCtepvfDrgLtXS8z3G/mnl/U6ZfVvcc4/P/+v
uwIgLiaqYZh1AXrfLjZHVIPi2J0we7TceYQZkg4W7f17cD3aW7gPeVsOgeIEy2aU5qi3Fg2LCvgA
o37wnISApcDqvU4bmFM2ee894D3N1+bx6uidDC8YbECMnNHAf6isLDWqk/hLY/IKckIWjZv//Fmv
jv+uqvQdQDaB6wJjLcYu8+p+0B5bq+v86WX+zVMPviUp6EZ7XUB7elG2R6983vSt/3fP/LuauE1p
TRwq6KWS9an39e1g/m7f/K4RgVll18DC9bpvouSTOBC9zuzpr1bqdzwKwwbTwC+VX+BbWYUX+Zfn
+XeNbs+Z8CYMyl8Cy3z4dPJ6PxgV/11g/J2ETysqOBJOfHovb+rKvKIu9/J3N+TbviB6ySHrD/nF
XWmU14YOWwcGasXfffq3jaGJ+oTM1qewOoZrle7pGX5U6V9++LcIYQDbwSHSdJeF1S8eaeC+N8MO
8++u/FsuUq0T+E/wNb4sg6CbGi5TQdz/3eP0v72VNHQx/4ao9uJ1mF22U4KIK6383V9d+fdZ0hVV
p5rAJOUSyvCFd+JDDEj1//fP/g/9618i9O+w26oe4LxCRHtxfWeLjfiE1z4iz9hrI5nsXaaylu8B
KLvu0XBEA/v1haAW6y8Y1a9XyL6QYnPnrrYrfBqDreI8m/SvgD7iEyD8hIF1dPLxKWSEmTUYZ6j9
ZqC17APvBLe+goKFX/cvPbJPgr09oC7Mz1Wm1gs2cLAkdr3ZW3dz3ap1DBCb223xkxXLwplcSBA2
Mmj2gvyY+z4GVf4G/9EHWENh9GlMlo+k+uUmTzC4zcLwFsnuCYdBsCa/1LyPSVNg93fwsBIYR8uu
uR4LvZEwbw23+OsyHh+iGnBrfJF2uO/4nuL7OM1ntQx4vj+1if75O/hID7VgODxmmODHr4EmU+I6
Im/G5BZKuPw/t1HDCF0F2zFE/DLvB5g9cnvGd+uqT2OHDW4ITjPrDoeKhYVpXYDVqwxz5ofR3cCP
AP+6uZ5xC3zSuGW38LY5omLwUqWYtBxe/GgPkdHJIK3x+NV/kbzgGmrUV2rGd773qjTgySJ6g4vs
sRKwl5ciJ25TrjW81cYbn5xiNJAgUMwIKqhGs7x2vXJefUy9md31FnoglyEpM+7GQGCMKx/Htw6u
du60HGFrWbAG44NDQQeYt3mZb14TSm5QBMhcSBHlXxYV/kmS/it4aCa0e0Fo7y66q9vMq6IfcH/9
w+twDYn/7WX4FgnWjbawwUYaEY/TIzRDEzpQZizh8YG5MdVA4QXWzR/+1m+O8u8i2KSH57rFTMgF
otCTjfqnsCb/X6rh/5PpfgfVAwwCn1Kj6YWYJtwnfRVnITDaf3nh386Awcwpqa+pLjo2r3yab+jI
/1CD/SbA+L9X/u0IAEXNiaIpaC8Ca7+Zm9y7yqZGCNAicA4214hH07sJS882u2b1zt74hxTsd4/+
2/nA5lGwuau6SxKwL/S8nEuV6uGRk4R+BW2UgoQEG9w/7LrBv6+z7/PMaqmgFl9JewFADK4+YKPe
CV0FGVjMKH8YZ74RSdfmNYxm87AyKehSykv3Q6ATONx7Zt/GtfeH4+U3X/z7qDP4AowpxsXFhdnz
DfQQ7DzqhL22bgh9XbjUpYFi6e/Wzv+jTIZRIzy1O3GJ5uldsuSVL/X7/35Tk9/c028JIhuDlSsM
sVy8mkbYn+M6SykkkVcjyL1LVbpzUhCVAYHp/y4F+y7ojmdvqZKZsgvwQzbHgAu6jewvG43fgUMw
NfJ5hGbphU79G6Rz79z1/0BR+M3O88/L9187KJRk2klCwy6SLs8esT9Q7/zDYvrdR3/bGxaoTccu
9LvLGLvPle5eILT/Uxnsd5/9bW/oO61Gt/fYJbXuS0XTDWwR/hDA/bMz/svG/w/04r9uCfSnvYHm
sb2o2OeHeXHhPx3x8BHEx7hsOr+tQaFL0F3uHemXbFruYjBGoDGNIMqEOtbb9n3jZ6xzeOEs0pbT
3IOOVKeyQFHB2yleh1loa2hC8SUAbPIELZpKVn/4Ar9Lqb/P0yoN6Ko3pM3FAFxPI7qBqSp0wF0u
KAxwxB3imQUDFfiHq3lGLfoJCLUm8gKrRzjLXq4R1QohEU51vV58+jjwQzc7+EawloePt/cwEl7S
mJeI1hoVltfQwSZVfo222uAHp/dG2yKAcfeqw91of7nm1Zo/nAu/efTfJ3oJj90hgnHOtcfVLlvv
Ty8ZnD6u+/u/PPnvA70q7dWE6mh3Yd7QPCztYOD/565PIZmSnW0ZKQFhgQGKx92rMrzeCse/Yozg
K7CFoxqcoww8E91ViTyNRghYMWbBn6nfoF7h6BCiSe3xotWTOk+qRdEb9vGZjTs4I5tmxT412fPc
R/QEApYHbUY07oT1e3iAAx6zGYeJHqdR6FzV3D+4akAkojthNw1mDvGEQucp6dN7l7lFNHu3zagQ
REPoDl0uBjLGdWF5zAaVxc2wdnklYvhdCTsUom2Dk9OkASL5Bd7XBsbA4RSum8UXtAyY0345Zure
k3Qin7a3wycU6vp2het31tKUlumKi8AId5RJ45mXSrV1iTckzuQcCxSXwQxtwZ86VRji35BhZnsI
uGFBFQR3YNN+dE2wlBXMzfMIxmxw623mA+bsYpkLvztBTFRvqZTv8GWw2TDZ8CYJ+SeQ1fVzszZv
aT+wF8nD6Bj6GhjUMNSbyB147vIOgx8imOytcNm4BYfT7BZiSMEwoJKvXhsfQnjfQtILHzo6rU7O
+/aZtWo4d87QFQ6r5DNyohj2m8lA3kPphbfdqO5wXOej04S7RYZ1ic8WmQcfgA1djIdfQFd66qGu
7oBAKFkc17cV1e1tO1i4VZvRgZ9j92O6mmcA2j2XC0/XneWLXwCvYnPqav3gdDHe0yH8wuBQuE38
WtziYzHpoZwnwzBQTesZU4K2NrhVtl32y9pWMCfviPPRjalfBMIMRa3bcRd40snqNTCbFu5Mha4b
u6spiHwdWPYC/ts9xPrjUu8hFI+3JODzmztFsE+UYbrvxOxuxxQzWGwJeGb7FoJyRaKLA9H7Bwy0
AjggYyBo05uhO1SkqzPMdyMqi5flkcGPqQHaGB5kWZAuIN8xkuhMYW/F+NgAt9gxxQSSHpG1GA8W
4BkgMRPLI5B5TinO0DsF1M3nSKoePuAs+AjrEGYjAa36D2pNt0mdCOJs47rbvvKTYkkdeZ7brit6
vfhPHBwCGHKDxv/esSDei2moS72wJQebP4KQ2Fj9BXAqVmjv0kMCvd17q2BAFi7ILo2Fh/3iOXRr
5OJvLKk7eLo7rEQFF3rsaEhZZoFB361MD3slevNeRSo6DFMMz/aeDTPeiDE8APqwt8oi4TVIqQLp
wbP1NZJBnvrNXqmpKfhMpp1s4xVSmTS9W1gjDiIFsQjGnMGNtxoIur0lbQ8GLyZCT1bvF1Ah7ho9
pGWN02TrTomWZTfG/NmzIjhFTqi2fWtDdMzYEmdpzILPiCac5F3gmg0GTPRRGZRrUDhtvXPTpLTa
WU/AhH4AR/C4BtHqoErawX/U+OI2gS4dvr4A80DjHfHnSUTdlkNR8zRqCzf6KJA9DLWbZC5TjwNK
1MsWCpq1h4BqBQS/zaTi68OS4sWZ5bT+0tEKxUrChoUUYwSu36bveogQQCsEFIIkDo4fP+z1XUCG
2mAOfB5/QlhdXT8oMs8mpShqUTV9DcrB5tEZb8a0mR+YO3DsSGl9n68lS5kuTCgnB90JEWRzxbt8
alZIBysznCHlttt17IMyGoA3ycJYw/8UuPBD1/orehb4NqLxGJC9wZB5UwK1z9IEJ77q8Si1B9pa
r1DEBMgBIJiwdwoSz3WZwijnDrAIVcwdcUs9YqqN2imF+B4icYzkYSqDxv1nN47rO9gJOosWUDL4
1OZGyrzqYf29itMA5lmfTbDByQQWPKAc1Il3nYYHcuzUQC6SFMbpbQTaQ2WJLwofvbSPxEqzBfnE
v3cbAvQJtoqwgLYAWrph9DdBpAGtqC0rZz9QpYlMWDrEj0q4pK25Z2vEr3ry86EBryRpU3AGwk6P
5AzEln91uB9/jNNoXiazTqcao7g7GZt5KMcqoQ8Q61d3zdhaVE2U62bRwJLC+GnjwEYYqqwsFO6c
8Q49m8EBdB0hOIwqW+K9B0s0fiw8RvFCePI8JrJCqF7zA5BmYh80MyoInohz2eM90pEcgA0JyC1Z
Wj1nlPQIbxb05UXl14dGWbGlvg1LN+XiyZFK7Jowas/D4vGvriGQ6c3zbaIrxC2tDm7xrWAPw+fp
s6qW5c5iyDkfQQ7/AOMi2ayLdV5CsDv3kxmCN8M9htVlagB3WuxtQLKBJub+8Nrup8vj26bjYd5p
L7hjfbhm4WIl9K9m2rSseph8HAA8ZDZLtFgBeY26Au4/A1bebApjovc1XMLM57igxJ/Zhgn0MJLG
WQsIOPkNxuTGW80nncXcg0MANO2PLPAd7IhzCtRME5UqQEQnqeNnnGEwsxmrKDdxDMdsR2agwGFu
N3gfRJc7hufA3/J8wkFxhyjmpyuIm3URsPQ4kJwb6OXVnmMmtmBDlCBUBZCP+ZtUsj2cdtotV9fv
UY/1RjWet01qO7wBNS+2STjGZ+VUdpPSwb2fCPNKtOtoSUO4ymaBS4NtOxmBv68o1qVwh0cxpEGw
6bXHEF0Zp93Bb9VvCmmsu69WV2B8c1EbY65EqS4lmyVI3pQ1P3vj1Ntl8auSwfcC9PXYLwPeOgUL
EoMlP/ODoCkAgusCsYfvz+MmpqaBLq4PAWXyoxSOXfWnBSAI9r0tA49GCdvmLXcYh16yVY9kSQZs
UTwsGi+tcncgdKvTftliC0LlLoS7qxIaD/2qyGw9Zz0Eno2TfJigFR1Une4tk8EJE2v3YcuSLGwj
AKJCpwJSIwKwXcrPazx7hjzXZHEFokfWxGMdZUmI/KH367HQjQL42qUGMJMh2jpBFe4HgEphF4I3
mZtOZBznx4H3cDCtgPI/Mid9bdaO7EUbOic+TE+1awFux4zv3oLi/UbSroapC/1Si413dOyf4wHQ
nhDhGwqmFFMhao2cp9DpnHfUPd08ji05qChmF76AnhmpFA43y6aBuc6bxgXmOvTEuQUWaJf0snoi
ZlKnFYdmcVV1wkv1AVvIBIu22T7J1W1+Ji2l+yWa170va7kJEuzVeE97cMOSGa+ETtttwHS6Fa3m
OaT1V8zNHPgnMdl+A4uUupwDC31wqsY8DbwHcJ8QHqZQxA46Jqeex/Vx6AhF1VEEhw4RichGJYCF
idT8mXLmx/mkl+Z6y4AKyJxwriBRg358CNkUI45JkTk5yZKbKWJnqX19InJGzFt71gCsOyePPZgu
Bs4ZbfCz8V1vQ8BnOdp1uEWk6D921j5b3cEYD8P+ML+q3WKBx/Z9R3vEF5gSKbspSG9VpcynG9Lp
ACzwF7mibIKh9Z9W0js2g6C930217+0asg6Y5+/iG9Z7GGSuXNTbe9Msp0oikcgFa+T1pJYZfHvA
bcE8NW4MKCruJF2nxAYq3qgA6R4+55QWbthS7IAUKuouTTam1edFXnnfS9/+CAmIMpA2k2zlnBVx
2yy7OeFfqNwjqzG6OVLstkcDXclmHokL7qn4ZFE8wthCAgcZsea8gF2KsB5x3uBbhVlTb9moLlpz
Cf83yB6oAj6MsB2c97AZhk2IXu1kGGpe68+mWheYoCfdnIPalbYljUZsnk3qq02q3HDMm3BuV7S5
x4w3wyt3q+TUAUWzgaHuCkEu/dlLu26GpZelT+seK8pdMb9lwxV6cuEiplCpf5yammddwoeyvip6
+3iZS6elnwA3kbsgUEtpUJbdzCKWY2a0wx/TIeQQPnDU03Hdv8zA7b6taieD90i8mdVAtuBD8L1k
cYoo14gN4PYYbh+n4U2SPvgxwJDq6gLk5jg0Saaqdt5BUafBHpzMlg+VPoEkW+86uwr47Hj9To2W
AkO16MxiEj6HJ3F6NjYIn1Q/DqcITN1cYwAgS0csqRoyiixpsL25o2RIAZqm7HscMp2zKOxSfX2m
Jrie7lWSo9cQ70kwiOdkGlZEC8Q9ubiEkumWYOgccTBZVJPPgqkzrKBG5K3omMlQj2U4900hVNhg
ENHQh27BFaBeHu8hnGlaPDsnfdGjg+x1tuINIMkwKJO+Tp7lGI9dNi8elN2RO96oalpvGUKOnA1x
+LWimrBmfqPEjOy10o92cf08cWfyq66ot/P0kMBsA/MpCbybMZDQzJs2Iq8A1ie5dUGdCFPnC1YG
7gYYmGDjz1WIPTWNYcMErfQj2Oc8b1jNj3VoyBGmDF4x9Gl3nFggdvh662aq+bU1NJKDKzwMswzC
/+jn7gVEtqRUyBOQ1HTe7bQC0pVFoRhhi6W/MFjwHlGYZWTLBP6qXNNfU9XAJ8Brhoz5OLG15rwc
rwxL12j3jPx3xfA7hJRUyWizUOxQidHLrTXY3ZZhhucnoGj3SKDS+8V32hxGTHNpnAleAy4eELQO
pBBsXNF7Wv2NquKr2UzS34hrJhL5Ji3hEuXuHRiKlIHTqkOfxGuWekv0wBIk8tiFkNotjhV5gtV3
P2iY2VaQNWDOx8Z4EwiYbYDJuTAiQsMnUEDtGZ87eYJRvM0IRPrGAtGZw/hFPnfzjGkNbOSZbdqv
ul7G3I4DzZoJSEhok9jGS32x7YSx294Sr5w66IGFPwPsZOfhbH3VamzJw1fTV+0ro219xEEZP/Vy
pHsn8q9JugwBo9OI2+uqykNHIWdcTb8HRGo59ymr8oCt4RaWacu5wqduZ9euO8QGEuw4DD9W67iA
yQS7IwiMpjt0ZnHz+8bZaeuvvxYZkMJx0VjjQ7pe2gVNHxDGfnLWOncE/rPloHrylKy82g0Iuo8S
Nd8sWZFCzBxMqGReEXUESbsJOyijIJGNHvnA6psVTkh3VsHVxEZQPXCEJ4jtWdPemN4L7j0f1tAh
ppr2tVwVRICRfQKxu956sFrb2NCqksjpdQrhRs60QIlJxQnakzHcKXFAZcD6mWOFRkLWLnF8JuB+
IbAQyY12jTiNczRBZpMuBqFlbXeLh0EDwUONdSHE1lMoVJHatq8+x20ScHq+oOYRgmhgfsDyDYq+
gfA3mFLqDYzK75UNb327pNt5aVgBn9/urCHCy+J+8i+kkRfQ4VySwaw1PMAbGZ6xsnZjtE5jp9mM
Mnkmfezla9y+JqbPfbcbC3dcP5F3vbKmeqOa8a+E1wAVmrho49ktzGz8JSOyb3JG5h8ugI/7BOLv
ksqlzQOfJ/mIc+4RPei6GFG+2eh2oGXfzBZSINsC2uhAfOTgVa7JKEu87O8wYaIZKhUR3qn0s4pj
HwUyNsEZHNmrCXR7QHnrjmL2DhWSVZQtjcG980cyZwxRUWkaACyYYdGj8pV/6AV2q1BMu2WW5t5b
Z2fD2o/BRRaaYJByS8PlgqQo3iHdtsAGgtlgWP/SNfVtyC1WstITcjIyv4zajX9RjcoX3rkhuafo
Nx/9zvHvm7CFqjIw/FmpOgRnWblZHADXaAfVlU2tMNtOPXJAucQ7txHS4t6NK0wcpa+ALJ6DJjxW
Ibr3CTBpBZ39ekN7shwrEN+KCXCWJ44iw42L0PRXZzpUjxzgquy4pNnY6Bvad0+4Z23BwuEXGz2J
IlJqyokTtKH78XkZkwcEZBcQBJAse/57m7LHkYtujxHeOOcOWKVZFSVIbiscNfOE2sMSnJGrjCA/
yhuO/aWaOlGu08r2SuP9zGAk2YFm7eiTAyUPqgxivowsWX7EM/jgU6S8fOzaJa9mVcg+2rQ6PaUG
aEIqnPgAM2uD/ydaMhBByQbhk1vWTYsSd2qaZy9tAP1MTiPzg3IcySuJoid4IM7PAZbrrvV6dSK8
IY8o8LcbRzTjloytnyleJXicUVEZs+11wn+Z2oCKrOKpxzJ0+0NDGNlMYnR3YR+QHMkAkJULmWsg
SDF0kkUcg9gwkbpzAidzRZLA3bZVWwdYlIMTaHAGkMUXPYeFDMpWA1yz0nDH1QAaieLRJkzEkMeS
NyVDHFQQx4kLMYZL7smZv8gmJQfjo8trmqhAdbg7r75esjjukDS49cEddNEDrb7DwTNtBDR4J9NR
5271ZfcUdLjreNLpMfGFLGFZjyjA8W/jxEOmGEV4vRIOCphABolo4Gc09qhn96HOEeHfYt8ihcTh
eSPX8Giq/hR7rXcaavjlSWFVhgzcua2C5d0utIEDAYIUOJ2DnztztnVCahEBrD/JtfaEGb+HWJk0
H8YuzuJEBQW6SaBjzuqnp+QryIUYRnTbs50x4Icmx4raqHc3M370gwpUgjp4XnkMWMuQAoEYn+QE
iZCvzUkpOGYpLJNMa/+k+7DLaGp1Sa33M8DRJuchR77XIWAEarMS5gcs7IoAMag3V3dhlCJVX/my
c7lqX0iMqnUnRXM7IKHYT0vvH4GSi/IR7uI5vJShPxuaQ7z6B6LRyfW9rQyirYdaZ+zJp0b6ySUR
usfW4iYHmYIk6fjI82bYKaK3YHEsJ25BCTEbl6T7tulnGDD62G0pVrMbTfoOY6XdT8+MWTi4T1gR
OAKdts2raIwzz3d30wg2Fkg1iPV2xLLT6tbvOqgOkvVnyQlsG5352K53eiVF7M7btmklmhITZjwi
py6SiKgNLNN30l95HjtptkpxjfteMRT8ELQiLeyCnX7h93atDkni0F0M4i6qEAZVELqWMkiPIw64
cUyA5ZUFuLm2XLHms4ar224ITkA9+oeYmye0TC8g6hzhQXunNZ6+CCtoBGgU5pyt087a6VJjACrr
u9YUS9SKC6Vpv5nm1T4kNUEdvF1fa+EDF+y8q6F7XwNU80MwDnISoR0i6QS16BK3myRW5CPi66Ff
rN01TdVlbYel0iBMk30GA55nY7pHhk6XGuMnFopC6hpxqyPeYio/gT3F/DQOi0owsGuH6tTioHfi
1rtxRH2Pxkq+cvBzlcv3vg+87OijhbZKoDMT3jzPjvnqbLALCGZeB9hT2FDdo1xAtx2ZkiJZBYxj
ZntCTndi8FkvxOrtZky/5hSY4zzWKb1pZtc5xw0u35vWMuzco8T8MrYeTvNINOnDOroNpodwz2DH
gvInaB3rGLJcygjYTPMQGaCb4RYAWFTKC/BDs2Bqhl1La8zE+pyg8ihYJpgZX2SilxIW2WAa6OYE
EvAudtdXaKnccvIQJiHGM7u51mluWYXq0zLfDANGdr35Q4XjDoGkAyopz2Hv8JOo1B7WsTGofqld
MoutGNq3TrYn5OdHmIxi9Y7N8Fh5wVHGv6LIf+lddQjculDzLUKDgrYohpCUtseuGzELjII88prJ
ndacCA0GLRE/9YTtIvXoRgXt61SN8TGcE3tIRlT6/FoGN9zv71HBjYB6Dh4p6uqZmtaDHtWIuVSI
nx1vAh02nt5gcgNSWjDe0AFN0Gi8hEt/0H39hopnn7Xpeyp6FMCGvMGwvMyUx0+uREqtWs/bwxlk
zKfghlaqLmwLSYs1/q3vYMi+Vt4Vzxp3e2mg0EjXF566OgunAbYFHhi1Dfoi6KDlcThIrDM/PKxr
vanrB6BMjp5zAVd6AID6B7b7myr4nDQbMgxTI9oz63gzxww1VzZ/1mFqtk2PLWIJnS8KADfwunIP
ZcoeKY/YY76rQ4PFsA8we5lzsN6SRFuIYjqUr1fAnQtMgzH0sVlEEcgHJkOa/jSApotzJQkAv53j
OcUEW6x+aH/6pR00pNDbDO4a3z5V11eVpKxH6yD2dj0cChGsOBbzPEOKsqyt2k8K2bojzXlRSNG5
RASBdJ8+oqr/6TBn2DnQkkrS+AWjw507I/31I5bRFuLMBjYJZWDJGwripPAH70uz9J5gaNC78rNh
LTDmKGrKMqh6vpXVR2tnZDymL5xZaZQf6cvitUkeMn4j0hOmxt3ctbaEgyfa91bXWbxE9w4aW5YN
n/AgQtQIsllceRKRrMBk3OKi3+OGGweD6s4YD5mNyJEZGFDVSK7WqWEQ5vCjxS2yi8ljtz3CCPsY
T/hVaHrtrmPuw/U48+V8NK4StzOZ7yGQKZtg3MaheYnTNs5EPKa/wPfcugQHXoVECJ3wnzX34mKa
ls+O6szlEcrQCfzClIZMbQEAzWGXRNX3rkTKPQQiRityPnak2tik78ql6nZ8cCpAfERzE7V+t039
8XnSKs4XIm7Q2YQH7YzmSGCBM6kQUKM689EzjMAZnK0rehWmVglAat0bSl2ojZEGQHHU21HGkYV2
goz0VpSEXO0bRv7gzPTRjQLcH30OIoxFVMOPEesz13J8THQXlY0wKzSm6w/ppR+spT/g2/GBzuJa
Ook/5J6YRYEDhuRO1z+Y1T917i8vVDHKpFG3CzFLfTITZdlaj1HuiDR8mhGsl4FuDh6YeIVI0Mro
nEDeLzKKimHsd7wdkTo1rUXDGXXxqkOzyPEk+9XOKsoH5r4M1hkLuFOGuVw4z6MVI2kywAEV+2K4
Nw0Spxq5GnLJRb0gC7yvwI7a0iHAYGcMxDoRS7hLKge4+diCxx56dEeMfY56R5/dqq3KNfEwgBqJ
cdPOdH5goaTPDXxrz37Y6AcwqbHUm3q6Qb+PlA6w+A+xsfHd0Js3CRY24o/EA+ag6dfL3I/VDVKb
8IE7rfuIkyC4j+seQVo831VoFoDzoxKUww1CFNLEr+5q5TbmWuBeYy+v3Cm4l4OYyn9C1VTSOiig
7zGnAUfgyWvhnx7qpX8Mlj4so6i77xMDYAowtBmyElGsnknvJrImR18K7CTgT2Vt2L5DwCq2HEFy
TtYJAAMPzSvMHfhbdBYWNJyjerdKDqPeFvRkL7B3TMHtvp8FzVIDSl/To/hdg+M9OvrGIjQ4kiFu
cwdqhV3vVLSgnqmgPRrm3Tr1m9XD6gX93SmJCupX7Ng1urD6x7SCuJn1IxopKQS7RRT1fumSWh49
OoR7Z/b9sjV8yYFfODLu61x0fnpmdeqjElgZSE0gmHtsvFCcfH9tQSUBizKmy51vYvT+qQuZXeB1
YDNGHQ7KCqQ81gW3GEeY7xrpXGdu3K9gxPOi4P4/hoFgReSMaDcqsxYzd17gj6szYN4Vsgm05qe0
eoBFNMp2FhvnkOP1CCRewe5qT8icJ7AyUFiaoWzGAuoQHeqI7Yxv5M6zqBmgukiiok2S9Tg3uIl2
idS+riasZLiF1X4R4ogvtA7bR0H18j+Undlu3Ejapu9lztkIbkESmJmDZG6SUrssWTohZFkO7jsj
SF79PFlVmCm7C+1p4O+/4faSysxgxBfvetn4VrstjW/uTHCGHDwTxENS1gxSVvZsJvIw12WI7h1j
nkAXxKaHPPfYz5PpuOosupnXUJ2ccaz2yVyiIjCmP+isW+9p43M6BjfSsVo3S67ncc4vaMt037vM
W7drEjmnLHeQ5I8eTFbrnQ8FP00PY8ZVpIBZO8D1unxnbeVdZV6SAcMm4aYzsvqeDLQnbnRlMyCi
HnHQha8i+Wa6pLiQke9cjN2wXhhn8k6ESK8+cYB59UGwvbrlD7denHZifZZ6JLOpHJvrRQ7iIaC6
4c0rHPdyNjW30zRpX7zQuN8gySTKl6Ta5/B3MaIuzopz+v42W5f0GuRTxbNSzk0dUk7gu6ICQZaA
qRm+15NTz/MBFizdtVmAaa4Yhot+KoHzFh0e4J7dl74S9p3mS7lwxnq86plungom+Yeoy/vvSjtL
gF8+c7eiEuOZbEOFbyNsyUYEM7bprO1qTendDGj2g5KA6mCvwK3xnDRGk1RPRUteJlG9bfKiJCSm
s0DyxynhPsc2g6g63+cTYoSNPTXBJVVD+c3cBut3d61HnpGeDE/dTu+96LhfNHV0LBbBzlhkzUGp
xPtk1U8nrbxqj2oxfFj1OMShy4KHZarSBTza91+Vk6bXfR/W+0KvXPHthpDdDbyshzmrGef0sAQp
P4NJ5bBdhqw/GXdO78Za2adgUNa2yoJml3vjPhc5lB1gaHjoeJ8octwA1Vs3h++TJytgY4DrbJrO
IQPValsA1I7zJuXcMu7VzfKZlChCCxjd2FK1etdWYC4EXShPAdHzA8EylAI6zjDD17DxQkOD8YEG
SKFZABEwYBN2P3JWrp3Xw00e8GUihvPCdx+u9R5StH53Mml+NJEGv84TADYn9O/GPmCj72b1Y5Ze
8ZCNVbANJhfaL0nMZZTy6JV9A5Nju/m+8hhzFcf9qfQGfDeLuSql21+U0kMwMReye1kbDp+o/Jaq
QA1n5KY8Wk5nYtP1hLJGXnIsgmJn0LbvknlpQJUs3AKNCfG3h+kNvNhz0XJyRoXHKhHJYxnl7ZeV
yH/MGaAaza4aKvnhKQO0ZPGvKzOXl5HDPpwXY7937MI+1f4oYvpORgRniHeo1BDvworUjU9w0EZ1
M2XIRdbHcL/B7eR6pJt0/as19l2/ybmmsDGmq//pVaXG2QbYkuc6RYSVBfc0blCNbtRYbFqok7sG
Rd5+Gpz0cRha1AEZ8ft0KyB682r2+7Nmez/M1bp3NT+TNanmosWquk2ps9xZRcd9PWjcqzpM0ve8
gIkUafmiGgocarYDKyYPzM+2nV13b4GSzYvhg9kF/swRgbWYTDXUP4tGUbPJrLo4dOnwbopewYf2
b1kYzAds08Nd0ZmB/p/IOTqEVt6UdA08B8U4HL1sqaDiXPCpuWXcH/yFS05v70VDbVCgS0Qefmni
am0RqqkUUtxmou2a5c3xF3lYhEn2UDkh9+cwoEJjcbd1bhcI8SGN18jM+yi0II1NNF4PayFx3UMQ
qYT0Zdu446aDvfneJkjrTNlF8YTmZ5OV2FlWii4ObjKDdglVXKvA19VmdF11cFyPlZnVtNMP0bOf
hTwOHNLla+r2/W0zhx9yFP3JMYqdYagFx4tTfmHj17tUAnyOT4L8p0dvacEL+sa9SKag3HhpUFwt
AGWn2oE6H2ttxaA9P6pKVmRQjdXJmLxjxs2J4zRmfDRIMyHXffPsz0kOyykgOUgHx4tcgNa4dTNc
rw5FiXbicB1MeP5lSQKfQyjVre/1rzwDwcV6rgDk2lYd52oQr0WY6MslNXDKAbKlYVTiS95biDiL
9oGZrKUngwoIlaTWrTl3bjtBGGwRp9kMhRKhVlshkpcT83rjcblWA28/R83Ze+vbpMyKFki6PBt9
vTt3oezGsOfS1rbRDXr/fD8GjNQWFHecyPJ7GrbhQUcgV2kqqqMrNNIIOQ1XkrOogW4zzpVuTH5q
Z895yJzFu5ibOTm4VvI1SUbnMNM/dJrTyXlPup5fduNyKgLtX6Q4tA+eyNKLom/6Q9to9VDMgAMb
bXzrJuu0iT3t6o+RJp2Gm633GM1OR9SwXpHWpFl7CJIVLr/XH6E7oR/myn/u1Fta6OXQPvkqyOPF
h5bqXNu79ND5tNtqmPr3oklmvsKJy0QZRR/FZNdX5eDJOyI60eQX1tdJLeVp7OAmHc+pdl0C6mQF
erwU+PYOQH/LzZpb01ZVdR2P67h+dVUKWWB652R7a0rGb+4cOlP1e9O73gVpnM7WcEC8ZqbeI3bb
6L7R4Cdp7GVILSwxPYCmg4UPrreZrL67TWa72GWOdNQGVjvY8lX18Vil7Im2cwsL9F1B2u08nel9
m3aIgKsL2PCtCZd0461DfdmuZB/RJqufdLl0O0sv2VO2ohcLlDN9hABVIG9rf9ktLfU2S8IvVQYN
wSDRbPzZe+avDpc+B++RUOePFAEln+eoDzLJyveVSLwvxivGPRtDcuonnV7VKD/JmnCjnVxxPCx2
Mb7biCveKC4PJU/OkGwrLZ4n3tWBT9d7SFTTP0Yy7NJN20/ZrmvWbpvMw1bNVrdb6iq5sv+oOBmd
5RGP5EJ8nOdug6Ws73u7RQVVtMjhnS7Mb1UU+keS0BjAe3u6RL0wP6x+12zzeRm32umi6wFm6oX7
MtfM1HMZvcpBFFuI3nbfwugeo8kZT7mtl1uu0V8Ct1oO5Kj6JAerqTvR/vKlXbncOt3axdoN33Xm
O1c9UdhIYUCXYR8L+EgEkRgNH4jPefPz5iNMVA4ekAGyktMAdiFb84NGSPifopoWNtV63HJhrdnw
uWgQ1Ce+OUHiHqrGzy+8NmpxtcEbJtT1KAqPssGZexLg+Z9L+maOi6+KY+jK4MZK6zfLLMg/V+Lp
jjLKmlOVLYijQkyOQTvk0MttDQnr37uFzO7spIHmCrL+fhnW+Sk7N9u0UHa47aDN04qynSK33so5
zGPkWP7Rb+FPinNs5IHARHVVhn66hRl16dNlcyBvVHc3SJe/LJbfHHqvLS9qIjNjXa94uFf/1Ue/
cpVV2v1KxWSFhEdTtzgnz7Kcv2Xk9m2LqvJ2qCLwATYsqT5xk4emCI/CvzErqguZtW+WrLKbLuzr
B7+XHJRhv0XBYq+ZhWUwXYmnR/CuIDA2srRu17Klds1zv7VsyDGn+488lPvRP6juXrjDeOOMzXAj
MSauk1S7JECYGKo0uhbl8m2w7XprtxrEd8hDzq6p5rQFvCurgHtOXbnhR9QRwrYZAyRV6erJ3eKK
YT9nHZF8gBW70Uf/OUQI8TBZfdVDU8ZcAcjbEUlgbdH7ykfJFnjrDEV61yGDeM2zZv3hLE395AjU
GME42Q+oOwo2oqkGdLeCjaV0/uJbg4uYPq9oiEPfuEVvj0DTco7JZLWXVsQ1cFf7Tnk/ljOCIoDb
Du4vCbpvkYM1Fs1Ou2tRYh1teFgk2hSyWY2nUAaXlEhZA8eHabzDgi0Vnstq71LwuYs5crLj0iQs
59QeTkSCv4eoc+OpUvNFWRpnhu9K4N6VMo8T6rsDii9OLFMmuwhB4lMnmnLLaL8c2yRXsQ3gfkoz
oWK0E8A+mluOhFTZ/JFPm1hgE3Y/lhe2sJmUxwS4LbAtwMRitaJbMzOOG5VHhwjJ3fcOppVL+Yrc
ydHFbtBZ/dxJr4EQAXNFoltA9Puyc/j2c+zoqmb5b/yBqzX1dE1wXSwDFRBYLjOUN5LnhGLAwyj7
r5S5ZT8GIP2bycuzfKukDn8ENdVU/YSGJ0zb4rLPoseZrfNEjRNQUJbVj6ZyHFLwI1DKMV++USqY
XTYWpkKKWh3YeEw5Sa7zLxohFQCVNldj3yKMSKJG7p2emC2biiDeEjpgi4qt6wH9KtB8jvxAlcFD
ICokJpZ2NvmMuo+hRRxap/sKGJkeQFP5RxVC8jXV30kWqb5FYh5vuJMnXypwrkPUrc1lsxYzR1vG
JaVlrfaZXI7ckJzYdqv+MprqbDtxUXpeM0r4cNaMHEk2kZqpVJeyKYZL3RssAUGOtmN2fH0Ii0rd
1EkdvWsNytfLIdkF1dwf04LBptHNTIUFjMflarRzxLihmWMlo03ElS1d0FTOhVpz4OKwe+19b93N
bIsbmWfzKciwKzIcyfToM0lQmwDb6doZyqPUHz9Hx5qz2Bua5ivwdfUwD8hAmsxKrjpCkHaBC/e7
2ip7HOvJnOYJcSXRojhnqBCL3VFHcGKlfAjs9DEVXXIQdQ4/V9mvCGumPC44F0O3T47oZptDbRL7
YmwDFF3UH+abRknv0VVhd1pQ0PEY0P/W8UiB9fgRTz0MV5pIkH1rlhtDkPALz3t+k3iIUbk0V89j
RO4ARY1yAc8Jh3QXTa65dbpEvSl+P85DzS2ZYuFt0yaEeSzZdGlXYb4bCAretZFqtyRQqrj0QTkU
+WzkWrH9gt/TapY3W1I04RVV1n0bKM7gapCbo0K+HdvWMl1pe8XDnpnioo7CYZ9RTP0j8BOeh4jD
9MBJ1MYNpzpkq6FTwxo0zpQhX9UOUw5b9JCVQDdqeRlCDPDgxR+rmKaddlFaCkqo05j0duvoye4t
dTpoTARHO4Q8DgNoqQxOEVo4wE0xegTd/N34a7tRPLAoiHW6zU2WHjqewhuRr3iOJjF+hUIud02B
L3Tl8nohllBelm2YoyxI6reiKF+1LQA+U7YTL8DakTTLq2U1KwYZz0chPlhxi773ocDHgJG+5HFe
/MAvUJNQWSPVxOPgdeGfjtP/qkLtqan4v/95/jsfTbtgSUrH//0/f/rV4bO5ea8+h1//0E9/h2q2
v173XFj20y92NajUck9hyfLwOUzln/+++mzOf/L/9zf/qkB7WtrP//U/EDTX4/lfU1lT/1yChoX3
//Yz/Vt12tX7+l6kw/j+73/pz+a0MPiXa/vSCYVvI/AJbcyafzanefJfZLQ7duDJ0JF2cPYn/9Wc
5vv/gvgV/CWam33POYfq/9Wc5ol/+TKUgCLoxKUXet5/05z2sx05sOmgdnzbEyFopOuJX3Mp6hRU
n+LLdd/gnoDrm5Pi026RgwAQWqSM+pV/42WGGse/fUh3fzr+/t579nNK1l+ve/7hA0nVYfBr90ZG
O2JiErHuBwkvJQh123ONa4+OKeVvMiTPjuT/Zzn886UQgtIySJtiSDwZv/8302m1pvk6jfhgNAai
y9KdniMuNntnXfWmdqy7//zGfvZF//VqthSM9lRQ87I/v5rpcHTl47zsuVWh7Q9sqEkB+IgAgRQ5
Y0zMHmXHlWwe//ML/8PblNK3BcBZ5ES2/0uoQmbAbjH68E2GuA/TQYofk6yWXZav9g4zTPMb7/E/
vV4kKakLhQue92/m+nKRJOZN675Ky3MuVI6xbqv6Vd9LJr9oD8I0/s7J/7MxNeBjFb6gYxDUxmbV
/ppoZfUeSF4fmL0fnh2j7Zgeuzz/XSzFr2uTVwnwJ8D4e1LCF53jBP62YIhptupaAu9w4SHi3S3n
7CVvoUM2ODfFb9Ka/unF3Cjw2KztyP+39TKmNpdMqea9SNrsINP5i3I4q9zMef3P6+MfPrvAE54T
OlyYMLn+sj5aN6/rjFFlb0XBbdH6PYBaNP9mUfzji3j+eUfxWf6/hnKx1oIwHEbUoK734XoQompN
wt880P/0kXl4hXzBfiWk+0uGhJsmlOvhEt/bodSHdl2BZ6LmVKrsdxVQ50Shv20d9H7ju2MJsA4C
/v+vmX7SWQwIX1leiV29+V3F1y//uOuL854v/JD2ypDv/rw1/22ZGeAeVFtVsU9puvA2ayaS/sGV
uT3ek4s1ZMd5dFqGjTUBltPASO0zEoJkfvjP6+KXE+D8Yzg0enqS//BE/dqXY3HTClcgmf0oTLF+
JcakCzdp5gwNWqkibI9BnbpvM1or+d8t/T9emQ0Z1IQPAortl63SXxe37Nep3NNsXx4WUM/9kmMK
6VlcT//9m2Tb4PxFHIbs+/xd/O2z9lK8m3Uk0NenqJ4tNfQfbOXThU68ldj9anoounD6TW/oP32y
50eayHXXdTh7fn7RJHcElHSPgzezuflNwTi+aMgkgpRGZJUzYBVaLt24n//lm3UQmUQCCWfI98nx
/svrOqKpC9FW5Bip8dGSAWFCaV2/DqXpDmaYmrvaKb2X//yivzz5ru/YrnCEL/GU2IJZ4ucX9Yzj
BXVkV/tuscN7M4am3Lomc/V/Nzj8+TrMP9KLePIZgn5+nTRLIjPgFsFLr5Jrv9DeXesE/j397b/L
Gfv1+4t8V/p4i0KPz5IVej4Bf1o0SKLRayE0GuPxLftNSQ/DwC9HKFJ5D58ExwzfF47w6Jct2Z08
PJqu4x30mFJLL5a1vtRpIbKtKc8uuRyWHLq+r7hKB03uFNuyDg0RXfDR9cbYKEKo/7MY1lwPS1nQ
0mWwmXMVffVG37NindKiveHu35ydJBFqo8pH34x5uAteG5jpyxJVhYrdcJ4BmdwBM4GrM2Jt3TGI
W6uujrnBDhYPRe9eTms/+NclveO4fJ0KPM3LXAhVS5qXAA4jo4zbSR9wBcqvxUCDDySYd2Pno/+B
zif4LrSo70srn0A5hzF4zQpfUYEuXLgR7sQEmPCnOG/NkOEhQhWMqS3xpuEYzBNZlLSTyigWCu77
/Kajm1Q4MojzpTC3K1EZ7j7Artdyczxr1Ys5a46uytEku/aYDVvPRp5zBGODhLGKKHgqNYbf3Rx2
s8RHqvj8Gd9n71j/QfcGkbV8c0EKvqalSy/pUttVuYmqAk20p5zuMmdvP0crjP4Yy2lqWoTMasw2
gVH1V5UlQ4XbQ5T3XSBbAq1wBl4pHwUvUR/+mhyTUSp304Vn5K/H8QzuYelyOhZ+B8jJoNNgaDDB
8JQURCnXWWgTG7CQKrspqeZxIYNlPh+x14UCBG6kMcRF38GAUpUXgbIAYDp6Soq9KcP2e1L5662f
rQKb8tK7cMxFW163QAfuHYSaIQkQ6x9980UznqZsrWe2fgNRZZa+ro/0Pdjf10w2A8wPXNS8OO6b
Y2cG0CoNuYQrvo9gO+qaLEE1Wn275VqPrBmFAoxi4aO3BkTUBrF26GIxlOnoPuii6HFzINv+Eekc
41GZhHAOqS7G1yTIGlJIG9Xmd30u5qvOKyPr4CLok7Hjz9UrU5/tHhrMwcO+ajjEjqXCjg6FlFb1
xpMDP+Hsmh7IEhvfmQ5IgkPljuF6AeCNGnNc8fQ2haTasm86S+DIIV43zqtu+oDjsWF0gXzrGOG9
c9VKJw32rT0VdlxPk7jnx8kxmImBitIkmVyLVdvZiAbkijCt79pWQem27dlzKVmftU1NpSPd5Q1N
SIsRWQXzsCPJehxORbKMpEdmHQot+t3FQSA/oK7F9odmp/K2qvZuiQTqArqete/Y66DuUdklHrEM
Hukk0l7yXcGYeoVa/2xdbyZMjARxlETyRT7YRD2I+jKxF5bcOkVoqNcmHy0go8iwp7hpABuAwBVg
HIeA3lhT1NubdBy66KysVwnjvef6Ffm3ONzjxWtRZK5iVN/6Hk6LjvrS93CKoe6JuxKh64HghbF+
irxmCre6LcZw5606EdhRQtts0x4BxiYtA4w39RKsse+m04uNQcf/Yvw2eM4yJfBQuMXy3YpG38HV
K0bvYlgXOsHacG6I63Cz4XLuAt/HFN7I1wR6ZLxQJCmquAlk/4JLvCy22hrM9yzxaxdpTClRvxfu
rGMrwMqM1H/CSW4AIG/TsoWCCct1fSHlxDrVncCh6NdOGgI+UZ8N8ySUtzeiasa4ll156JfFSneY
0hboCml5ah+16fTD6NmyY1C74iZx/Krd+0O5frZdzR/znMl/JvjOnuKwqVkH7eCifguCMX3XUdo8
6CCD2bURj/QbfNdoMwtZNwQhoLdfNrUnexSoLUzsoZUpXKNKIkvv5gLeYVPjnos20sbzulnbgGSh
AXbsWIUzVdpUXusS6NURZVzQ5Xgxmj/W21B1e+z0Y3Ohikk7Wwf1BOgoqpOJoMEqcXZO6iV3iCDK
DxBmxDdLwB/rRA6H3K0FkWWZ5Y0uZ9Xof05CWsFJ+T7LH1QoinakEUhanbna6x1fCAWx2VKfS6t7
jYGjNJME3UQ36iOJV6M82l1U+IeFKZgFQqzik7BZXVuvnexHWebOGxTFaxVYhGurQV9KWDEEYBWL
3Cf+ZUuCXH1t6TH7Bi3ynZuCQRWYiFvy84gIypD/umt5DtFgvgAD6x7chr1n25TUOlKMG7avf4Af
GH4TOI8gD9FnymKAX2NQINMHD9JVuaDOORDmPYEJV/oygdc/TQxj7ArNbvKjd7KLbge/inZ1VX2v
Ldw5OJUQyFnjd38aVtIKih9OGOw5wY5uFj6W3dSQcCO+LgiZU1F8hRk+eq3z4KumiUV3bkAN8/wa
aysVUCtmmrAkR8pZyHywulOX9svVchYfNxnP1cIRFwe+VSO6Hi89hOq8heAQSaeJS131px418bM7
junWI+vDPydrEIOXbNDlNnGrswkyFCFnH+DUQLAzXOb0r26mWu2tdqXrp6/S27QK9MmQdTWQ9Myu
R2nY2YMnfB54ZKDdJ3Es7Xc5VNO8y1EiPPVCd5dVsISboeJuF5/vYYdB2vC6fuR/DGtDMEgqWGMb
eFXnkdCd8cGrXKbYLFqeMrx0AKgtQFTOGzlM2oiDHdX5rdep9dkb7DeCVoKTS0nRLUxcpmJwj+yr
ahX8kF2H5W0HXWkxTZmKloxx9L53sgK4sKspEU99NKRezgcioy9GLwTOoJ1Y/Ac5YQEt9PhltZAN
4g95HEOBiG2YnQcKBn3UusnSXUjtQlhkxv1B8o3cKiDhnQDkBr0X23XmSKpRb02xa2Pb2fW96L8l
DLI5CT9DssRhMSMfW3Uvdn5BvVdc81/W1k2M8+YOLuXTDk1nGwm5RSwIISSbxgx3obRJLMH3cWPJ
1f2WA2eb57FajLvLKA+E8JuaMof27JZPnErz5TKvn40fTLvGWON1wv1/q5vKf9FKZN/LbPE/Bx2O
+L0KpoopbZ5nW3r3cwgYcn5EWG65kOaSaKS2Ji3GdV5boaeLyHjiB/2NbzNxAPcO/pPHZVyOzEbl
zrZs64cFG3xqoqQ7u+i+pgTgv3j+2Zw0jfSOCWU2hVGYBBJKYW9MUV/kaPzjgOrP+w66asW6i+DD
qKiCDQ5/6BknMv2PFarp3NkVY7DuhiAftu1kgatPxlmeisjD01q7aud6CBsyRNqxsFPE3J6PL6jF
B2ULNBeFoUhaZuYYifU2tPBQbJBYBJed31BCrhIpP4d0qTlDG4sC3JbG7XeDnk2fHbtmpzwhNhIG
Z79ITRSZEeU2c9y9SXyEvE7mkENQlYjBe5ROGIQB8pnkcH37MwG0a8UjaxNn1KFK2+pJRttiIuoo
bgfhfPO8RMZROj8nkywe24bq641qo+WyE4h7o0QQ02CS+tVF5vE0RghDwhxH4VLM8i6faveJcM/s
QeQODiwu8jSaZaON3Z3R9jZbITfgblhUVWiKk8dZtgnotL8k7yw9oOwwW7miF5zJpiJvZuSRW3Lb
P1rQTQWqu12o9RLzntP9jAUXXdMwMKyMMChDcM4fqRduHtVUXwo1DLdMgH3sV9UQJ62PliepiNJg
srYGyrtL/y7HqvnstcPskriSnbN6ZAnJ13bza7Y24SZc9NLuqpLTfL+ujroFZV0R/btE22yiXGM1
cZqFXYMB79LwLSFFsVMrZgJseY6WYD9qQNNNX5dQMGZ1UrKwpJWskHcm5UJBDMR97jONH/FU+B+V
3ejsqsKQ6F64BD1114QHjSNOBdQ7J7cK5Yr4YmoYV+yalCPW0rALu4bhIyw46rLGsp+81EKTHTLV
cvsi8TcuvGw1cWiLtdqvWefx71W+s5z5NBy4vAdCxvLxFiFdw+BaSfzlJuqmi04OqMuisE+fMNk2
031HDxs5O9Ynhncf0xWEjjtEIh4m39q7blPxY6jxS8SA80l81IQ7g0yOB3iaYdfQPHJrvPx1QjyE
IK64zaypi2WW2hzOzGSkGNFZFBsUlRPy4xadHe7RCaEgBzLOWaatzaKi+XUtSNrYisGtD7NZiv3M
IVvGS9/XGx0iRqw6bq91ZllbnN5stBK4A/kDcWGpfV2v+YuylHeZqgQLo5vvJEPPZZm2wXUgyMbX
Vj09Sisl98YjgASXWpXC6BFmo4u+RqItaTsayywb7tpyaU/Z5BU7Hh7nrq96TPmylZ2374XCRxZJ
ft8b5I0/I5Wy/P6oLUa6NVdixaWl1B3XKRg53JsbwJnuiFB9IZvSlDSOoxnvce8f3GCxP+D7l2ff
LVKuJA5XI99CUI9iZbly2Z+CLShQu+cTeIYDEB3aETtErwbzgGaeWBtvQz462dGq9CJuj61fXzAS
Bge37zBLNn6jDjJPT30efjgrATejE1179VI5m7nU56gposeOQWa91Es7fiETR9+ESSjuUhwGqHoL
QlvW+Zucu+q2tf3qtu+a+Tsr6xmcDUMUIuZmE7RBeiI1S15WnXsIRaofYC0uApMRg7A0is8WNZ24
sGu1kKzVvOKNOJ+bGBjtMnThFmx7vU8CwKWN467iKldhxF0by4PHphjXdeW8MDxkT2M5oWHpJVj6
hjgR1e7yPinNIRpm9URkWkQq2aIV8v+kYMUy1r9xMiLjrsd2G7KXMklVDBj4OjalrW5nUScXYS+7
r6btRBrnpAl/sUocQhvjjE4Mw5c8IpDWJ0RZBApFQRXIXWvDracuph+pC+uLXS9kZRWkmmSxrqp+
aybx1ePXj2Uj+zk2pX5fBvsL+JK3VwXiMZqGc1Tmvt5mdW8XG8McicmxPGUaW0aDyZzZsgnmbiO4
baNEr8STNXbmk/jA7Kiq9mXwJwxvoZXgPRUtUSPElJEJVDNzfLZRz8bupsgzcKDM7fxF9D36RL9N
9qDA9SsuMe9lVJFLmRAhuzu6qsNvwbwkeBrO7ovNOp71I23vL3ulBQ7LoK4EZmD25G2YNZ9EB2ab
1lbWNZ7asLqUWln3XXm+M5C3tbwi1z1HmTNE3CTENugDqFpd7Sqz+F8y2k64TjDdvYlQedu8WspP
h07uawIalmfja/Ho2u05ycDC1dL4I+F9xIaV2FudRh+EZSPWXvM6xMOc47xsRxdfPM2q+zRdUe8H
tQPVPoX4Otp8tbZtbWF4idY0YPjk40BiMoxLT0AR1bS7KuXbj6tMhFe5i+1z7/mr6yD81IjfaUMc
n6dQMerPTSsvhyGQL15aoJ9Op05qduxw6nfDJHy+TzXX9VavQXcdzD1ZWyyQ0myjsiINDO+YtWnx
BmD3aqbsfSKPk+gqIiru6Lwj58wldEQwPNl2vq3I09FbY6/iIxvY1LfR3Eoi0w0YyqbE7fKUR6Jk
CG2FM20JDUGpKg1SkB27h7J3AQbQBzPnJWEfA7b+OGi1U8VhGNg/rPDsbViH0UYsOQSdJPczSfG5
FqXIN/Ws84H5jvlr23VecwBPKM5+rHM6XhkE7Y8E/hYUTVclnkjApusGkvSU08I8xXkesKuHNMPc
Re5a2FticOw7S0c5LiZ8/MiWu56rBLPcPJ6iWaFywVMDQgfSy23Qybmc0ITlocLEY4EJtqPgqtc5
+97iTetX0BrasAczjHht3Qk7BI3rmpiw1Odz1T7eEA7w9dAQUojsz5pTJveeNtY8N2sK8THV9lkJ
VJK64y0JGd3DwjLh0cLx2nuLqi9MNdnDbkUyNDE92v6pQZkaAUIF073iqCKWn0+23XpstTM+v6As
mEHLwLrqSG/Md0FPZsymT5v+qSwHHIhytoCpAqw137QNcEuMS8bFA9xPg2e75f9h7ryWK0eyLPtF
KINyiNerFXmpgmTwBcZgBCEcyuGAQ3x9rztZM9OVbW1lPU9TT1kWmUHyEuL4PnuvTa8b9qX2ahc2
L82mLXgiwVzCU6hypIqNFBTlMGKZ6iP3BsUDdDKVWU9mEN9em4p3FfvErHQbk51ySoG/O7CaQaw9
z57vfPzIdChoT13DJSQUTuoq/cXfGHzDPWbUTEhN/hRuH31rb1puxtN62nkWuc51EWBB28+xzDj4
zTrwVzU7RzpCc1e12yYYUWxTG+WNvBEm7l08hN77TCCZ8rLAssUhUHXHjDhbQbGJQVjNPCSHGQiS
cvqbAoaqAV4iNVtkLXNN6eeN1lYUT2AKYgvmrOoajVpNSVC06ZiKuO3pE+eopp1YHetBpRAWmBUf
Mwya3jEAULWAp8nqvUiImKyXSbXDymksGT6QkaEWi/L2uQS+2bCRilV+80m5GSi9kmj3Rxjm4gc/
c/ycR7NkxHK9FARmHnfdCQ4OP1bE98iLM2ylf8axLPHwyd5/t1XGqT6yI/fTFksE0S7E8LbRi209
O1MUyVVDnmJZG7KH/bXDXVSvHZ7yz9pRTb3Rrm+nX0BO0uQ+CVx7vFNGcsRHjB5IKdUklG4Sdhcg
yk+xuERD4XjrAtQEOqRjlaT6peNh8s6aFkiNqOx74WcgJJa2t8DSMqZa8OftvBCazHUyQTN4SGWQ
lvk51hjseWmGYTw2W0zM+JXJxLJFJAcu+VyD9SLCxkoPTSNK4gGmLZt5PcLhaR4i3sbjivBiynG6
lZzZXbtGWynZ6WDtjBdpgyTFpL+qPYZ7OEg4yjZtZ3sQiBv4Sm+2V5PghpCWqn0qlQnXQzyVyYaN
oXbWAapeS9TBjsxGSjUwcvO0xlLcO3a06ooSjp6mEs/BqnjLj4CiDYvkXEnm122iynR6N61yoNb1
MirQHTlrbrIpRJ92LbqNtoi4ZqjAerUg8nzfBPvMG73mrfeLkQGESHjO9V/U7jEDFpJhr4NIembv
PpRb1Tpt88mLZPDOrmya38bBJomsknNQm0eqrDYIwqLbeRqH8HpqGWv3MtARfJpOeukb4kGXwPeK
KqbdZo5JFHo2QTDBwQcAgGSNj05gUvVH+rq19nR71WLbTpUX/wTszx5VKkczYAG1wgvMT5SdgroY
3ooCfWRt+TjZmJ+GJN9YVtFXZ2smA3wyVeIDJw5vxy3WHBU3dJQmUY94JfwXT7Tl7cMmid4bYT+1
fhc0K6DFJHWTMpne3Lnr/fNo4C3uE2cihe1TE2l4qmXhyRLeFG5zY0IoZyYOgodBNukTqm/O8zib
tGXt7DaBfCjSKI25poaxxovY4Cg1+CnH96S27PTiC+MPDz6igtwHYWLNYDJ8jGYt0NtPuKgYq7mU
7ADNDIPA1k+L8LsY2ekAHNZebO+YJKi5mwYT+BvDdWKf6H1W4aMKwEHw/pfM2KMTsAy3+wIidOPV
kbVFzc7rdZmkU3Voe6ohSURWbX0Ycdh9M3fnPi8Z/KmP+QjT5iOvU+hraevY0wZbR91spTX1ILyV
5Dy/tqvQK3+7aVLOTDozTn9ETOsW/M4g/lmGRdia9Xn2HC3MT5vImZeZk8TYdevMU232B+PPLV/S
ePo5TjJgo7COQSf6sgGy0jTW85KCh9o3dWAmKChpqPdgP8hxqXDqC+J5NggMXP1FfgzGXm6AElBa
oR3inyttL95D5bf+M3G0EGKdXQ2/4xR30XlhcQa7hYzhQ+uZkRcwqZ5nn9Pwp3Az+gfnbEm/PRv7
7ErItLWeSDQFTwSqIOvMvY7jn7NHFumhZgcERthVwQnHqlrOsR+26cHMHCIvA0huuSspBoj3Huk/
Yvoz1BAMsGURiauSefk8paFxdtqb7Z65sste45smxGm6J5JSJMNvRDKO4EsHJng/dSgku8QhoXKf
ZEPKWZ4rzQCoXog1ZvUi/LXm6r4uOunuGcQqzsoaYzzpijqS+9yeg/ECGZtXPFYh+na83ALek3KW
3TqJ4vgZcZblnlRF8sXsMpyrhrfraonKdCYb1WVmN6V+9pyqmFdzXNsMkHTMI48ry6d0a2E83dYq
lT+ULvBnTu7SMaUMNqbRCbgPco6D+Cwxnf1uQYaDOc2Im68F3qy82fhBYtVnnqnSvedYzE7ERqvt
udEdbyf6qfq2YRhkUL5iUXJZYmHeda5tqo1m9esc5VyU5U4MbUXqh/B0S8+GnVXm0C4l32rQpuEi
Ll5dMPUXvQmnq7RsyA9TQ8XSLsxz1TzXgwN3qyNhwfZjTrxh3cRjByXSrdP3qo5u4e+KHTVZ7dAx
56auOGeDwSSyL10hoZlQb0MVgBbFRzwtrbPpVB1/VHBRra0te1B85Aptrr8o86qSmy7Jx/vUCUil
cDdk9rmXPSIbNufgj1hsgcmW/19sErsbYH70IDhWHnlreDtZWJ36mY3pxrO96ZdfLcWZNZ5kg6al
fYYY3HLLj5P6aUM54wRtEK6ZC8fsh2Nzc97HGWtrQhZyJhTis7ZJuGiDrYN0GG5iSy+HvC8DNvkw
zmbyyEtsbYcKlOkFCz4jNfYY2nmZhjuFKpOBFiIp7lX7Bb9tsSpmJ+j3k0mpn0BYRvYf7ZYjtOad
CHGURPKHO1bsf1l6oLMj9yCksOC0bKAk5fKjyUpln2K4x+PJTziBHpcoZDxM4Ux225Qga7TVOO3h
Suj05sYs0EdBhSL3TXYIaI8+iRIoZ2+37Jz8UTsrU+cgiMqx/mNrF5thhs8SP7PKCrPCzzxRGqEK
AKciZUSmPX66JBygGVHmgd+YiaK5Aa44+Wipgil717C5JbaP9hpCRPFnAPuEyKw1Dzn7nQ6NZuEB
Ui/pqWLR/WuOU8hHTSwaFC3d3wYwZJhqm7dkxO9yXo7tDmvpwjDKu/fJJVYXQeJmdNvQ3FEH+yj0
shjECw9z3v6tNz6Uhs64lW0K5fykEcR96QZeR55NRu0QLAK0F4T90uKNtYhm0xey6kHmtSQ6nKSy
/ixgNfyD5Fs6lrVyXxlKpNjAySeNMxUi+eE37iw3fNa3E+kieTiAJ/EH0GKJP28j6c7JgeicP2/K
fHIqEPJ2g1oYOXmmD5Lr7S1k9068WqMibfF0gDvpqSgIcFc7mXzOw5BgJu1fLhTJHNZWt1vGQJSf
Yx8k/aNQdn6B+pe0l8GLENsWDzvNSlluPp1RkMRHLSen3/TSU8lRtT47BDXasdmBaxfBsyi6+Aqd
xYzb0vX1UyQLuINhW7ZEQMqW7nIWja3H3joYX6Rjz+M+s3shTp3lR8nBwhwYHwY18i0y3pClY3rC
bT5wgiZC5Sxje5UqL/imU47y96YkdriJ5Ujqlw2JB6M/GaC5DtbkoLnOImoIYNThhah7F+7DIdHq
o1USV8a6AtHmbAs4pvodQ4D+mDITwt7KNOv6IrwxY5ZBEUlJCv+L8ErxsvDbm+DOwOL0LyLgnt06
GuAiHYULyKhgbpB0GaXxyoikGva5QQo8ktAIA9z2Aglo680jnDg2y+EvFfnAd3us9+FqmioQ7hQf
NJ8pab3mUGP4iddz2Q7FHg99pU5uaaGLL0RQxWlJM9/+SJxMOxR3iEHMSHaJF679dlb6NVxcVOIL
Zp9pYitJIu41zComEYKz6QTanRwDyOoxrDiAOW5ejedsgfq9MvDTht0QBkof26lxzWmSnPO24bBk
4yHgnWYqfDa++ycRPCg3Y+ZJWD2mdIojUdmR0DfRyy+vHNmMQrMSeIinoAvOI8PabyhcZbfJVclB
pFSdCB8HIi3iOdTjCKiDjF62Yi8g/xgMEh77CA5iJ3n7aj2Uf6CIMSJMN6pRHfCoDCRQJ9XBgWJE
D0Bji/HUTZ07PI2umX6y+8vKbeSD/VlpYxQavp3531pKy7rnlip/6MnYPzIRjB9hnxPE5/DFWGuG
9hdepqJcjV7YkZsXono0HvPAJvDVyIIgXNpsE7boE6skYXe2yl1n+g66Ikn3/I5DfSxSAUalnliI
3xUc2PkXmzLhHdU7/gdjGIJDI1i7XtA6GZww26h8xc1cvbuzxT9abC/xRHcRccM5z6eMXUSnIArJ
0i3g0PGBB5c5tIoIYrHtEEryIloFsIp17gqqO+KoN+UGWnsca/BM1UAbSaTkonbY+YphbzXCL7cg
Y6J3BVNbbzSVNv0arAUtF4HlejUz9a3HYgaOER7sNCXgyxGMF10OqyC+YKcOnA01IqVzYGhO3lEa
NFOBtJxlG+An/B2IymJhOhK3oTIlgWktK53vAlxdn7py1PyQzTODs2XVdueCfhRqPpQkQJcznBdJ
9j3qGScssnlsSUnYp5fZdatbrj8k9byUiY9kP7bNOUVjv2Xojf8UQ7oFROXH9ZnffhGvrSzlvS2T
sf+dA9WkU95hpl1Nql7adZnHbYVzlHjSus7RB9dUek8ejDIF/osnN+c/QGxVdaYqhbm3dvMEj/zA
f33MFlOQqq/ZZq5Ld2ivRN4XiLzYD+lYUrJ0Nk4x3tI+o1QgJbqIhX5sE00aM2pKNnZUwkAPIRMw
Tg/yLdQzU35XapJ7umCtuS66wr1LwcV8pXxoPzBFiGWV+LL8dny8MjeUKkrdOAl+ZVADZlo86ti9
4sBFiObbyvd5D+phhSVAU3YirOBhMkyAG5Lj48eAHgFVmcnpiV6hUqwaMJUpyroHY0mwby1XHgee
B5PWwX3P8vKVyxhXzFiMBKGtdFIp6ADYPSu0LLZ4/pjaa6wCPTkr1qEcsYFjPXhxD8u9gyvNSFPi
GVwpeBnvCaf/hv4H3BG3ham+ZmboJ9xhkgvM7Uu1ywN//rKFKx5DT3o/lSjZ1xQWLWKrGJH1KpcJ
jFia1p9ImuFRjsM0vxmYDp9jQGVMiAgKaLPpfTqH7MHetGVJJQZEtOxat8pCOxy4uTbgXcWX5WO3
IQi65Bw50yr4EtXcWA9d7PXAMB28UAe/SAKgtMWNROBVelfij8ICtZiGMWx28zsQNij1mkcDQcjK
cpLTkA9SfQTaA8NgQ5QigdnKeVwVDQDfdSUTTbSQOD7b48Wyw+skE17jqeZ7BJMKj29VNZgILmxO
wgUEorbMhibHjnvVN0oyx7fiLgLyBNQ0DxnvMBUzZHRLn3+73MKG/HDowdSv4CHtcHVF1rEj3cbv
WOfIM8TM0ZP8crYPBcdvIIQV0tadmFgCGSx7MU0LoXvJiiIed3OcuQ9N5djfAPX6mAfqTIDWTXVz
J3x/4UmwTMu3qKT8YeFhNqsCWf83r7MBO4VFgmHV+yOMwl7AZMJv0Bfdy0DeAMunFqn3u/PLQl2W
mwT9neeFnX+pSIGnr6pMErv3GxBaZRXnv9iPkpwdxqGZjk3KBLwKS4P1KounmezorPoNNeXFncL1
BKuxsJv8hzvAuIKskYllH7ZZ6n5hLzDDNkegW974G4HD0kzCMSdpQmRPNiOmXC9jjS+nAWaMYWWA
ZFTnSyTohCr7mbRgpQF68XMgBhpS2Q3EMhh4sFESNP1KpBw1Vm7eKc9dY3DGoaZ9wrZbqwPzsULg
YwHH2iYb1sJGvMenkARvbZBURLRtAm8Xqy7Zxdrgcbf5hAtj5bodYPvKmSt5pA4q0y8Re8S7iZYv
coWkmoEjax6E0CvLiAnKdO6uT9O42UReiCeB0nnRwF8p+47rKETupX0R0QNyJQUt4F6xYoF1zhWN
bm6C+Wmc0adbJF+UtGRVEn1PPoDaL3RVxandvRq7bdwrAw75qIIXWfVVLPQ3nKrO4fuyiDxn+d1c
5giIa0c2U5twMGuiZSNSQ07SkmXrbiOO7NGlUk2RHnDpNfXFSiNSdewRiDhvTGLBYXKGHs8gk1JE
lKYNbIvSvDiy0whcpRUOLgeZOuUdSUSUx96OPV3hr00Pt1cwRFh1g8kCD5b+ynxV9KfWW0DFrPQ0
ypE6nqn+YhQx3a6bRPFTTcBTdkO7sEeYuD5eKoNVBHjnMKPYgz36tJc6LYnuJ3G4HTHrVOfYyvIK
J9w4ov4H/pQ+zs3Yje85HUjD3Vy7zXDA7Ffm23pcEmym2H5tdz9LW7wXMAW+NRdxtQYMm0ybtHHL
21ISChUmDzyRMIJ5HXY8qyxVPrXcicXaxVJ7q2D2hLiQ7CzeuHqnbg+4zf8DsTQH26B7gzFz1vV8
V5Sc945JAXxqx88YgMv2sdSsC7rSJCFfDpmf1ZRG/mbxiMasM+zPmX2DZ7H0t6qW10cOMiy9970Q
TGpqkv4NI9sNF1pI1uE+Ntv0kMDhRpUlGY+JLCqq4ZcYKjL6DuiaAC9FFlBGqKirO9VsvSOy4Oyb
9GFx21ugfiIpHj7iSqlQJRbf+0qQfYutXfi+jbxT8wGjZKSkwlveq4qdQ62iaY0qvrSbwsbjtfND
E77Dd8aiUFSYAXaK0hofHTpozUnEnW63SZYBOqMuLyjpBsmt6MA2AYhLZitb/aqgupW7DjZNf+z5
vbuwRqUprm7o+csvlpuqe7WcidmEk80MuTTM7PHKAK+ina9zcri26U20lpWJ9NqbUTGJWXP4vpKV
BfpSIvjYm94Lwv5UJSQp3zTXAK7q0KSz9e7AVGO1oTIuHrZauBl72D8D81fA9ljS9sZ9yze7+ENs
3S9eFGVMxw0NJw1HSdQWVVnysXWTOefY5SHYNG5rVW9aL4jq61al+tMq2Ok9yDZp9GvXYOO8xG4x
EwGM26kt2SD4efQ77wD4gefLUK8dhqcKTdkdfYLAAKDq+lGPjTO8DSkdPTVRDd/CRYNzuV9QO9O2
+9k3kZEVc0YVUXPmuSUFNQsTibhQcZFX75bb0y+14flBNZbrJu3wwtUK22ad2GVMN7gENVPd+yQN
Slh1JfYdKxvmFIsPWqHZxLnVdcdCgto5zWWI92Ju2w5Bga179LvJoyZ/C53Sto7gDyzzuBCpxWwC
Bi5zrstIHRN+Dr0MP5teOu5da0PG20CdCtVyc3ZjaGfgTNnYlrJY+vlMrDyV8gx7S9fu1cSlWSJM
7FbSQeVlobFvffqC7pHEuubCglHcuNCYXs55k9HmMOoGf11dxVSk8Z5yKRCzJWghrQE6B9Qr0LER
uzyJ46LwoMO11HyVCWu+nJEL3wZUA4q8bLx9K5sjzFfZt7j8jOQYu4oRas8xRATmQcMfnAfC2SFF
YcxxKW0QrmCRn+wBqaX+tE9GRsv2OS4Ap/bHgiSCqA9sLdyqgyGRN9w/ssRjOJ+j1sHFvwjTDY/G
tgcX4UdUZdi/GoSRG4ewkkU7f1WU+mTejgdRYPcnfzIZ98I49Whak4XfOt14cEH8cmdKN3MwKeSz
pkCrmgNsm22bxMycmRJs70nQp4pnncv2jldn2gUWntmsmsGVT0vG1jDrDQU52xFoSPCUJElWdCsW
kpGnj9i5xPRAF5bNg93wvcXPXpAn46FjC7KQxFcpImZZV9xYo472feMVrwCqWdoCvrAfR/qCv3MS
LMNKFKP4w0vI+MyPKnoLlzr5iG9Y/1WL+felGKJ4P9nO0h0q15IfDtUdb7UlKFzSdWYIr1S6aCjF
inm5ml5MJbTb2SFxkjcgSGp20f8Pafa7/IvFZfPd/z2r/i+B9mv7p37uuz9/+rvP9u//5v+PqfaI
sNF/n2p/+Ow+0+Fz/pcg/O0/+SvTbgn/H64IOeP65KMIyTpEm/4KtdNp94/At4MADAd/gtpJrO+f
qXbLif/B+vKWdfX/+Yf/J9ZuueE/6FQh087//kq2/09y7bfo1P9NbgY+aq1PNYonfLL3kRB/C/zN
EgbhyLNlC9T0maYZyIdexaY7ScPNf/pgHv76O//7JPv//koBVbcE4IL/GnwzEhOzD8JGhpwUW8wl
D1QL+tuGyfF/lH3760t5hF6BBcAFID/5r4E01/eH3u35oSh8esgwB60tRzwx4P6baNq/5tL++XXI
dbvEhAPewH8LEMaxUHjJYkIlk4v+r1FPOaFnzpkxEbREkcp/Ex7816TdP7+giAIvDEQcir8n7UyR
+jnoGUngoiuvcRN9FGPBpBt5/k5yqOftpP9dN7rDNPL3iwShz+Z3FqHkRG70dzJAUmllxdrLtr7j
hzhfsDbVLb6qXNbZwcuy6NlM7XhPe1C49XoNvp2mm9PUmvA+CQexEZ0HXbaV1Vvs5AibaYc5msTy
w5KlYK+rToB8GbpjbAPaJq0XPtM8he3Wmf7XO4pKnYWTl8NxtMVhYcroFGBd/1kSG9mGbhbfdlE3
slMHNnJjg4mu2LpNzjt0OFJjngx/QpGs9hnBAnaEo7auPFsj5rvE//D51ZFGW1h5VZ3EEtUPAOrC
pOo/wwZ7GdPXGgTnvcE5fSY/bdaqlbHDnNoXfB4hc2OOxqgqbzqzLSsP0c3IJXu8hw7blXsRqnHL
HqTfBcGg8vWkw+mVhhu9R4/Mr3Kkh6XEB3X0u5gSJ7v6tBsFv0mRJyL0qtNX9jjOZ0ek6rmllA9o
FOMfh+cZdSJyGoqgxqjcLYLmLstPIvwClTEbKxg4mcZ5yweMYjdcwQArfCFqKn/1hGLB2wfqkpW4
NnDDgkCTldW9m1LLJ8cvx5cwaylenQtBqecS0JhL/1SwkN8qcsCmuk6BvnKQgOznptEGxrNAFo0G
hCIM0kmWOC+Wh82cQEciWOYT1LgETScPOKySY0cab+suKt0k5AmYhDx5xdaV0qyCou8wxhl4ax7U
uQpfHFmzsiR8NoudzAsO8jQeJThwkYZbo/vnuRL4vaqqpi9Cozic+kJkP1PHg8G7RAnqO1ol+COJ
A2ixvVMcenBQiTaTDugL98uwXR0A/OjhMOIYYDXVY0op3S46kE6C/aP0rYRtSJ2NX92sek1+zdFZ
NLme4XfPI+BUTfGAqzEYefd7Xuc89TbvwMG29RlJNjhyYOzeWdV69MMsKlvbklT7qlYQOVu3AIVV
9updsS8nIFF4qLkmo/nEAijoDWbZlACxGHfyBYe2wYI/OeK1B9D44OLd5d2O/S6BBvQW9ZRqO24R
vCMo2SdKHuSroH0KOLEqP4B4hVvVhO2+WKI/PVFrCJd5+O406Kgi6HG7xBW1EUYEl8D48Y+kki7H
0yDa4/VIT3Gf1XfoEpx5ZnJ/P7wls6+D1yb3GEoworDDmp4zVPkNLNfkN9k0fGqCmpZlBqsZE5J/
JBui3yOvDftHv29VubX4NvQXJ3C2dS7sp+LQYzulTaM29NKHSwwPCwW4S5qn7rYG2KfGVYrChmBC
Eofid2votJT9u47Lsdx5xgzJvl4UA/mt6IdjYOw1zV1ma6CzWL+LH1IiJ1CGU9q/8XIM4Q58KQuk
lINyu1ZRI9M7Xil83gt7u2hN5tD/WJQV9JCTljDcsWHn/AbpGwApKVmUXBgLD3aPilvYDqRx18fv
29HRN26g41oFXkC+2c8onIeX3DS+3AgsRCHLSde/g4etObfPfsWBQMBWo3Z5Nm/4Un2zdwJv+qyM
e1t++VrQt+jq6Yvx2lr2Q62913FAATjJMOu/OSLTbzlXmfdSyAR4bk1ygCV1BWXw2FmW9DdVWLXT
OSvQvjZMBOVTl6JfAFf7kSey29stJ/HAJw6dYEREE4o3Mwb7VafDZMNRG14/Bl5qa0Jiq814SqNs
B42OC66ek1fi0OxBqqL49rMZT1ibsU5RMQc6LieCG0mLv9u3mn6fCu9EB2ayliQsz9ZA1jDh8zha
xvpToIJclA9nrm/xP9lAYIt1I1zQ6iPN1bN5llxeDRRdwK7yAIi12DsTDtg+i1/0oK94qAn7VriL
fSyhu0rpfZsGp5xheguKj3hR4jtX159fh9tntGR73kDbSHVneG/nILOOVRuey6l8HUf1zvSd76dk
/hKKhmDcx2z8905nLnhsftwM4T94D+3VHBxAt5dHjF0kHG8lqgN4xFVyW3Jirjw2dHOwDrNWJlhe
5cxtgwcz3UCy/qTp/dJIecdbct/H3bdunH3j+VefVA5e1OdGlY81pgt0e38/BtTWhtnwcUNIc6zn
6Ao26MjWGyIjBbD3pk6+M398ybv+yqJyP8Q1h/Hhvg3dji6y+K2zkNbjhO65uYcanmr9GLVcR+zN
yRIQNFF7UlrUxhTZ12QTPhvmVRr/GVoWqErEm2wpX5uWtAKGTB6ZZQGCD2cdO6i1o+qLEMRQgvBA
yn5tNO7fhueudG7Bw5Xf95+d4TtenAse7mvldyeED7YvM7a/Fiab36ud7kYAwuG112O1gshxjxbF
e98bEHkj99kPuy2kpr0y0wvITUoNRNfcEVg7VF3FdUTsSwyAnenyRZWdfyYCr0sRlKdx7LfoCiWp
YK7hpLHc9WgQJsfG8vdsU5obbpS4Rj0CQhu7fQFJGzmbpaYbs7GJSqpjQnffqCxbFXP3gLSr3pwI
paX1/O465OGDh7kLaN/kQVhZsN+66nbmHPKTnxuaahXpmVCWL7lgNLRlfRd0QO5kWe/YQB5tigqE
zj7Jsv6++eVgYqfbOcQJ6bu35DJSFb45wC35c1xF51mlsPwtDJfRyNKfL8APT3FZmAC17zx7F+JR
2FHR8DYn8x+/bRhQBFZmfAJUpWUD2rIezSronfAR93F7n9tFtYElSrWI3d238PBWU2wNj3bfxse4
Ee/aKvjI9HyO8SLugtI+qqWy92nb90+c0JNd06hxV1nJIV7c8RMEX3an8Oaehnl8SPL6MNs3YzIl
kXcS2reKrOaQj8uxY92woZfvw+Ndf3CwFRC0cu7MEjzWqKOHzk2nVewXxU9p32RBwNVZrN8zTkjr
sSuJ32lkzGR8qistN/2Qv/dxoBFSs/c54CuOfIH1FE2PcCBf6Vt8qiL/DBkDl5CL9J/GyR6CsXvv
hNbdGMYKvGg/Mhdkz9Ns31MAcfSq9jH2ZrYp+mKcjs74OqCJOs7qcY+YfOcs+E2wn3+UKj1DXTo0
03htlKh38+Di+Zte2tn5lkTnQk89qSx5LaELesK7B997YR30QImd2Zll2OKVY8dpD0gw8/QV4LUk
brb1ZXSM++5Am9B+Uf4FNDM3S0RfvUZ3y4iFFLLYRVF+3xjnl4fPeBnyvemLCAsLjyDHij4cXz0h
AQDH98MrsH1WmzAjpXPtNE5vO6w2tK9bl8CuX/rF/lUD+wFkbzYZKEUijQ2qCCPLCdMavlJ+cJIs
yLYTa+WgJO6XjQN+cT4X3kvLRU0OixTudd11PAsbwhx5LrynUPX3Dn+IG2lwDr20aALoImrDW+gn
fQuwOm7dH5Z2jnUTtVu7W8IVi5D5Fpx02V+6vyFUvjbwftnA+ROSvvXVlr69E+kQnApvJEqV6R8E
2p/rbCC2nrP8dOmiWmkwVqw2vS5/FB0Sm3BDEloUZ9CWQkXTEJkvk0K4J4B0NwSjdcpHa4tH5Hap
UF1Y1h8TnSIhWcDn5cbYbD2KDyXm67Xu2Wi3Y+zcxK830RP2Y/r5OVfOXYXkuQoDh8+2reiBcbVz
AMuMI2fSxW/XhL/YM+6BjZ7nrvlM6mjeTm5y5TG19SmWYt9R9rs2kDSCBQ4LDlibKMOtIPdrnjv2
RKzzgiM/Pz9KUN8XefunnPQ5skkwGnQ7VjceYQx929ykBLGm2Gd+K3AtoQ9Zq94t9RmfvI+habKO
CLRsNhOnqQ9BIet9swQFkqHdFsysKd2ldM2sPEoK8L6xzCjB29fegDUSnPDWLZXa98kg6g3LfcoX
tT29LuU8nShIEF8snyRJ0+5e62JeYy6unpfhVolOFgYDR4IeSf8356w+GF7tOqRhDDcpllI9/qo7
F6HerTJnW3lN9Jxj799Qa4RSzL3IVZeypEJjaf44U7ZcLLqNX00q4u8wzcy+Hz02rSh97QYLf7uO
MnaH20jHC33eZfaUARz8lHY5HQCj3C1eku1GO5L3JRvVP8WwhD21ezqAN4zBa/AtweuBsXrds+Hp
VziAj3WUTSz/tD0f8wHj+6qY3Gi/AEbTtHRXrC8J356w+YAkHRXlpnm/PCQAuXbBKKb7DpTIc99r
cfVCWd11Mv7ZsO3Bp2HTX1E6DpVH9I5QIoBpH+5IgjWxby4dT8G93zfy0nYyeO7mmkWFNwgcoDSe
sb+BLKY6tWktvHPwcs2VGvbgdTZ6oekzGzhEza2+C0YTnnXuIH4WkU4ewYdWG0m0YE2BIbeTUcNb
PmfuubYc5xFxoGX5jeHmDkdu/mJhrKXH3rZvyxCR4HvFHvflO1azbXmBvk1chd9hSJQIV7D7a4q9
8mJLXA9DMLdnmvdyWNfiZs6Ki4y9g0pHDECCe/8kcV/t3dSEB+Un/Z1IiEjjd/4zaBXuUpsAiZ9k
0UsxTd5VxY56HhfXop1jZDzDFMqelZi+iX6bDqYDsD0c9UvML3pyOzYtICzOIl2Gp05UN1UjLCa1
1wVNQZvp9ps65X5qjVgv8HDjL3j4D+7OnDly4Nyy/2VsQYEdSGOeUVWofePaJB1Ed7MbQGJfEkjg
18+pJxmjiRhj3DElUWyyCOTy3XvPLUye25laapsyjb8VPomwjkKPx+EepPY8KypL2wxrQusvudwE
8Luxu2Enws0StXMuOwgOMTV+mpBOzcTLsC5958Xu/cGpx5dfYoP2tHQQWBjxP5fufLY8l8W1nPqD
mSbYKeyszneDzTgYQIbDZYvkvhvTn8MSU0c+Pz0HUebgVYzqallFe25CO438LCTchs0oqudWRfAA
58hqy3inSt/bWsKf9pjeOZ4sY9Q5M2af1NnUU0MbSknHUm2hY4ahg1uIwdCZJGxId0oMpJrTkqVx
3HNr07uajX8hKGUz3A74cxHt3fGr6mOOyrzjyv8yj4S8+AOH0AIyn6l0iydnSvAm6U83XP74GR3M
IMMZ6zsQV0YjdY5pE+/GsSMSwwG4Cibu+xrysKiT8azpdsazaHlbrbs0ogZGHQf6PC7NEE47nKTF
CW95ccwwSXLEdJwPwq2/NS/0LsHUsaF3oNrWBdVCuPWoqa3c19jmFEwv0FbRwsiVwk6GdaMFKaUh
9k+DXYVrzzNGwodB8yjk7g4DdkOKmmObzZK+3Stxb38KLUpsagN71pyvPG/5JRjE/8xdymURo/zt
bGFWXM2Pli8EySfMC6eOGo0odJYzP4+39pBiNh0PEplJUdebJjQPS1YHZ95lzY4ZONRNWXzyeere
uqa5ouWKA3mfYYvCIqjwnKx5xRRL/uiJ4zirHrbDQXXFL7Lx/sYvhjzyQ2vER5vXVCi3LryaR7WK
6RBRmvqfGaoXJsKqhpocGts0TjLMRmF7I1L9jFpMSWeXIL5TOhfMUx517fylB9rgoBzEEZ2GYs8L
H+wT1Gsa5QTb9Whu65I5xFhZhKnKqt3GhF4wYU/xI+l7DTzKs1tGtRuulSVo40advFwDlcTP9fB9
4d4GXLqC6DLjQODJTMw8xjJL5gwve3zipvaTLuW/0OBPacjaPC1lcYX7H14yEd9CD0wYmefx0xGG
PDwIUcWqHp2/lmuTTW0tVb15gK4YniVPzYABNTQqVrXFEdvRlOk+dD3zE/RXdWhys9sMFa5M1ni5
9rDP7rnHFBE7AURk8q5rLQEazF3gHUwSrbhQLf2xMF+Nej+czwzCy5skCc5NR1a/DEp2niDfkrWU
Avnfw8QfNaEVH2J++ahvNP2lNuYV7OH8lxQX4ZIwSeqb3WA+Uw0gH1lysP1JaZhvYavYLQ3HB21B
LryqgKFzGSfY1gXtI0g+AXpu2wtOcHEwYkFrmLtIJpvYSLgdSdA8K0x5MagMbdGI177PKl8OcwxL
a3QCnk4HbJWNDe6Bc/9pZ9ZDsjV43sr2HdH8aiWNeaPpzWRhEhzLgrYiJ5k4U0Fn5iyCd1sasB9g
E+y06Iwj0EOK8rDyM4Wo34SPIZeDo4YggxlG1iQLQ/ptJ2g7m1k7Ifib5YPHQe77jhaQAeUQmbgm
L2GPnEGxIHC8GXlSXE7KwE6oK4JvNlhMnR2jZe2o774eIZSEZbhVOQN7iSUZZkDj38e2QPLtnGvX
VAXkpGA2EXpN/2Bg4RkK642sTM/sE7PKWFM5ltPehwMcDIXmkQg7iFYO/lhn8N9bWpTBEBGNp/Zn
4Zr4oHWAUY+QsD/B5exl7NydOfwq9fiLs5THGVeO9IWEwy119bfbLC6dTg84mhtw7+j7X6TLsTw3
84EAJbe81hwgzEzenXeuu9BJMZw79vh9KeGyN1kx79M20ZHfODlkmMAw77ld58d5yihZnH847YwS
T/iMVuz5pVrM/tmdmHC0GHZm6p5KP7IH+9YojP8rV08PTzqtniCOT8pWtDZ7lfhBM4b+4TkNFym8
XZdacXouMhevtR5AmFESWbj6hdDgeyD8U23lxbYoAWnlHltclwAGI6ZA+Knd2PG0a0Z9DIJ0z6lh
w0QXd6kbfrUzG2mekttFJ8Yb/TJ1WTSQnCzz5dnH071mBL/1JLOQzKwv4QIGf/SrjeNJ8FNdlj1N
+NWYgENwCDfUacBmUe1hqrJDoL1rkIkPEvsnFNd149q7JZHHpAUXvpSvOP5DKtRLIoZqr2rWS5E9
9YZ6HdPmrasUkedwz1CV2qSSamNOMaQdkp568pTy7dj6M6AQ9HRjUuJ2x6Xpfdm0ZHSTtSksdtul
wXnQGhFAaYgE2MBkQP/EiGeQArVinKOGk3pRGCdyAexP4uQE1raMKcVh7LDVhiZeDNtGOFuipO9N
CRUo6z5nIDE94xhI86xeyRGb1rr0mi2v1RaXxEDjkL/tcvsFfzX2aHtYYRcVx1n4b5ggCOXYUeEq
nqIFS3tLRRZoNpmCeGL071OE4wcQL5i/r5LyG7NKe9Wl6PeTXW/YNY6TPTUfk+NgP+t26Tgd3JRt
PYv1AY8RBTYA3dycM0I1noe62nEz5VmNnTMNIfS5EcpJ+zVW822e1J+N7DaJlGv2D3JozR059CMw
WAbDhE3b9M+lVz1XPRMkYYJ7CyoW73jYBrWFLGDxxyC5HfhnTX4s9UeS7cXdcbD9JxKbWopwRBe0
IfLqzEd5EV78OgzdMbd/OxOV3Fm21Vl+dycSsVLlG7jQr35c3OknY7ys+SaMn7ntCJtgQJKcMbmh
NGXlS2y2l2Jm/MWOTvB+s7TluNG+2ayqyXlKUsLQi/iaKfkGZrVN2DwYkBp7bcvIcRabMkx9zrv+
QhCS9SK8GIr+x74lfMq7bNSHKuber3jHhEb5WzUTuAp2+Scs/GdnlF9gS+8Evh+O8OFoS9wklhc+
M1mfOQYUJMsVkUjPvyjlaozPjwkmOZ6qHvWTk9vMtckjgjmTdzb8J2JAl+7hrTAxGdC/7Sl++5xY
Xu6J4QTG8LnNcB92wXhqij5KFZNYmqLp7xbbxrVOGq7NuqflgB7a9F555dkl/rT2k+l59OaXlEhs
IO1TpsjwVE4/RcrpitUgWE1jA3RSWjukY0nvZCm5dYfnistt5Ev3y8GTykgC/4yr3juXpRO3H8VW
PRXLUAE3SdF9m5Nid1F/daoP3USPTi2gCmSfYxo8IRm92R5Jm2JWX4UzEkALoYhY1avLqtUgDiJy
XgaR/gKoc0zBdONduxOa3SdhzHKJ2mNlIt10sdgGVveMdZyY8CTwGRJSaV3r4OXlDqjgW7gYt4D+
WMLSCxbMxH1RWQXepxvgYxaXaSz/yNrBr23vGm3c6Oz4KXqYcQxeDrHLze9xl6v51SejvnE5IfaV
n7wiPcVCP+d++6xM1LzU649V01/Z/77qTLhE4cK3Ikn1rrQHzk9BGCXIgnS4Vbegy89kFPIdHKwf
SNjYp8nVCHUriBNysYjNc7iY2Qs2dWttKKmvy4IsN4X1g1oDCQPmWPmay0lDNWBOAgMimVfkwbh3
ubRhBIK8kkUA6EwEg5iFWK5Nlw37sOe94P0oDv3cBrtEu+G1YA3ZD21gvc0PYRAIDSd9KxzmVYCP
+1Bot13bim5ujFVVupsetUGGnGEydYFYTpnpWBfbAy2aDz2e7bqFNGh10IVsg4YflGRU5LbI948M
3ksJIfpX7tjyDqiIsU8uZlIK0PUpKM/sZ5yn3t0JUpNfJhPJvoxz8884CkYxhoWvshVxJtfU1jVb
oCq/ilTH3T7OXNehCz5RnwARMFe7Uz3drVY101qLkEKrwc5t7IPZL0UrOSUjVffUIh/u69wOKK8X
yw/f8ELKc8fwaojWqtcMjrpIZMmy6Ue81WlX6DuzQ+czNlLziwa6dF9PBX2PXhE3W78147VEhyui
DH8gMg9OYcCg0zMZI6KAHG8A6PQYuG32sKpPsp+iJRgI85ZSbD3QG1o3DudxzPhEGvXJU9rZoieA
N6xj8eyR+kVkhpEYFRwustVAOGNrMSZhYR+niztiPsewCMojJNH1XlSxXsdc3Y+jN4U/U1zJW1z0
+hVwIlbIUMEAoRL8zVT0QZP2+JPk7AL1jO93NUxsAJYwm31vV+oYKu5EU9Z/yzQlIeMNt4zxQWSR
Z3hVpWuqFXn7EeRGXh/mReUvncdktZkypjIMVjdLZ0H4I+dCaqV5gRAi+CQK+Di4dFeEaH5ViIPT
CmvqdNAUSe6anmQSKYpgSxShOcGpAkzFnCxqEzr0autaM3QnDtv4z3C1qLGiQwpnwhPakPOclgvn
4Lbjy01sPRt4cFU0ctr+oXu90HOeMyjrh6rfcIYdI7KETNSzeYwGZqgb22HWRPDXvrd0KYLRCsgI
gSPwsWZCaVmRQGR0UY/FDdg6mlnlJie30xN7xxQ/dhMsF6upSdQ16x1nrTxLwo9x5ZNZB18U7xFo
ICaK49svdpydyKUE8GYx9rKxq2QYruYYUAXmy57Ldi68/Kg8PGxiyAWVlqruvxeLOOo6UR3s6mBS
t7AxS65rPjF9tdhqBypp4dDP8Y07fuDuFrfvBo4FEjW9SxMWmgcJ/xLjiD3itMOrlze43+p28Zl0
UJ40bkut5V6hgHYbQb8RZ3+7c19pebObjacdGFTCLCemb4u4ka41qOedjZkT4zBfda6Qtaxk+LCI
EpFDzNKNgGzASGfwLhgZa76n4V+buA82niEZU3ozvVmhJKT9j6XCstMoK42kZZFcHnqNWUOancWm
k5h2zNIdc6sgRGV9CF/66YcTBAZG6hSVaxP42nQO/6CloAXUV8ooGUN22dwIEwIcqPvm1W+Dftj9
g+AteSzCXMzIgOpDkOefXc887kB1mzl9x87O9fi/vVf/bn35t/mKGpj/3Wr3f/zH//r/1J/nQIv/
v/vzzj/r/j+8eY8v/5c3zzIx0nFmoOYB+gkOOKxv/7LmWab5TzN0oYOYlovSYeGH+rczz7b/6VEc
EtKTIizbMgX4dlzSQ/o//4fl/FNAugHpHvyrwib8f/HlWb79n6R4w8ZLxZyfGqv/dK/l+DmmThkF
ChucZ99JEwIUtdV+VS7NdvQ3Lky0XUb2iBTq4hAExUCC52E8LMTl9drTALRWmBrkX4/qZuocy669
jLNAqHGLhel1ScjjSUNE2Bg4rA+phmKzGpNu+Ghmrrl+ltVAbVgcRyiDrY0GXOqiWndJXVyZoAY/
zAYHl5lLn+l4MV5b2fr7Ol4sbEk47uF/N4JzaVz71HRbYrHeG0rmt4W3APjUrpa/Y+jdW1PNDeW9
1mT/NUnu5/CRJ7AUC4lw2BnDpTBKSpu1B868FXK60FsAhwPdrXoySuQUElSN+yLyvCpPJS2sxkra
AxNp1NX+bMm0O8DSgRmXQfDchBIXv49Rh7TCQxcNJ40XOvSZY07kGu6QdNVL4fTZO+So9ovMHMXG
ou1PI4cV0neL+qFDdmfmkyXROOYs+NMNPxkOuOXHZj0atR/xYdgtsNslvUAxrX9RsWjH0eR3w84l
oVxgZer9rdfO2B7zcb6NoVU+U2JKYssjB14sQCVhh0q/3ed9ylKuO/CpoMYw6CcNdLWslFjUTGBE
z5Rt40lZND9/kJ0atC4OfZy8cHNjq4AO1mHYGJsX8tqCsQmQ6K9WLeVFJYWxS+PM/yKVIrfU0cnX
fujlOpWVsXaL4gsr/7Q2Y9HQrpJUZ6JaNCAWoiOD42dwJLXgIIP7gTV5zLNnGrpBbYSD5TPvTDWm
mwEL4ZZDvd71k6JYW7mvYSAudkqNHDy+HMzmLO74meZNIlJvQ8AP3+kU9uY68dvh1akXWK/FJM6g
J8M9bB/3PWvnBJJrr3/KxekvAv//3Z5UisrimIx+W3kOe0ayTRie/CpfLi3hyfe+k/J3i/MbGEpj
xRunb8sza7jxHSyaRlTXxVfi1yWpacfR/j0xDS7DA1uabLOQMx5ZuZVisHJr0jLbJUOgNzUBpJFh
dxOvLc2RZgqS8oK3L9xi7YBNg/8O9V8YzJDLhzK+tF56GDJt/JXCF99er+uDClxnIbb14DZMWg0/
MAW04kfan+nAobOgUXJ5kmJkzGuCwCl2cKmg6bKfMWgr5GZesumL/tbkw1RNfIaFbN7MUBi4AwwH
agrtgknhtZGjmvxHbDntKxYbQgVppkJzXyUMInQtqucudYenJajCF2NuzJ8hT/LAIJgRXNG1CDpN
IY6IVe25LOk0nUoU5LI2/RsVAJ46aUMN+5KbKFWrYF+WPkzf0A58Bn0NkU048Y9oGsT3NevHg+rE
3DVEU6imTTZMwcVGsLnQxeqsq8Fpb8wp/ac5LGpOlpNoflpl8OC71W5NgMEWPGJ9DjyVwOqBf929
DoVr/7TG2n9XkoSB6N3lOc4tI/LgsW9sEwIN55ulikKRJnuQrqAFE6u7t3EwRg/yw4O+6H1CDpj4
fEOunhLWzlHAMNtOLvCaMSj7U5aY4QtiT7uFW0GvbdaG733Tu5GhKcqGhh/6oNbG/LTYcvozaxkz
BQDWh3HAWV5DVYZvEAHf2iCIhBxOC5HrcUkui9lhpEonbeDI518ZNBqLgjyxKtIAUTxksbsPA1bp
ecTUufjGN5ite1zO6QtE8ilH1K7TP1MPHnADtZRcaMx9H3f1ZD0H3Ib+2JVDIocJRjMm9tVWg7sJ
zLndjonsbxJ41lNlgwbvmyDYQXHN/qRTO96BvzcXYsf2Xlv2/CEHJuyZP9rNK4ArsYI6k2aR5Cy7
mFH7aAmf7WXo1yEdEOsUOFbNTKK1wKDQHbse2io94HGqDlnHfgvpqG3+QOr5XHQQvHKvw08Vgtw5
SCuMIwLV4M2gv5iv9A52hzGwhi0Cch2lsZlRQUyRdGcW892F0o6XdWFCPfsJBaTVpF/NIs7oH8at
3xdNs63Ysa55kiUoED0v+TQmy7myLPPZaZlzAmk+FqPrbNDVrhm8upcmqKwVVY/dzbGV2DEzBTsb
1NPyt2rs8UzhzsMcHDvNYxoP0dM12kvLoTYjrmysBdr3fjGl9RO7OaowLcE7uxndz5Tw0BsW+/6Y
FDxokcVz+Zrm+XRPKWo/PA7CMPaUsWPlNbfdkJtXNP9kZwGRAvFNJp7hQNwnJwtgx27kLLlXjTfv
HzhvBDXdbUUXZniNoT6OSL4vxGm93y7FrHhoRWa/li5zHavFxcsUpq/OzjK6F7Mtlz+j22ODyAJR
X4k/Dhvl00ZLmfv4WWvH2MGHtr+CYlgo3piYOA126X7wJSWciYp07Url3nyrTQ1MJKc7DqZT0VML
67rbuASbMOACqxc4smZXqIiOyHw/UTB/twaj+DPUQHdBCgRYNED0B6uBRapdT5yIQnSQMn82w1qc
Js/jJ0aIP0zz0t2t1MLWOnX2wTG64mVqtHPx3do9wgkJ1oSmW4x/jqx3uRhmi6r41No1ZrpwryHi
82xSs/CrH7v52ZkCntRZqhra62hYTxCOPG/VZGH6LoGiHCmJI2c5xo+8Ljj5tXZLlnss280GEmfy
yMZ3jtzgV7aPRmq0V0nFwknJkPhkGQNI0IXD59L73T2QWOpWgVfHN68a0qPkWvSrdjKuhIpDDDkk
7PQudymgXcaPpJ9cMIhufG1V3m0WT2TPtEzlf6HASmZtFA/Oa7sz1FHZB8A5gGy/C00Z7YlLC0eE
dcvdC/SLiEEzAca2Utd4T0oZ/E5bMrCrzhTlTzydYxTgvIv6uC4PDLOt2xyYxnEYcv9J01QAlKdE
snCTsMGQGft7gDJY5BWsNSuqQ988WQr3Q8HpDdD00KAXYbcIktCJxtwJD7h10l89tzMAn/g4NmFY
mqemnOVnyv4G/KUsnfcUhs8OfBOSeDInl6II4n1QuKyquncu2hL9YUjHvqCvlCZ3QX6b5m2SiDw4
fsP763nGhv4tkudlKudXFVctk2yBTt1Z+rl5CJ2MVdCR+JOfvC61bw6KxRNbW3WY2XGeSP6ytsa0
Ps6k1OnMkLmyjr23AEeq3A5NoguDF8ub5HspinyLS4WHGm52z6g7NDIEfc3OXaHBbeIGA+PGooBg
lZID4OTcfzHhHDfDkidHrTivrexqZBvp6/DgZpZB4aYKvlJCBK9LPQwvPam2veNXw29XU9EGH0Mf
mlni5BOF83Px2mIbegEyejihHuDyyUlxb4zWQTCQ1OO+uNgm9yb8umNK0RCJ98DR20EYoKpJ+x4A
RE0XzaiGmdrijHuLzx9XJHgigMuDx/TdlN/FbI1POaIkHqZSbGrbDS8wlVB38yWPzzW74c3Atk0F
AP6FzO/gq2YSYzPT2gbwV2AzIM1tinWsBfD/miOis0tml3B0uwQePnbj4am3WxXsQLRhmK9G+m3I
gZowkUaO1kOr4kMq0+majnRwNeOI+ORhUtB+a12YCzBlXlyNU3CBEMX9wbevI432TOU4jj3cCg42
TwDx+BiwJ9OxW+3h73hn7n1wxyr8tOsmyZOoB2zyYeBr2zpq9u/0vsSYvItxv8wqG9dMDBDKQZlA
kHGc+X2kbPhkCJYIPCrFBDxzFhtfFgl8YVmfHJkUYN5sVnvUm3ndEJN/XxoGL2nu1RG4bPaTgTOq
EaW5ZT2VYvJucHbddVWX9l5CyngyO5p5100Gfc4KE6poHArQCyrWv6Bk12t3yWQkmD5coO+KbW+5
GXqwLbcyDusb4cECr7HJd8jwC6CWebzprZqiKQN1yQpr6G8v92O4ItBYmNQsMrLxEp/Dojd3IeDp
o98tDI9r17/gTaALfPH0L6/Dh8FFZnhtYnNfp9N4HwcvuBqAFJj5gciJktxDVSKi0mwyo8yP5tT7
vxySmXCXbArqPV4u9BU5fevwwSiEaffk0Ni0LqQr/gRYK3eDUv67rh1OwPT9bgbmvb9Doi7PMYiz
G5Bp/t6mW5z9DqQkzKgCbx1bPoqYlbwVRjL8wcGXPLEPQN6blv6ix6r/5XqGe+St8P4WmlowSomX
JyZl7e8CWhhUZok8ZwYoOyvaDYN30RvwdjAWY/6lfmr9AIH0RMz5iIvJq67jEsORTozFPRl9X92A
EXG7mQzeP8hmaB2LSLaK0xl8sIlqIPAL/u/Ry6pPz0Hm48P3orEH/DSX6KWzNYxXmRjZe8DweoXj
iHmQ5TLyU75tcgVTvIAmZT/k1B9HBe6qdxIKfPOq0/apFSNlUoFhgPrzQkZhsl7eDDbQPMqqfNq7
dZN+hx4P+Io/WraCgSfIkjZwKh2M+NuiHso3eCZ4Q0RM2qO2AyA8cpiZ+wIKXTXh7K97WHlc+wZP
/eXaiqxLb5G6uXlWffO1HfBAOHsriEPxKQ4sgN1WUptne0EbKwR9BVBygd9aPYGaLOMEGOpyeHdK
7laJMmR3orud5Jw3E0ygg5xFpiH/goW5r1YGdqFnYFCEWDuCYZGoAkYLCb3wG2dI7Su0VIb/OXfr
2jSCv7Or/As4oIeILMLT0Br5sUmpgec2NN0LmD0/2yQENQ+gMWnC7mQjJEV0frSsmxSkBZpVduNh
0DzWjTvehqxs98r225+2R0yEpgOKvriB0VBSiWhZau+Lf9tRq5RqJuA9dvyGM6m9+IsbXADdcY4j
o7vtmWfcMP8PaBSdcG/0bME/6egBW2rTelvCqttpsC40rKn+xZeGeQaLqTGF1bJdG5kWl8nuqqON
OsyPhRzE0Z92ONoSeVoKefC42K68TvMegQH8ot+GKezSL5hF7dF5jUWPhSwp8xcayFxkdKzinWeN
iHp1/u7QVPO3EZr3LwnSK3ZhKIr4dDHleOXX5ML3w/jP4mH0TXnCyyo3ITH1NXTz4gwbQt6oheDZ
EovwTuZYIjpD9/+p8bOPa2IDxMZBcucnmx9lhwVKbUUmnHeu/h0CWsLw2tSv8ACWl7BCdo8H1W+r
sWovVQ6LyCfURkmAxOT2uC0dRrGQ1EGBiTiGjOvEsrMrBFQ18T/P8J9l9xl4GN0jfObqMyUhDcvA
MD/sogeMXiEgrLCCU2DUBtWH6uOXWj3OQa01X8qsxl6e9Ta7N8zTPS8bJHqjCnpCBsOcTpg5jeVX
EORvvZnT3+5oK93iVzWeaDvD+1D3zY/Rsfo/0qhcYoOPH5r4Hqzy2oy3ZoXdZ8buujbB/uJ4plh5
buZlVVbiqK0+BZ9YzvCF/vv3puSjOZX+XO1R14s9FHLjQuUfbSYJwyA2YsiJs137X1ASYrA9EPUR
TvJVOXblroYQsiXNUF+Hllm/lEpdesZj15Fsud7gkqbbIOZezGCCWBEjpQlCTGi2zb0HHYIDsMTR
5KW+hYCDPoLDOy1fBidPPlPMqkfdDuOGN6J6LsZAfGNwxgVlw4E8A50GvNE1afYryHJHg5UtQv7/
LbbAIB6DG2QNe5eXXDDZStvIbKwfyQOwF7tV8Ysc8t4GW8SHUNN7sNUzwTyEA9M5NzPrwd7ECgxy
IQF3pR/LHA5FnPGDCmB32tppv1VaDsGGTgayI7Y7YVNmyCD3i+6TDf7VJANV1hl0a8Sm2JdcCEGG
Gfo5a2GYggvCbbWODeDOkoLoVZdLZCy/hjnsSs6OUaAsOBlMSNhpu6T7CPhcLMZZCoxErFLsUXCZ
/FXYZDS1OpX2y+OiS+tvk+XFj8mMg3UNwytEpMP4vupoPvzjB5oEFtfV9jJhK787Ci/uJjcydRIN
QuUHo0EgZX5I6fcs7YnfIveDVcv4lh8Q5eEqrbanbqHNQIjaUKjmrMuIrrG+cn5p4/E+9z4PQjda
rw4X2m1fjf5bEpPHIfAQnDwrL48NB8jtlKQcXBv2lGvTghoXmWtgyl8yb9xWsGBtpI96+mEzbl4I
1cEbB1EaZLuqjT02rcmRr4WuYgh1TNzGSPk9dSS5bZ/txCroGwPGHJWwJJ/ykfZA5U/9d1VygZpl
uEAKBcv4F2yfH2EQ9F8nD0mb+gZ1Gz3BRj/i9d275OjPPhMoggfDqF4np/d39til13ISBbVwfsZH
k+PXFMg6T43ljk86bUf+0nVLUAYZeUsogdYu0kPDExoSxjPIEMvGdImEkpXt9A7jJ+5yg/Kxoxcu
E01AzC57g5QstCqgpisvZAfGj1JThBDzbCRWsLxAcxm2nc4IBxWVYfztu1rczEGZf82YLyxsc/gu
c+bPsWPMWNYVbzo/DpMZswmvuAmcA+U6NdTDntq5OfGWr1Cnzb2Eh7midNf4npjvRr2pUuRXp9Es
+lPxDDDR/1wyA5R2HaefTk3xS00t0Ld00vji8Df6bBldzisWeGtFiyVkNGuaw1PSNEwP28K6K6hy
NCtgxj8uRareZTA4O/4G4yZOAeqaGS6TlaBfEFKP33EOH8hZrwZNRx+8Fo/wNwkPNokZXZ3+vHXa
FOUd2nv+u3BQKFcd/KKvxSFfYsbUZq6WMXO3rqJpCeOofvNdBihEL6db4gXQfV2mMrmT/QUHvl38
4VVhwyS0JLhW+TtntI7YsvfIa1/2kGXfIoYBTbtteJF+nDAXMLmL5Ioo9krFlLhKLriPXgR8sIDv
ieZx6YKkr4D+8aDk3nvb+R4znqGp3nob95nIAlogtNGWVGCW7gPc07eHOWn5KEgb+J/dyGfMkbcw
b2yVks4N6nfPHNMA6YEVmVZV2JOLTiR6Mnz9s7LC9MANzs6B1Nhq5m/bVtQw8B3ANNHf4QUONQyG
SQsfGXRd0N00D+HJSApOeTRXEQBx7eJDpl721QXJ8hIkVfKiZjyrFLNY57n1jYM90Ko6K6LNStoV
ES6hKdDL7YwEyEyroEo1aczFD9QrMKMggmlZnvouZkCkOqsglrbMRzvsBtpvoPpX3jCgk2PQhONo
4yAsqf2JG+MO/rbaiywX39IqmqtDfiviOFcfpoRkc4lUipl6VEcGBzVZpMJ/t0Ki8mvpDmLv9T7Y
6Wos3pvMrt4eOeGbbhZ2REpsxNZXcCBWShkWSVlUIdcRBE4pAfmYPa4pgy1R1f+Fw68sTCJW6tu3
dJQvPrvCxgvc/qVspLpyJYAQmCiIs7ZLj9FUelyEoE6k1ABeKFkqfxaeCcNpYZy1sjvpbhF0yuPo
t/UTJ2JIwWmenP0w4wbbYyYDK9Quz40JHHid2nVNsRzEWUoyG6oFW9/2ronzUJkXwxynTSj66ifn
BSpjhslg4SusMXwtTDjd+9BvmJ+SxcVOImtrT7jAN5E5vKzFMyr69zkIpjP6ImKF0bsFYowH4u2j
ryY4ud2E9rzLuYTLXWqx4B7I6/IrkFIC4VoiP2PfiPtxO1gpeOKOmC9GbkO9a0YDG0cHzilVVf0b
YKDa2qBocbjj2eV0Dg0V3qI7crwInJCCgjmVQbgdQqNIV0y8Bm65Pao7EVaOQbjBDbWB6prjDegS
eK/WEPN71hWdallvxD897G58NOTIuKi17kT4cfY7TjEday/E0ORaO9wV1yGjUNoBcncaDmPX19ja
YUS81m4XW2vXEOL3EM+jyWrjk14iO1p7e/hq9E05FQvYo16YlgNBzUi51v5DOYsJZvwgQN8sUdG3
ld6jo8a7ushFcsJTEHsfZNhZlJslFC+ONCnf6x9DAByOxlKTA4Pp3I/cnnO6IJn/dFVk8fgZUSXD
8k/epal8RvPAh9WVxfTbhcRLHYiZVIhAhdR/TF13xUYJEBhRkXcwtOT/ou48dyTH0u36KnqAywHJ
Q/tHwKULHxnpzR8iLb33fHqt6GloukutvhgBAiQg0aiqzsxwNOfsb++1ryQo5rItzzquFJNUrTTB
bZ+R2r0+sUCtNBWg1kyqypxmhcm8k6RBpg2NVa3fm0rVgHYyNaCzVtSSDWbIwGSNPm4Xl7ZGOmZi
dCkzSCttbP67OZZCqGMGycO1SeLPqV86zSunUd3RxUritlmKW/ZMaOgGrDSXZXr1XJpWuh6YbtR3
bZ2nXys86Q2tE+3FWkEZO9G6ZY3Qzs7Ssjt0tFD0u8kgrYsmwe3MYppHb9IyD2dRa/mLJq9pv+0s
MRXkxiXmPnQPdIA3rKImK8wcbQ2kAtoXEcyGHWRmjIjo9I06DDPR1KBSpcdJGN3ohCAsD2Vcpnfs
6xuSO62xK1v6KwMtVEGiC028I1QIb8jnxRcNTyEC+Xsw5XR4hpsFUa81EMKbWRr3GtyOn3JI2TRH
c3KCP0AZj2mp6aZA5XuOkCe4ImRW/jPIRfGKlwPrM4Vu/Cs2ZuEPmY3ZtFcb9SRXFvvnvALRC8dp
zBD7cm6USBXqAYSguGNUbN5f51+XCbnTFVLeU6RYYZe2ikQ7z4a1cuJF5S3yW7qfqlrdhLE67JM8
Vre6JdXM35T5cUGOxQe9tHs1M5namiUuXgPVY44yVl3CwkwrRSoomKhcPLtbxeywuMHt15AiuV8o
8mKG2yDIlFdLbM3qHhhozTZf4B6OsBtKmaARpaQPMymsHshek+6MHu+X1Oj9o2WIKwA3a/odGpES
2KgFBiE6PIhBo9rTnnAGlac5Qf2ASdfkwwNcUEkFbuJVXyovA4xwzgFDP+LXQu7hCTFIkOZ0hCqa
00eWKKHq9VodQpSctJNaKxKcsoxAKGpBf4n7WSyeOQ/6J+Ra+hFDgl5oDJ21V5o44gQrBkLA9JOW
9c1gzZruqwol0ozL81Hy/30XzUNV8PUruOqPvpv/vvmuzu/Fd/frN/2/SLfSQRb9790zp/fP9+q/
3f/n3Z8sNNef+d1Cg+fFkAGc2YZQBKwBrCq/W2j4P7oAU4SHRlZsXfAz/7LQYG2RmWFizrQtVYN7
9buFBneNIhuWBiEKU86VifVvWWgERpl/sa3+aaAxbaFfjTWf73cUl3TYdP4jymaLjUwzHsxR80P7
nFXikUHRFF2lx0vIITKFz0Sup0NfHjNbvP7hPfoL0JXgBfzl416fzx8eFzBe1zOOGLGMBOuwz5V7
earOZfSosH2hRNW90fv2PcxrjzAni4t5a1Z7GtUH7a7ptznfQC+ea6zf13XskJe+vVAEYdxMOSxj
zdoyqNtY2Su3ThZCh4FK7mX++PvnrlpXNtZfvWnXF/WHJ09WZyxSIrOHLNnNMiSOjzx5Y0WnsdNL
0S9heNSfpfJjzufxU2EeFHnrdJHTBSf62V4uE5wEMz9Lr8kHf7tqGdW6XdWjoh5PvbRvinukk6uX
EPugSl/P1aHk4kb153311vxkTH2w5MY7pJdteSrfyIMSTQoIfgTthpJcX/e4bvmDD33SA3R1RNtx
Ip9KZg+8l5t6mV/eSM4HkXGn88PMiY/pUSVtjNUmfNZRtU2Vdc+DOp3neJs2u1B5NaAJ5I8ohoXs
m+Ixayg5l/0pf7YBT2WkwawSigndCIPbjTcYdKyI1aK35Ps3BM1qj0ysJzhDnOYO1wUkUYyMMFPZ
yekdbT3huWdCQFEzfpBG3AK9oEWKBK9pbPP2gQck7NG3ULo7A+BakIIxhc1NBKl/asp9tmyFvlXq
rRFvFW07j5cGz2XEdW8jQyUYv4xq8VTJGdjh0op9Lca+OhrvYiJ1NtQU5KAttP/6A3vmIyVNesaG
8aSfctrFnELzc9vT74Cy0+9Z+4A1+ydJO11vuv3igbSwr4PlQNlXMcNjoNloTMnrZOBHn5zxXfuU
PwdSqKlbAsQ3rNnpUm5wNDozVSURdjebbhhStkhh6ieDT+tDi/PXctNdiV4Eqlia3Scvs9oHpHef
AdA5cnTuQtLwD8yaXCYLNA43XkhHXMbHLp2SgeafA8xqd0nejestwG03ue7xPsX+bHqQKVOaxEwv
ZoRmHqgsFE8r/7F9FkwFy/VdsjwNrFNEdjaMfW8/sVRuAjVgW70Tfr7PH+2tutcDO9AD2WfJSy+m
tsk+yuT896fY1T34l2fYL7S4GfU07i17OEj3+SXcN3tlG9+Is34S+/I8n8t9eVIuxeG/eDT8jX/5
aL8w8Fj0C02GLHEoj8NTc24v8331RovPRvfTc3suXkl9+e3JOlf/h4+o/YISJHZB01FsDQflRt6H
e+Np3TWb+CY7GUfrRt/nZ/lobNVn6ywe/ovXiJPpr1+ldn31f7hqjfk0KNCwhgMx8MaF3UXBBKs6
5dk+J/t5Z+zzh5nJJFCRp2Wv7Jqt4a9BtuUU2LfBsOffAjZHO8ITR/uTxtxje+lv6gAjySWhooi8
GuHOkCCIg4Ii0X1G+a1HoliboGe4kcrkC5HYTa5hQHLCYOB89o1MTOCyqSebgfkHy7/pNpnJoDk2
FJ3FYyaZ+opPt4rJYMc9nqvglpDSDPN52RFl0F/qo0pKmXPu2I/MBNnGB3W/0Y2tgovkbE+HsDvi
nEa0Ymy0/CwlNiSnAy3EX+bCXUnzI7v+GNROEk/eFLfyiR0Zs1frHQLJ2T48dBvg4GyjIdehJWcn
1us4G7F0vEBFWy5XhhvJQCfR3YGH3PEAN/glWEL6DCUsr9Y3lMCDZkMjKXLPxJMSBRYJ9GI/NN82
V9+q/rFfsu4zr1978aSWP5G8a82tlW7nT/U0HaRX3Fh66lGtzPrb2NOgNchO+y1/pCexS346Ha+q
135GH+vrZDpjiizjFB/zRb7FCshF6zBnb+NA6NVr2Tga1MeyCaDzzglzaEzXP9S9zwHR/Zj0sn4m
Z9osttG2eWLsb2vX+4hw+ZDsbXdYDrTyTM/GnXwn3+a7+EG8DH7mJEHMKZmfqi1RP06i3vtCzfeM
gG6cG5tEBrInl8fAxjHXuCPHikqYDR3R6XfCy4NsU271U+sDa3HXQL29mpBcyxdO42dnQKyyWx/p
1gqQCn/iyyHy0HRdQrKO7rAhdFLX3OUvjU+XzRNK5dVI4TEb0/zpxE1vZ/phwPR1z0skKebEMPU5
+D3u3AR4n5cb5Ry9dRAD7NuIKuLlCdehEz2UMdC7HIYgI8jyQ/62D81d/dq+chA0fGW+lm7a1Wu7
LSUWms/hqfstyWk3+pED4gzJY34wqLuzxh2Itf5BJ2oT31Cl4VSPuunwo/wCo3QZySh38nIPmVDc
yheL1F55p1uBuJN30m37np712+ZFuV1u4Mz7XKF9cVR9Atfu4vVO6q3OA7iLbXUnvZAeOV7fTMmN
3XD/1u9svps9rlt6pNQD2Flu7bxSqxgMD0bQb2J/2TbB6+x+zj6WzGP2lTLkeO3fk0t+Du+Hl5Hc
OS8JD8ol29Mhcf1tdNDs1z33LO9aSulo75gW+gRbNWhgD8GabJryodDS7VHlYTiacRiJBdX4eLnx
yw2TeZYXjrHccdzN3IPhrGus5hzbsYMyGA+cbdoX49LqBVqLWR4shuusFGGnrS6bYiPo7uuTAW1+
2VDSUXjSBsYHrr9NQc+JX8cUIR91XzpHt4n0VL1R034c6WuBuFZ40w/8DTBNCwe+epLGTScCeXYT
Ecx2ADVZ79zsjaaKLTapIGW1ZOyUZ+VZbIlP7zTdsTZ5t8Ove153w7k50x3wJB3Wy3Q7fqq6A4S+
i3GAeZyR3cJwLFAZS1Kv8Mk+Ei3BAHGG88shndVY5O52ieyiCSdMJTAWZIeB2dRAoPtWF9u2O6z9
RQX8gryP9QnrjJl7KjwU4huLv25mxZ/mff1c3meH6NAfu4xZ7JOqvNbmh529GdKz+RKt2Wsnm1uG
lGFCubVMuc5DtPxAGQKCkj7mt3hyHjomStSq+H3kYicF0MCVctqmp2sc9QMWEDtwf0GZoLw3d+Iv
6WV8oN73eczrwq2a5q1Su6OJLFmTiURm48XwwaNqfRff1qt5p17kCwwznPiETsgMhZ/9e/QKCus2
emmYNk/9RjZGxlINFZlejBWtUv0BcmEOUD15i/KNjtsQyWCoYdfBWXjU2l2cUcjlJSyh2jsg9m5/
D6bxC+Alq+akdbPxOJz7G+3VIDm5HZYXTTJ2Zk9/xawSBU/AZ3BI0NL5niQ34wgqcWer2zwKtLvq
iwLR8Ur2cTCEP8njR9Z9LcpOeime+hftFvOZNOJARttncWtYrv1BsYuA/8H7wykOqb+O3Xp8Wocg
LIMEwk/De8jqk0oF8knHmqVwZEQnu/vCXaNnHvy6eqKLwm3ELn6s89GvsBD1z3hQT2js64LkA8bi
eoeBsWfYd4UCuuQg+kujBDW4emnDzqg9sHpmsGkc8dLdNPdhgOspftJjd2jx3rlkfMur08YbC8xv
LPUYK+CDQA70ImqjxwM6BQ3dk+bP4+NacIShib9yd+OlhUfNs2/Dz+gLD7kOw+qpLi9L8Yqe58RD
kC+utOxGLaAEj2I8VpkQaWRkE8Uh2o9cX3wziYq7ja7crfat3h+wV3Od4zNNf0biExf12ONmdtR6
G7fvQhzy8FhoH7bmhGwAdZyfe/Z2SvuIPRYxD67JREzRzWenoE6A2WPl6QquosOcfyhxSqUvt2ej
cErDBetZoJYb81cSPnDbNFnA9IF0szxxbbw1ARNx1ksHMZz14ZzdYge8y971m/pFVG/5CzCZ6jm5
r24EIg14sP6JcWC167z5Tnm7cE3y4Z48gv1q/Bocuh7nYBU4zbZXLgV3J3BLpQMTnZY0a+pdwqsh
hu5FeQbmfogUhWa60ZV3C3e9DX7kC2o0NILlI6pu1XudghIYCTHbk6l8GO5jflvvWM/KSX5oLio3
sxVeKLBCjzg4m8v5dvoUpEFzh4OuSfwxh4Xitu4QcEBmn5WvH1O4cs/mgxV0lxwjzobSjpBtAtiA
+/7NCp1EDiR1Y9cHU3to60OiuTbzaCL7xIW36bbwmg8Nie+R2Il1AJlxm39LNNueOMKZzlasw2Kn
+kh+0uPMBBxd2DEe4yO2+jMFPxLuXN1Voi1u//WreQY8mOPvqK8LG1XdNkT4kXi5fYMfC+Q7PmaL
hjLZ/Y9ksWgdDLPxkITpBKJmcQC/bQ0rvZVeDFd7xCnPHSD7vrZMDzSZntPuhMnSCfct26Wue1LB
JLDKCSaJdPtY+tdKJ/lqWZQcTXpVmvchz/1pKE44Kn2207byQgurP1c/vy2//y+Ey87vVGj8VP8f
CGOq+rfC2P30/fVd/lEV++0H/qmKqdo/FBPly5YJWVu2cd2U/K6Kyf+whSGgwQOppBzDgO/9uypm
2P+Qdax7pqwpsqIzN/qfqpiu/4PKOkYvqi6bAr3s31PF/izwIMepVzO0qdsCvz6E9F/iZQ06LHzT
cvVSW29AmlYCXPZMBUqO/Vlnw2DgGPskW5CQ1K9JV7laMmRQqDFI/7M2ADU0+q4u/ysS/peI2/W5
GIapKxTPasDxbeUXxaxtEgzUEezfERfRTb5yPfKEVMQxxzu8O0bjM2Uw1VpNKl68SPsopGHOvdoO
65sZKHvqLkt3LRijjAbYSFzB1KgoP8We3dNctRuhgANYmImroOwT1AlQnMDAZGPFzEuEPV4OzFUj
PkSFbcTfb0v/vCflxUERpJWZz826vtXyry9uLuCxioUVV7zKGylPMW/GqOZfU5tKGs11Nq9KGLRd
uomptBJ58brf/v1z+A3N/i85jydhmKoGAYBDDrEeSfXPG+Q2Qxrvesz9Sm5foZ1qD4aIyjFmZmXT
WvpZdKqqBXOYjm/rNTjLGLoRD1Oj1mInfmuq//tnZP1ZHb0+I8vUNEBhsgLvhD/++RnNelhV+LwK
jxZQQ75vmKdxw04HvQj6ugfY3utSawTGql6t9Um6PII6Nol4JToGWnWyQyBfJJ/Y7jMlrbyljVcB
i8kyniSg6Laf9xbdJiZlLR9lu+j3zK7JE4d0yHCc0/pqYOCeIKiXI3Ay7AB6rzlxbCmPyZTI49aS
GfGQZxGr9DARB4NzVsdleexWQ2geyNFZ30ud6B8IlETv+TBVBNozjPI+WHMW6ithsglXPwl8D+ME
xlh5IRtIC43RRTt62HPbjzD+AFsBu2HeNLFZN4E+ttL9nMKd8xWZGKeX6MYEA4shHTPeGP7gvRRG
mQgohsV83Vtznn9OS54Vz9SV2GxtMd8UHoNBarSVue1XRwYtXdMlKpWvxqiVmkdqCRiJjaMm8vIi
pmdMJ/72XBi6aTnGmHALk1UIrY5mrhkDRlkpJuq1K5ifhqAZ2jFBnSDFKkw8A9xkKzqmFaM2cPQw
8J6axJhYHCWI239/zChcnDgq/ngcK4YldFVofBlCVn6Trf8g9Eg2GAyMaooLsTLrn3VZj0eGt3Fs
AH+c5wgChw4baVYIht5k4aD2x9rGmecJAVSJtnqcBk/1iPtv20eVjXjMsdJsp0kpdVdNsQhs5zq9
ErAbu+z2ejIwzc+kFokhTYayd+OpoCNKE7h9A2PkE3rBq63qbgF1TPWLwcQuyMnO/k/NGta9aqe3
iCs9XRS+GWlr4/fEbzoPN0+fbZQiKSjnbq3m1cLkuPqhKpLuboGrySYKDxeLp6auoi3Gn7j3s47f
fKZDMmofMR+vAUeaqblYZ/EoDS2mFBe7DcosWSQb3qmqqi1jXZW6RkZisIXXjjSDOyvGEjljp8wS
vGOtYEdJQDPdzwA1sq3BLNLy7EZEd3VJk1BQUwhBuxIlNixZYFRwsuBW0I9UarETZMCvfKRigQmm
kv7rb5V6lXufaz6TR6nXIS0gweg6SUMJo+ZmXHoGv7W6hlAowBDQ6RwZw0dtUW33TtMzoPcWL19K
JpHrJcI8I9tJTOy8M5s+G48BO+eVGhdzfZopdXuPpSXUvS6ka8eXbDDdJM3oYw/mbIrYbqsyDEha
2SHHVDLJWs50szGp4LmiY/p54rOu6KCC8zQT9QYuqjXh8zyNWQpMIaLEWcFChjzeKix6p9pu6oCM
VTz6zTJoLONUnSyQYKQNh6Ne0xkNrp0okZBsRpizVvYfEA2izrMnEiyuFILJ2KiWnXIKT2P+ouQr
/ItiKgp9H5PoqBwY/ZxpSxM2c2C2DHSdsrfyxzmSrNYDKMvAnEBvfDfTO9bcKWWLwzQZFayAa2om
n3E1XBN3yVhK8EuGDNm/VkN0IQvUX9XY9sBMGZSza5FTwX27mgq9vpRdCdLkvchJ9OKHQgO6Vhm0
2TCkJDVxGzlKulzHziV8E5/mCRxqMx5z6ShJZvVDLrseHbzDtu5jbWBjmvegSzzRFLQe2ZVtXAxd
ZUSrm1ktuzZzWkrMQw0GJHW00kdkS2roKSZFlbKsLdjUFCqMKRycwKh3ISYE4i4LZvhWInHjTgWQ
IQbpgL/uMWcR3plrTflWRSnlfmeNeGsH8ByqL/Ku5oY2R+m9ZLcjeRx5VuTjsAqp2/YVqCaPiBxa
mVVoKK99mTJzVywdLrtBXo2NaacsbwWpXfQANbewe8agtIDmJh9Zqhq39oJbzJ/kPoMUlxZT5BGn
sYGbUXQAdZvwqZthKS/cUVWM2O0yM3wOI7U99XKDQBPLUd35Rg5p0+dirrDxg5aSXa2wyGdzp/fk
2USvXlRjRCeiONm+E32r5mzE2XdTmqJA5ioXOmg9OkyF2KTNlNZ7iDeLQaMlDYh+T+pPveDrayna
mKPWcgtMoqtTAzO+PmlZOWO67ywHQqltuK2MiYWoS8x+VFmmFfJjIyFrpkVNrmkemxebEqraGys6
V3joknXTKOB27/WuJ0YfhgBCgHFBN3HDGZvEjZzFW8zKA12KCQPhY6Y30aUH/Kpiee8aG2qPraM2
RtyPt3k2J+XzpI6NclCBZ1ybf00mZ/NIrNpVwWKMF7karfgIhqmTEb+GmBi2oEzCgWHeJojd8Cxx
vHXCGfG+b9UlliaGR+ZCpCAFO45nNus/5HqC3z3q/KhjdTrpKNwh04kShDwJNCEzlRs7ij68mspT
00mJIM6IejXVzP0EIQe3mVXiJW6b4i4dw+7TiEbje4hDYW0kO2qORqzY9oGGuatbZVr7ksy0xeCr
jnkrEWlxrZApIaizweUUMzoQBoJYUuboeJWhlm+5RbMytpsKHvsMzNBfMQKraH1DDmFBS9afcSol
7FqFwj1bykvrjrRLgj1ovJ5Y1KWUD1RNz3yOugIMjuCgViOF1fPXDI5bc9ZkMYaNIUWl7FJtxuaw
NhYaXaRGSn6KtZ9H3l78G66cqnV2xf3z/rnmaIZokuMgQkICY51urqBTLnmmHT23OUg/p5xV607I
WOIcPZQ1XltyRQY1s5GLnWy0OMElPemZ1nLCRqd6rm36nMEn7SJ9juxHlp2YXTJiYJ9Aqq1hB6hA
R1NMyj67VNjDaLidsHVePSTiQ1Jqq98kfJxbtQul986QaxnjyNDcAKevvyhHLaikXJvCOMy01amA
yxZbh8CWr9JOyiwmzktcyRcVMxWDz9IeGEtU4o3WEPsLdxOwu7zukKlaqOEIAcOowCDthmy+VroL
k6ZRkVQQ6eJ0CnCCS8gUsGFahzZy8t5ru2on3NzG3k6BSfntSAEihl67I4iQ92PsassQLrCtZq5k
TZXDVAKnVL6IpC92QptpQ5DrcH4YlZFfqvWKjetSAstV9PRH+pAfBUb5dB7v8mSUSy5gdUxti2qp
jgQWCCr81fjjCyjl1M3A+6Jut8U0EHej3CPuSeJ9TmzWxcJcLHiA1PXiRyd2JbbLbBrE/7JEbsDz
tTp5hVFcMbUVHCtXBv3NeEef9KA37fQzqUIBDslcLdXXuLk+YApRK382BtQInJbM0edGhx4gRTYx
0mxZqnUTgvhDpixS9Ng+nhHlCzORPyW8mP3WWJv8nuICRLZyEMvoVOwLD9XcGjW+UK3+7DDhZcTf
BPTJSDW0j6ye9S+17sbPdiHffGXOgzmyOmxBbqXE84sQI3A37qkGIIC0I9PZpC05uAZjmMfaRSMq
hpV14tiP1MeOpT39RRQpEPld+dB5HVkduXlFfdBUGstmpmSeCm+qk2FqpuoyYjJXu2f2PBjFi1oF
+DzMV2T4ahEzpT0YH7ATc1FKiH2MeMlke20JMEJwuNVac34x+JYlWBa6mqgua6udBIzIcktDTd67
cQoptEwNAPAsTFbib5kxy36BNxPsuUa0qEyGDk2+yfCZLohKkwMTinBOr+UdNHy10fdhFrHGsKLF
KuDALgpH6lCzDmnZET4s0jhzZYry7EdtZxM3gWwjcUE0igDKYVV+yWQV17DBLe6NexNJoiGKzdmt
jZ5hCcQ2ZkhhZqbmRh+hZDuqtMjHihwHY6FeUx5paV1Iq1W9bfmjJAksCkSX0fEkkTP3mXu6vM3V
uPaLwFuB4ECRKAj6bv7pRlom3cqUaxTlZC0+lkWAACDoxa16XVbpsWQphtOsSRiRrUn7XltgvUAj
GqiHbRvGe6XG4AJdUl8e9FgyH8silviG0ewWlzUDUwLNHNIfXOp97MeSkreInCUbYnB2jPUE76pM
cnFsb0kXZmpA/zf29KJT/DWO1WM6SsDfKz0WW1VJqo2sdPC8ViYPWNvXXYld/jjajGFHfaJ6GKT1
zUp08bqJBU+GbxT6PeKLSnoimEervql4w2mDTx8FxkOnBU3zMJlNigovZzflGm6JPDP+ykvMx5Td
KJ9yqMdsG5NmFxX9tAn7kRpTyAY7dYCXspQPlL+YLt3BTwXVHh6XB4Mh3qzB14638mxRzSxS6ori
ioijRhCMs1vaqOWCmTUJI6htpeJVJMlPHKWSB28N54i9dJALajpDyqy5HZNoga3apl7bqBThGhEd
ECw+kmn2x1XP6DHlJI6HYdM1XLT7rKZoYDYnIGsSRoyx+gzZzRGqSAlyKyK6r636ZE7WiWCRtKFt
tnsfSXBpZPDy2bNaC0UlsnGjinq5yYyartZr+Aa6vmv30ZeqcVnWCwkVd5rhmhsiOTBxszZKSGx9
0dsTcsJVFFh3rPZurHn5zbGreROL6LdhlrnXp+at3SkID5Xc7DsNB03WisYd1EGl5WNlJFT2o9ul
IrpUZbHRbbLlSp2YO42VfmXb0Z2GPfKGYnFjazWy7MVGc+4ovQeFV1YE9VgeUN4tO5YietdauseO
/qLD0E4lJpoaoxWTGQwxawMzMo+/y1y9V7UEWHpa5fhy8z0yJFjZcRS7Htzlse7sDPIbrqRBatOg
S42Ew01XKPXRfDWivhQRhEmQzAAzJayNjUDONtqosXeD2E9HGgFJhcnbSNiMpTIgUdjkFvB6AsWB
Uputo85ED9mz3GFjbc5FVPhZcm28WYb8MZfNyGXzcCRjHPtiZnoUznlzACHCDFCXgGCTaG+Ij8c9
mfyOycGUpfuqZakndEt7iuJeXExVPGppHZHYHQGVtn23eLMYYlZsmKJdnbefOW3KNCixqGW9ZusT
Dp3NMNhzjY+YYDtFTHQQj/HtbOjlrqdCbS+isQsmON2nsAGfqFWk/TCk4w8YWMbwXF+JLrCJRoOI
PNkOQzadyXrKYPqhxWe0cdPNTH/6Loyb8JVcG24j1eYks24N9sQHY5W+V0jIoG8aQXN4eESbv9RW
sw+X7HHuS/kgWnv0LcwTArYLQ0nUfQjiikNuuzosFAofszB1W25lbpjCEyc+aruxycpQHpgIMDHg
8p12euGk3cB+SqYCHI4J8Fk9nza5QgmaEUX4nmO86Ewdwp5uX4kr11Ka4ybrZspF6EzoyJY8DpaY
zwVrX0gCpLR8kASv5W/Anwgizyi3QbrQNzgpq+7PXK8yS6ImK1UubK1nPzb00DMI/j4t+mRu+sVy
TcVU6Gdi1aS2ihSMsmq+THKneMbICDQFZH/O52RjFmDiNY05FEqMfWL5ShUVMJ2NSUgHZsBXXRW2
30jKWwP5SOtyO0KpMvSXkm6pbNSbfdwp06atOS25KIlNBkCScolP2PF8jJUmXLzf50Qjq03Y55Hy
JxsNBh8d/K6VIVpqOjJLDPOqITXWANzfwAY4rHxXYi6nCEzRdg4lezOmYxU0qH2EVGKTEVxC1HAw
MG9iXnYBShYf7QKjqWjsz1ziep0BvoRQBNU3T3rcJmQbGN0brBGNDulFssfnZNKHp2EynhbVNDdF
ybInoeRAurbzunKrJAetngzm97n1lCs5MVpQYwZUnWXdRXWG3VHuItvjOIJE05l+ssQPi06Wz0Qg
wM16wfpc83FX0xNVEPMtrJmjlKAN2alGGElUH9lo+lamhcD18w8pKZJjrzEnpN1tC1CWHc96PYUN
Sd3Tz7mFhUqlhTlUXpXMw6kQ1uImIXtEg25kTy+b0efajzPAvm4pJlWcG7W4NxKp2ogYBqM6RfOm
J+NLPed0Q2QL+IOsvKqh4GTSZYlzruYZmtqWYCTZmLKe9u2YnHtYJD7x1/RZhwlzIFZcsS0tvsPE
fBtpQdsqU2FtMe1rwIM7jfFl0gdpp97CBninBIrdyGBzhHSLeX9tkQLCkwPvUFKc850+oF8YLa0f
Olcwu+Ea0yNBMeqriD70dbaX1rG70UMinx3CLY2HU7XVosI6aiubGyCSesC8AShdXtL6lcCoZzMC
9CIflsPA3IEgmukpmaxtZYnul3RoFHee+rsU7YOKKzveDlr52EoApLW4oykopuvjmUikgTvH1O/a
pdtxiuDsYDnpsNp6E2ol/FWXsI5kI0LuYjODZEODVRjCad5pvZf1kboptGaI3TKtBe40dNmOkDcB
TMpAqKgP3wv7WsRDcN2VUugqNCwt5kU1YS6z1WOrVhfzRp0ET7snMGVUw05vEd4LtX1o11betqGa
vCRlTJXpmIVBbLSE0lfaMEKQcBs40KunpuBpYpFZeMz0mZC9FtmXKS23MC1cfRyaYyPl4bktIEnk
UpBmdulpC2x9ba4bP5ezZ5PtIQPLNrlXku4Qwez2CoM7JZdmk0SQXtc7VakvbLWYI7AcO8A+x4tB
OorLsaK8ArDZrjomASTgXWZYLwBzbGIhcuhILVpgukJjdm2YzvxG/FusIvW5Xcg3DhL8N3NPJTl6
rlXomNJQUYiuMaYGZI7Vo9cAGcH39TJtgJjRCRaKReLXJi0pFLw029UikVVVWBvG0l6DsqEFXuvU
B/qi0syZbbjlYZ2dsr7+kVaBJ5is72WVQ9UpIwuMyQSgVJ7foXwXXDXLejtFkOtMaiumBHNFaeiP
tmLcdh3sd/Y7+8Ic3rJ6IF9hRukdd/j+bcxBIHaT4L1f43s5iedDncofYf9SyYP2RobrsdFMTskU
xlAtGlSuOOnLByWW2dzQew47uHJybng3C4tYdPJuurGb3D5BMvAkgWWiIcTrxIwyoT0Rp42xNepd
SnBKKshwA9bpPJKE4c9Ke9hBkacaacbcL0Y6v0tGCp+tLJjN0XBT7Ox1JFYplZF4l5hGelNCQhrw
9nc/v80Ep6G9fUVt9zSQQE5UfdOV9iOIgcGt6T06EdfSEXBlCzhs4yD3UxQ7ir6QzmFMFntPnFdb
TjXkrPq7Bs0Tn0ldT+F26hIkJ44HhnQ1L/+q4y8EmigcAKeSSesJUrcllv9B3ZksR65kSfaHEiUY
zAyGrc8DnXTOwwbCCEZgHgwz8PV1/FWVVK5apBe96GVKvswXQQIGu3pVj66B10Jkpb8z4auEiWfZ
c4muI3CToWe3D4RrbW9TCzcGv6d0Zu2Bq8XLQ0KKWf+q3cxLvZU2YGi+MjYV1OcaHdxcqT54hZPT
U/vzrjRl0icaATUpMNrp3BchqJi5p762AemI6m2/NsrreXyDoBSH1maZdO+ODil9g56b32lTxR/W
rBuEg4rpYt+UDluSVZGBNjjXPPQt/VG+ng4EogCLriy96OoPzF+33GKhVf49QI9seOrqoNZMdpUl
mR2HZbSdg5wyd7wYtIP00e3qofzrWcOwVGvvNowN+OFcyS+99M0wPi2xkCTpg4XvYSjSNj+3vALO
e5jS8Xso2tE0B4qLnfEexBeEKjA7y/TGPmZAlYPJMeyLQWXgLCGEiZaHvvABRFm1tBWZq6EybKCG
wWBH8xa9/FgT8v5qhm4Yf5d2prK979Ou8zbSw0fW3Wg6M1BDWCF8jPAxh3cvrjznSrjLhWeXtWHn
YHJppmVu1x6lwqghiuZmOs4aqsb48/Y+EVLJFfHZnexScqfLnObQj7X039k+NDNsdURdvCsy4dP/
SxlP+b96ngS/2/thWGW7xU/o1qmi3nA1WvIAnxVrUl181NpPq59gsbgRMdgwn0xJkncPcjYOM3sX
5457YMQO/fPU9GraJ94wFLRo1UbsS0aujzoUPbuKeMKIOTVoBlOT+X9JA8blo4k99Owui6uLrccY
o56etfix2pClXWQJHZ9lCtbkMNoAkXYh6i70UqqVggM37qxFjXQyesZu27AjsJqQq6hNc/LKLuRg
bwgAc7skYzqEZwNplauizOkbk7oovtA03T9dmSfj3mcATe8to2NDzldgdBc5RqTeAEGhHblTm8AC
2DfO4S0EPXtXgrzf8Yz/qxXh8CZ5r7cLIvwDkf78V8Z5bQh5niWFYueyuc0HIYTQbaQmPn6lczcl
5p2BxL36oXMqavWN0P9JijTeKpb1L6qf7mJyfqCsCyZJG65XGJC4qTI6JRs6WhfoDMY/RrGwHqIi
sq59UdcEVeaY5twBqPtPVrXhxYlICh/5k8hfCBi80GWy+Dh8IvchhGz9FovaukOReOhRIT8JPI+7
scr0L7K6uLjaoEo2Idsxd+hurVdZVXxFtwhHBdXpU6p5+MVC95b4DdJ9Qj/DUxMJzuo0tT34Uwv0
vESU6c5WJe0FvcvfVEZ/upaq6mxR69Kdt676NdCasWuJZxh3/sKVAkhXn0ZBLS6WiGhNTrI6oWTa
h7piEBQlcvvkPHjNbzUFJ2Wl/NpBItw1abkLqwQdnTWwOfh1k22XudlrDoYddEj2Gw2Qty5jKoNa
vDLj+AMs+YwH5YBnKd/B/RxwdgTXOBfqAEweBpb1XeH9WPtNjrDvBv3j4i3R3Yz78hYU77Md0c2Z
UKgthPqcKDJaQJPcqmRzZ1qaA60FfrSnl9RqMN5GwZ/C8cNXPAcxvRexYB2AN/IxtKoGj3pIqwdK
96iKQ9pAsuEYZ/2t/IoGWxVILhueM9jjKVK1Xx0ij3vnRvs1pSVzmzs/TjHYClhnlOQ7WSG7btNQ
RTeWWScfI5BI4x4kJZuEvliYirIJ0lLOTyoG7tpRFs+dLRKnGnID7Fsi6U8A1oLfczKm5AVYO3Tb
Mu5ANxdBmb+NMiNw43GnlechN4yJUxAv6cpjbvH3ft5i+Yb+4v2a2Ok2+4iTuNom8O7ButQx2x8T
NuJDtib+y0aENfOysI9aR1ZOgaTrW/KFSy+jJYXmFCmHPAPTRsGRsjF1JjH8H5nA3FCu6H/Hc0ob
F/siJz3GxeCLTcL7BIRJGTwLtl/YmDaGxXZpzCtqmxRADHcQlFv65mZziaalIaGsCgc/wq6TxcC2
moq8ryHO52A9sKXGoM/BEW9m4bb5Q+vpZDo5TcWT3LAwRGzNoYTVVglgT0V0nG/sImyIaOu2vPgV
fwVO8By6XzNwmV2XY+KcnCjtWyA5iSzfocRZ0UHHDfdCkLE5FW2he5v3Fy4qJnEJR9dh6XQnQAWW
fiulywKf/SxCpByVc5/aKil4OekuALHnL/EmCxSucJrfzWvCwJxs/SKJaVfuRH2QuPgEskto/bYK
j70HivNsHzEjBLSUZCNSP+lHFmaNyRQ8LXbQNK5A7dvysU7efF+28WZcuDvd0sjSv8u6zH0b/RkM
6OpfekrLqgLdBIHYGZ21BzkM97AFKRwLIQ7WQKjxQ5vCef1XzGoUDI7bMujF1VEUHl1q4TyHV4tV
1ExWaqo+/hX5PsxYcr/bENLtw7gk09qfM9hbodf2P/8qka1zSEtUxujF63al5w6/CTy7Dz6QK36A
vDNghMY4qY//OD7+H3gKH+o/5XPX/PnTXb7r/w+chc4tjvp/iNxWJRT15PvfvYX//E/+J3EbYCF0
Xbxl9v/kav/LW6j9//CFB93Ocx1sBLbCd/Xf3kJJrFYE6C4OpkTcV/9rLRTOf0ht26xTPVZaUgr/
/yZw6zoOBsZ/t+nwb7dVgDwmFVdu7dq3//7fbDphZ0El41y4xCJ215EvOuyuQMxp/TF2Bu25zQpI
SxtVm2Ls3yY3wMW6JDyj+Ly1a9WvdLmN9h9WqFo/qFrRp9urefzlGmjQ31kQVvYBtpagtbVuR3Qz
4w1040btspxapOr+mqcyo70y4GPZug3gE6vLw71tUhuda+aYjVZ13TjOFVIasGtwaYz3HBPJS95K
b53yWhYvbdvV41VR+ljcWYHIn4ZuUPbRpwA92UZl1j52RS7esjJPmRep7aveqdHzCgTLqW8PFj1K
IoXqwEwPsBu8EGjhsS0SLg0NyAjFJWYXTsGtVp0hC+hzM/Vp9IxNh9raFdcq/aNqS9+5qUPd0ghz
D5f10A+YyDEibcMBnWHVlGVXXloQeaShBglVA+iIPWeHZfR8daYy1162TVoV3Ucx0jZzz+mcxEe3
kVULNrN22x/0IqgRsZUC5rf6Mf+KFjx4bG2t8cGBUQufpIr95JXrBtQjG4/V2tX1/FuJsd33oMxx
MnU39HfqCtxynW92mhsTSKWc/gJKP/RaR7KGCR9PWemuUwqDOEMlA+ifBNwnEmgpymlTZjc4W1S0
XB6SZXQpf6K5VN6WkY0JdkubLvdR14cA00ije3dqoC4PBSJ2Entbt/ADE5aKEHVCqrNVypi0NEOz
q8oFN/jU8id9LDxVhydBTfOwyYxrHfwpJY01Vv4TT7JFLDCPTPfi+lMmzHYuHat/LgoNCbbX1MTh
DBvnqrlig4ogaslC3B6WbqhltIm9ApDSivLchfAG6t/Y3ee6cLJ34wn8ZdqENNZqpiTNt0jFASQo
0WvqaakRFscxoKdSkqm6TSrDOCOMOakT9jtlFdLnxjl3I/dK3d0tDpSWT4cnwXsfa+wV8LKaoifF
Ot1YLlxi+OhtyyG7yedjbxOfabuC+zVf+YpexDIsjqDhxvjqO9DJefozfDXbaqAPCxBr5Exfwot1
DFVmGvtnXJrY/udSw2sKVMQOKByElaxH9F//QB0SOgcLpDnfTtJFvunsMkkOIVvIEdNtOgB88pbG
cj4a3eM4CSE5Ydt0+Juj5mPQCfiVu7lIL7bfwEqDqB7pudhgWq7jk7LTEVdJhyuPKh8h2YbT61XW
KWNnznIBdrdQE0cBYJVWBu/BYAcQsymNT+Y/PvK3/NX5Ymw4IyqZ2SgpIN0iifI7yG6bpFUt32o+
a4Em6BHoDNsjbFT/ghPUt/Q6p+Sg2tW4pbvuxDCRVdWpt3xVgInBiiif1ZLoifrUsfG+am8mJ0VT
dIcIbiMYvoQFPTBr43RqWXdFMOSvA4BxCTkbg+Q2h97LsmfpwqfQlqQMaCEVxSHRNn6n0BNFdQ7c
DFUvnmVCSM2z/OAaVXPLzz7V9U80kfAAXyOsW08E4k1fYylet+WSGRLmQrwUFh9vuioTbu5JYkvg
LX6beB9KVzMHo0zQPvsZyPzHGNArt8kGW5CQCuv5A+mW/ngzJbZ5MfQyEX4Bxgh2uK/EB76YfGMm
ZzqywAmac5gV/V1LofkFRl9GWxPNcMCHEO55nJJI7lU1OB2dco6N7zpwkuFpARb8YaJoufcqYHVO
YIKzzCFuMhI1uEGg7zwIIDEMtIQW8cUkk1r3DpGduK6rHaAe6zNarO4zA5iMNcRhjK/yxvdQqZT+
sYuMNV7F/xbIu06JqbTlSY0OicW6HFiz1eGDWQKNflAM0RtWm4ggSA7SIJxbg/NsyR5HtOU/GaTL
j9BJvFuriZjrHVDPSR77pZmibchDzBoFvwqNDwzfYjXPo43Dqm/kRaQxKjsowY9sgtW37lsTXVxA
y/OzaxHIUABMVnZn5vqIgGXoZ6fFfb6EGEsAg1E/oOGtQPYn3F6HlrqElg10SHVJ/1zhq4DyO7Y2
/1fSe5o9E+9CF7pkH2cNiceyLsr9XEEFxo+Xq6u95C9Z1vMjmS3/BaKYo1dZCFYejEvE3Tylm4u+
lcZqXyMXajcG2CTt3mczZm8RrmSSsBPTQxjkiY9jU9QXUzvzZ1HOtGhi23uIaDdgjB+RmiIHd2KX
W6c86aM7wEacP2Ko6MMrm/CZjQ9V99HCG6lgu14i2STj2oCmPNKW6ba3WY4YGaS25WzPnvUJ74vc
bS8C0Mx4aFqM3ZdxjOdTw9ab6FUOfdThmWQlyFYM+Htz1q298Ddo29dh7qnJaWaLTlAL/9go3bMS
QLZFAwAXsW/YFFgjgTm0Gu8lH7Ft0jc2zzJUmdEtkh9l1YckZTG4tFH22Pht+pyNKQTkOiU3yTDL
SdCkFPtBYvuAOJZ/urNR6JCCZ6etEpZ+dfSJCxsHQr+M9+6Uz+dwpCuGztX8KHI+IEQSkpOGqU8c
DlMHc50NTtLP2baAciQ1mwz+E4oEXGujQEaBrcfd1/TQJTBj85ukTOdbpJqmWVEZ/NtFg6mBUkae
0NwOnsF8pg82zuaVmTx9HtMFpm05E7mGSv6aWAOGjSIk0uynwb0aab21kRK+2dJwGIBneqY12x7J
S2TBhwt5mwVJ5Nz7bpodsZlQYdgtHi5PL7inY0d/R2r+k+U5idWw80EsCrHvHRBOdeECO/Dt4LFh
7fyEpyteLzQqo3vQVfwweBWUoISWHop3ryYRzElcNcmUhWgkXKZwvAzlqS/94DBkcXnmMLY2XjTH
+6ESNo6ZqMYsGs/n1JEeANHC6HNAguUw4Vl7YX1frDO7pQxUFP6jRUPHu5uF5YlGJCDhIQF72MNX
7A31ti7kslN0GLxHGPduP9AoWreIvmvbdV6qarmfJ7jsLBA8WB6lLi8q4Era9QuqLwWbnhGfsht+
xzia95Hywh2WZsqKHdKPpukZV+3oNymH9EU3QHgTPquHtEhzztvZ3bZ0Dayj2JzyLrHv6g5GQeAV
13mh0q5F4CShk977XtEdjAXrYtFhvW/9sboTPdWN/ABvKXGkuOTKM+GBIUm8IEeDdJR3rZD67+lu
j/4IHFtfiMTVk1+AYW2rDli4iue7NJxqtFC+FhOHHdIkxsW4+CkXp3kzIgc8IkXAD9++wj6P+BtP
7bN2E2vNtkbRiS12zIl4SULm0qwgy1oso78GcYscuHij2lQWWLN10on0So9m7K6mTnSPNXfCOy9U
8lwt/bzjYx0BQ1ngZZsc+LUVxxQoo9xTgZvHWGkCzNIYsF6596bXrk1svl59Hh+8KbzhRYyYz0Xd
u1u3G6qLmJcFwBtPLBQuMEar0Awey8UJc/iU0GNb+SXE7/ivZaluv3gO352IFcJzl7aIIXKwrO8e
YtE5zNv+vvEq1pBmqfsd31dC3yqrUElA8pB3KTCON+aVx1qvcfQpbqQQh8rZCTZFF4eMQy2Amcl3
71tq9rYL1ieM6FF1qSR3N8l1aA8iNvrjxswAYBZT+JkuHBKPqWUfY2jCpTlwK5QFhdpxzn8b95Bb
40SfW1Z370M7jtywASfieiovmDQOzeSSuC2R0SmpCHdBBCWAdTYimg3afdN2wGJMzmCxslwlv6LB
hLvRzfozNG0bH9LgfsJ+HegxL/l2qJLCP9cv/8adfZ+lYkbOnZsL7r5uE/uoMGhGxU6bdjrjV3nA
8uU81bJPDyLP/GMRLPpDxe1rid99B+COFEZMi+Zq0Xa4MVZ5V3H1OkZeme9smw1GFdy2zAgkz/FC
724AnObZEeajzwq5goEcbnr6nXZW0XPgTGXK+9iUmzbGxMas1TyxNswP0sQN+2GMo1OetvfGFJof
ElIMG3RZrUeMDUdXKvtmjbmV4RT4FcNi+ujH7ssEcX6WWaJOcVQoXvISGTmJuRUS6AryCiVMw5on
5zP59qbzaAZNabu+Ix3isJFMnrrBuZU5seU4OhkPsZu6zxld4y80dZerCILjB8fvVwm1msIZBECh
uNtYjt4YQ15Dddrb9ar95gGbDza3w62aRfU0V7W/qXJ+1o1HHHtSYXZ1AkIg/VAWF7pfxIbLQEOH
bP0sfEmixBPzSXYFudzmNv8WQvzNPRAjOORjaquILtszwdaCbAj6FZ9xfyISz3145dGkma4iI9Nz
SSaDhbu3HOaFuH4715KRwwUNmdVFeD9S6wz6p0jDnWb3esK7gGrZLOQDKJWAW9wj9a5lF33bPhkO
XY/ZsWzViFc/MM9M+cBauWbcHuuxYDQCWzHF86OHDegRe571jPJEqyQLsHOHgsw/7NH5bHGWrsFZ
vrZWHHwHrGUeMaNyCRAjI3JAGmutZ2l9dvQS7NIcpF+L0e659sMMDETeP4t2/t2KICJbcqugTCNT
kRhJVLGR0Uj8oW7w2+VNlT3yD01P+VL7Bw7X9LjERfnKsDt8ziQUrmFo5DkTbN3J7hcPbazS01xx
Ccl7D1kApCB7SwCF/lhWxLqnd8Fc8M4WIP7SLvtnh5TillcTKAyfGLYZbX5CERePVdW/VA75miaD
Mzmk0zmwJ/MNNnE58ZnBCGHX4pOQUolPL6gfoqGa3mpelveaPlFGjoZbXYzp7szl4M1UjrNNZJtf
ipRjt2GO/lYxFwJNUpFqOHNB5h321awi/EwTqW+bQRvPVHbyfB+IeSEfC4JqwCW6bDcV7ryLQphS
rVepDyaUieIFBw+Dx15833EOn2pbzxfM8JQ6QWNYpMvZGVH1BvmwwqYXnydlibsubKIjJSmoHVWv
N2Ee9gQbvHATlM794LThNvaX19orCVLRX8YphZyQNN0DB/b4Z2lwBwCFwk+YRNTPeFC417UIqI4R
kkriqbuKvHdYRYnhLYmTYosdlI8KbsNNGiLA3kzje8p5qxciK4+p18Eypufn6M7ckQGqaswAXgH5
gJqlOgudC+YEg62Qud6y7f7a+L7BT5dKsEEjddv0bjcKWmRkmqMmiL2fA++eKtrbKwueVDn2N729
0SGCG7wK+U3g/BwUy4mkOSx+Bj/GQHyD3Fse+Z73GJ/b+XEJ/OQx1Flzps6J2dNhUROHsTzxly9P
RVvrlfTqm9vMfZF1620DG6Skk/n4YO3+JWAdB6IgsV5YBhdPtg0KH3k4JNJvxNeYzcu6rHOzSXCK
ny0Eeeoa0L+xSEXRQ0uVzb7x659mcSiftsp568jax8vTen8y3/M2oVNl4UohEJ7yohmxS3BpQ6uO
oy2iZbCbeBfPYmlHbpu9+HD1Un/ni4GyoVEaKYpV7X5Olbk2TQ0fhjEIz7qf3bgeiYgOfpRBiEb4
/GX7i4STYMltiRmC6w1AepWM5N7M3Awnm0s0m9Mq3djQj9eMruUpt9v+vWD1g4NkVNeWLiTMcmWz
x2oTvvFJDgG5qOw79ULgcQvIT7z/mLB1lZ5t4jmHwcbEbCUgMg0rDSw6PWZdbsAMjLLM72KSo2cx
KnuPmoXVsl+s0+ikFwgxpN3AeMNTI6pXugluIRtR/Y9U2S34G/LzbZeJYoY++kRLiXbtAj89J3oJ
X6YLimsyJQ6ckLgH3MV2DxOr/G7i2rnTY5DszFQzQ1e4DrdOwHubpKb8mFMaDey6zw5uY1vrITXd
VU5lcpnnkjd1KoH5kt/ZiToGyxrK4Yt+njkgV+XDq+j0/MCqw33vWPDu8B5UL/hNpbuie6255JAC
12GeyAcze/OeDwgwtn4ofkh4uOGqo9dpA1A/+yw1bP021T+h7y53xbSMRzdGlllhk+rxAEZ6l+R4
i12dyNVtvL/gx9K4moJhZ5WwRNUt+IaeMxrsJGGpt6lnWeSuenQwEoePMp2T53hA80F1lnv8+8t9
F5dY/NPCXja1omER9L/9ODZLd7ZcWz/F/TLdBRiF1znVSCRWgdfVwSC4/uCNIAXG1/CWaFsr5vbd
VA/BulBsRoM0pWzhVtHXpn4D+mvJ1n1oPL58rgelQYEcZT4dsOm4To8fsRtfHbCqGKk9zwITrmkj
aogIPVIrMW+tLsY4XAU3mTOT/5jUPEv/YFTJ6pu2izaBoKOO9AoIFkIhquvcV32zJmduk1wi26Um
Pl3I8JM5sN4FL8brm291aud7N2KsXdyiO2KbihiOWE+5RU/4cvaH9pcqqJLkGto731bbxS9qzgQR
Qm8ZX+OWcVa4ld6recrPxgE0aMtb76jAH4E3TCH+hJOE21pA2wZ7NX+P1Fjf9yP3TXcW3CgtPT3r
3s63BZjxP5XVDT924gj+GL7zBYHTur01w6NQdXCHTc5yGNwbZ6/BC7xFFZM6u1vvwTb+AKtnio5K
WcjjPcHoP46NJSILF7JufUzHBeVqK3D0jzRGAgTm6WROlRN7UhIhKnS/CkXdU51w6Rhw3by3wzSt
Eqqs14WZ9Lozy10mbOYTjy67rvZ+sjQdD1xt/xBJvbPStl6jGv3WDT2s/MLZRPuNc128WrA+c8wN
KLDs4jSzAaktGU1Q5NUztTQ7xfOIvWIAwzb3isp7rLW9fhMTB/rEx5U7S/0okupUJ7cPRW49YsxH
L2vKl0FBtZqnX1FkfULE5ua0LPKzSM0PZoMMsUI73EDSeucKt3iYnRrgjOAnzjXCkHvw0CRmr3u2
WjpkVkGl8/UYZvDWoG7v6Pxh5FUZc5Uq6r8d5tL3JU0OBFmHk/KQxeMeUQcrFkDNKkkY+0uvgSck
ne/ZcFwwmEsirMvzJNAjPJoeNohpl6Uz3APt1raONIw9Jph3mHw6zZNsfzRlNL3hQ+k2ja3UTTCP
16pB6WisJbk2Y1zfRVKGF6U9tTWOeEJDfzUR/bG1Zb3KWcr7UBuQQfVCZixKNmRP9NVK9Rl4+nSP
bKN50phFp364ZPQo/e4EB2KPGXbrpygKMOsZgwBJH+voVrOOrQSb4ThsuykvnnSa6S/HIVEwugE3
N2pcjlM2tV/e4OKiDV2XUVtGlHm25bOXNeq8sB892o0Zd4Jh7xAulYWEMrs7VibBVeGjPiu/CHHk
ZP5DKQNo9OnQPtk4TlnPp+NTJXgpxwXPdyyi7i1MwUoxCuXv2OA5ZEVGyV3hjKhrsgDTHNIXkqwS
i5fYkC462HOREnoNx31atxTI9NRSrJJYfGkHgbXCi70ZKUZlN1tav1okgUflW81mLHiA+wAZrSJD
c40o1dq3VERfNL6Ul8gJ6HsEKw6DEw+Sbmfl7azF/HOex4fIBOl11HG/hRHeHFLG4xcWUdWeVKA5
dZ6fHDDcjisWaPKIqy+lvj67G7Go7SeNIi2qhbgRm/u7Jh+XUz9wmSQCnvxZtA/pjwaYNA/9Fkdc
QiDXiYLtZFnp01TFnGtpr3ZWMoavMGVRalMqmZc5hqPlLM344oOdBL9myeDc5l7HLDHwJgyzA7Pt
n8LfUMgL3dCzzYduJNlcLOmMQcOx19yQFWGhtFbc7TCRuCxrLizBEF2KUt/nmXSjbZ0AZ42q9tPv
vOqRDwnW+IkE2UrzVdmKCRXJHiZkbmxiV9vTHA6s+FmgR7imy7K+lA2M29Du74WbPYeUQF5lGzpn
BInQRznraKrPquQeXTde+6ZPXrp6pkwkx2uATJpkW0/jsPZ71HU8IclLMnTPfZgXD1USdPf8Rbgf
tU7IXTufBtqXJOom7UwVX/252g8JBcVBl1eXoaauA5IZEzx7qgtYifIadFp8Y1tE8UTymJ5SoqWr
odO0n4GMP1i0aNyxdaHyQPceymwQ/7Lm/hvbGZlQl6DwG8JUio/WU/FDp2C+SZdG2brmUwhtXLKT
qygxypaCnNlS30J2FA83roQIhfiLkWdMH+mhAAYVcRMiH+M+0mY1/jZFOdJ7G1ioZ81H4DKMrGxp
DLJ7+2shDnFkvANBEHNJ8oP8EeD9Na9ldXElt32qjmG59QpsL8PqPG1dwPrg7PgXId40TdEkdHAQ
rNggaLikOxcvrOtHlsoEek3E/T/IBAyUZVTiriwq9T6nfkjA2ERDWa1bPpsOKbRJJmvXXbruN65h
FBXLHdnBaBJDlGv5QUdewfR0roOhF+ZAYWrNgCUap93KPnF/k2wMWNJ2JOquYnC4F8ah+9QI7Tab
vvBHgp14JOvdJAeYngH0E8LVdEGkUIxpDolG13tqcX5Wu9bqqteq4QuPUlmZzTTN5ZVNXLmrJhWd
LNZg0TExZQLFYmrVvJnBnXz1Agg/zqmR/1xCMVnz7VH72y/6ve8iwJWLpU+oY/0jRyb6gqNh/VmF
a2CBEc205jb+7cvgcagX/9fMcmjrxrhSmlJfadVAh4TJk29adh1PSaG8kZcgnO8IYFBXVjqtRxzN
LdvdErLsqPNG9HcyD6s/VSnGR3uQvPUDE9t4tEJfPjZZJD6SePRw06R1+pgywEIjm0YQngoIid4u
QTXci3GIF2D3sQleMqEbVB1MfPLbExZotbEP23YrAgp31vhMgyvnL+NrPnn8EHsUtJhPt8jq+zbu
LBQp2PLPvllwOKe+sIfXOGgb65h3xDt/d5boGdIsnh5JcxcjSlv9dYdIpHA0+LkuWGUehjlK9lA7
EG+coS0/QQZMO5VlYOoKTH97WdGjizGgJx+SJcmAcmoNL4my5I4fmHvuLFz5WUwJmsrdHzFyoN+O
RNkE4465zxw0lP57yahwnLoRlobysvXiNbctc5tv6LDv6DeOYYkQWtu1bPcokBjp/zbk2KokFevG
FcXaHrz5b8CH4Llwg8alIbNTr1r64hF8P6RnGu1elnHU77YJq21gJVSLjhmb3LAU8V1PzvVUs6/+
XcmalHBakuRSPZa42bCqZfVOWIkFG7l4O9CoXgbllw4dJCB/GL0fgrDFYcAL+pIRgBBDz2HqmZOs
DJ7wFkzASzfVNXnpevqL6mlv2vZ2vaKc+JN8/DcYheqcKMcBACk7GIqa0quQ/tNVEnHb5YS211nM
ZdNNOyThZlQnOxz03pS8suPArbfgKVprqn0e53nCbWup6kKxMo+wNc0OXU9duVE4uuGAZtMl4a08
Fr6Dvy92v4xygaBQSbsjNx6/TMOs7oMGMl4dsEsxZag2g5hptV3S7MXPhuXIbuaZa7cL3iAn+Ign
gV9xsugLLAC2WP0w6zOIAH3g6fefIc/Yrwrk5aOuevVOyQqf2aT0qg2JNepZogEPQ2LoruOIsu9x
zXgA1qvhXddt9hKRArvY7jQQvx2qC2iyV04k9+VWy33qC/azYPKYWSHW+OwMvTJj0sH6Nrgd1v6b
PL3AE4La3p/s0fefrbyXa/IAT6Gxf6Y5GikVTRAdHNTWU4khnxFN4qkOE2JgFW2qCxIFsR9wQViC
0c3Zuq1sxz63yKKbTPv6ZmSPjxmVPEzcnlG7hcNrPXHovmGXwzPo01gTuRwZHI7YlwflPiWdU62V
QKqZfc8nOTbgZuZqc3vpsvzeVJgBlIprWg89Xq/I47If0SfC/iWOL41j3C3C0i+i84prKE0865wA
/jrqBpa7M9ThqpDtgdfLPbCqhvBzu8TnPIgPvbvop1mHwZbGLyqjFVB3r+/f4jxP/nbVRFYbO1Lz
EwyTe+sXqX4RLfWeR44AQIGB8zKQFf2LT2H6a4LKPxQWFVKs+J6E15tzbYfTneXymgWR+xS5zjX1
e/maBOGWr4LN9c/Lj1kYAFKEmqhdA8uQP0OyL4moP7CKMhtL4j/xbsHqW0/GU5rOzZWK4t9zFn8P
vofoRl6RnvI8e1FCVcQkWnNFtxygFzRcLsLWuYs0/S9bUavwHEwTfFIjKm93U2FXls+KNeH7eWjc
krpEstNsgyd2AdNEx7AtKGXMyOOfsyj90HEcO2ssIt1bVhFjs0UmX3g0Zr7bAjumVuqQRZwYZjD8
kYbFv+vxjyH6SXenywW0bgEt0rYXgozDf7J3JjtyI+mWfpVGrZsF0mik0RZ3404fIjzmQaHQhggp
JM6zcXz6/qhsdGflvV2F6vVFAQVUVkrh4U4n7f/POd/BTsn3SdPaK5jKb7Uk6NaW2SnA8Rwurj19
cNUTSuaE9pzVY34wYJx2ycSfDZJoOns1xw9nMPJjRjM4+wChEgQgh8A5kvlzbOXJM1LR9OKxo79K
+2h56szICaHNYWl7lHGCvU8r8VYjJZyzQn+1+8i/VpGWl46MKiUpcfKT7Qf72KQkIbDnIVQhrtST
l3zWsgS6HKXlWt0EdHufTN5d1Q7fWWp6ZH4/W/Ha3+DC8Y9xSgTl2KeUypAIzOhhAYDPVYZc1a/t
M1dL9G5MbfHLmcS97wbfsM6TAuGeWA7VsYjHZ70KdeVsDfG5hd/a8ldy425mbnw/HdIvJYWW1/Ya
Q+4OOu8E1aA/9FpAojemu6X9zYtOHXLLQrOgXTnXuco3QzW2nhhgYC4pb0AwzWQ4Ctuar9cW58YR
hQTALPyZm0JkMFRpG+5oo4Kalr5jo+0x8QzWTBzAVKljfpUBOcodSQ4NFnsp2uzRH2NhaCBovRdV
48oLJWwx8ncjQ439RVIiEzw6YN1ckns8FM8J4u6YHnRp0wnJ2go4zXVNjhRsm5t6we2Q4zq6YH2l
g5sCHkjIXZ6U5rtZBMZ+vGRF/IiUO9Gz1EppfixSjzk2MLJ85dfVaqMMSlJAfTTMWPby5HbGDupC
8qEb28l/wZaxqFImEB3yfVrPHifY68FrVxhODWsNObZl6Fv9elcJzLd2ANM1Zbn8zD5mhbKKtfBS
dNVyZ/OdPydBT654iUrdhoYUL55vIgdOW6pjNMDTHVNbh4Mto2cDVrTyJ3aK+HAocLzJkMp/sUvq
vil/cT88yysUyzPh5+AilvknG4rlc20m59pQ5PIxOi75tqmEofRQLwxbx8oaM3k91y3X3NJ74hPm
mLVvamIXCmcUkk1kMHNGuUUxlTctv/yEcWkmocTtegGBsutlOgUHTDQFh2TRYlYcXHYmZIzq9Ge9
Ij9d5YbS4kPO8+2Xa4v1yuI0ctbS8O9qraLiVKt2e7DrGeNXKJTQ8ylQzHxHn35mGCmLoN+ZuDYs
h7NXkPu4lwXshLDox9QR1IX6mgjOWMSF95Z2Pd3guBMgxnziBE3IgaKCEqp4s6yJZi/WtHg5u3vO
ixmnRI+KxhwtVpN1l+1i5d+NIfhzZpZMPSgqgRmepGhsN8NsaHuwgXGNxAgAyRDhkTuoBOLDEs/F
m+pEH4SmGeae0Gw03bHgnnqLn142cMHdztDSFn9DVhjfK1IcWUi4D5+BSxbRWQBhRcjOh3qRZfzG
rbLI3/qeUQw2Vl+cNYCCrc8YbtkZj7rDlqGylMG0UdDLzgTiurE5jAFh+vtsKrr8BUeRC94ja6LR
evjb5kv+b4v23xSu5f+3Q/uYVsVH9flng/b2B/7wZ7ubodrHyKKV72j8nPA2//BnC/vvngTBqYVW
Er+193/92cr+u62xRePNtondqAD27P9uRPL03xU0RMCw9PcpRwby3zFo/2caKE5vykwDIRWvjlDh
P9qzB5ZLSWK0BdheeV/SKm6piSU7DXIfy1sAOKFbX5clZXLmNMe9t0bDYfSmK/otnvi9d3965/4L
AOx/9YJ8qVxfbp51l/bYf3xBNJ4HgvJtK3Ta0Sr2a+JbyPYuoXmZttMHOT6WGhlrimAfNRsvw6eS
+I1JMv/AwibG/4/Xo9C0lNYIDloHf4HjNj1+zsCDbmJbnvnuWDTFhek4wdhrtGVTvVe06zfVCFYk
NnYSe1dZs/NYtqyzqb4RTFT//A3aPpA/Yy9t32bgd2XA9YGl3v1Lv4ndWVUUu70XJqRll7Blek53
iB9IG/7gjxSAV/NcM1MGSCVFXjuHTkexOf3zV7H9lH98FcILHMjECsfGhm/9x0+p557GZitwQ2PG
9k2KWff7KsfUu6ebDgDGZKb4mak1SY/gaFT+LyC2//nHs4b3fAi6Pt8Pf/t6/DlUgO0iWzTL7bDC
nDfvl9abJH6bLhWhPfgCOMwKkIuSXsqLkgK8+L/Cj25X4Z9/f+E7Gz5XujCbNf/5y6cw6dWtZ1TH
Q86b9BGwDbCQAQfOlrozRG4wbCKdpsvvmLhHSi5i//zCbEk8MsAV/M7TWw7/7rXKq/KEE3DF8+4E
fCz/+LbAS+P5okFATUkuQDPVjO5TY2hDJJflViHqTPt9bhIqcUCgcn0Moihue4dC+N2s8Kn+ixck
yI385Y1yuVq3C1bxeOYTU39BHqPC+zyOmiDseC5RAgHOAkaJZ0+QF+0pQPZx6IMOp8CNH2c22c/l
MpPZxgBQufugKeLvlEbCpC/4WkCnJWjMIrsk3r1Hfuq/JUuF5JPWpImfuTtBrBkHEa/X7LGpS/AH
43xhdU1YntJzaJtTHyRT6BeKuophEAmOTwEhlBZCbb0Tw8t/2aNTU8/TBmV/lXDzpZPHA8YTUrsK
TWG0cr3t3v1Gcg5XU/HmlzGogky3wAEmVZvxFjXSj4lHtR5NsTgDLWaOFX2sirKG4H4+sQk1cdq2
oU+uBagfoqEIy5TZvtRdEOxlsXjz3qwwsXaVu2BQE5xM0/1osCEdAi/6zHSkH1eiNDH55AQ7gl0P
jfXmWEQVSGNM2S/qF1k0SMrDqWqIA166kb6Jj/kYL+xFo/p5mF0Wg0gmw/byBWgqxqVo5qKtR2wU
i64pZIB4UZ1KVpnJcTDCRDSTU5gMUnSdIaB6nCf2fTx1BvRTx8qfZZb9MZP+1ae2Y5O1J/HpE/zG
jAeAaJE0Ck2JX/ecXWNKQF23Dx5mVgDeKbFcBBMxdCw8+mGkaiIhmdvvIyHHGMWK9eu+WB3JsjtN
U8a7xMzhDMeJSYz/16HuIR/aQ9yJ9IH0XlXuW3+WPz1cY7t1ItbQdYz7lj+XP1YMcNdua1T2aVss
KdDbrYd1jHB6gm5nMaKw/u4c2dDUocGip8CzKi34QOKueSjKxaYFJlojhJmGNBDUJUTs3VxLvFqC
vNDOkh0XTD2a6WoYcEbfxOn6Y+Uvf3cdBG1KRmKOf9jIaTOth3afustTJGbUZx9QD8kjMQvzjP+7
QH7274agP9Srlb2vbNLnncrZzY/a4wJm0rOfEotYJ+Q+FgMfrMz52puA9LBnxz8h6lagNMnshEs7
388BLcShM+VwGAp4yr+l6FGFWQyEzq91vkcGOI8rOxA99C+NnugWwB8VHbCmAfiLmheBEFZjqmgB
0hJAxYUfFO5xMrNLp8dSw8mEZ6/PNX29PIcy96TWhmePBCN4L1XeXMemwH5NmfDOspPyZHnja5Gw
HO2DorlCHjB8/Bq5e0/lcXw3OUaw18uftOydt9LOVu/as6CzYnSpsCw0BQsZJU/2xCZorNh+acnu
ZrC/4Du/XVS5fnCXKx8ngD0fNiAfPDVVWT71U4Z4WBTSehpniWeBwAVQbmN9bQp7K9mLhtNSoktB
dqJARbq3dV6FYErBEW5nIlJPNIrbecF9gYj3geQvc8oMFvfkFbQGt5zvN0+dIXU6pfGVapev5H0s
doJitaNzPyW3hAre62iuWOJMILnQG3WBrCIWGu9gn5ZyWzg1FyYZyu6v2gi0U1Ex4xJ4x0AU9cLi
Bj/3DwB9gwtBAlJ0fOhLxe5WEbsRiH5pWVq3IFeI7a9+lr42g2PxViumLobZ8rnO5xC2sNlZTWUB
+y1HlFVorQefNJtEOj3HqYhuaqnGb5ku3Q8ACf7rOJTzFZgq9BR5pQt1ler1gbvDjV0imseSbEFe
HZa+XN7agrxWvN0rksL54Ml0SjLueLaX5CSGUmxiCQJI4p/xr1Lagv6zlkAnrPIHDOCTPSbNV5GQ
89JessK97KTk1wUhOs6vo6ubXTMjFewDnDwPeFACLtEgPlkatg2F1TsgBddTE0XnJXJoVomKXT+l
sIyc5SqgoSuZQL+wFmCCW5y6Fjd9rb3orfRH7wHPIQ0d/iAWcVkDxDP0h/qNIUs+g5Tr1henadTd
PFXVD3eyPipYuvdty80A6KNIb8HNT8NnYUVOdQkIoyR3yp4L8bXAakRiSdQ8A4OxyanvsoT11DRJ
Aw96YHV3TJMe8LLrz4JiGSi86Yl9aP6T93m4IQBmNwec9/MdOVswQR1uSGyfljO+wUKio17xhsM1
JihyWEdHHas5X3kAjslr7OvkMtZNiYcuxe9LM+NkwDFFqEdejqYZZnJaz65J7PMWoXNvJ78sf5UR
BTNhZrtTaDUUPO/xRjYfNprTgd8ZjPqW6DkQGG5Q52dDx1/csJZoiOo9tcFIwxccBApRFizJoUpK
j1j3UP/yB1VxO16T5dUysJG4+MYJjwmXHwW/pHuObtEACCu7sblziGyue5cm9sPUFuuxG3u2/5Ch
m/h6zOz1iszW8HVYHWfarS1Wzv2opuySDpEG8d0bT+yHIPaZJeK+v7gy9eIPVtXUJBnqy5860iVr
2KLU3g46p24U7SgPe21SbGjGQu6fbBDEAJ7qlmq/HoAnh/wSbAKgJNPQa+860VdEK+KtczvGPnop
J7zQM57T7RMcdnd9hm82XDgfkk6VHbVf0qWMphve6pTFjjK5+9jJBefHitwqM4elqnGEZcN66grn
xEMwpR0iDyMgXju3YHl3qE1qUSFI2opC1DGh9LvPIUQdZW+DEW6sKT+0nZ/9zDKBCJi0NLS7K5lF
a1ir42I8HoEAkYhHAWU37CzLY1n4FDfPtBgKuPYeGxpu3gtXPnwuu3fqK4C+DzjWeSj7gvoc9rMa
+l+VnxsnMTeFhYFon5FAH9WxjsZmfvQUFI9Ebc8nayOqjllqUVSd+XcIQzeihfghqhPrjfLVoLte
EmEdJAylBndDdKj98ZLJHliFhXG5UC/VGGPnpZlvBhUwUQ8lWBi7Tn2PNw4i5TTeDLN3mHSFC3Vd
CcnQSJsmo42YOLvUPw3iKWfzFHZBfhJr9uG7GTUQFn6i4sIXTNwJdnpvftyuWYjdyS6vikbGDlZ3
SL2j19vJdWsytTHn84wbj9Wuap0BeVGzDXcOQ2wa36bFVNdPiSe96cGu7FJ/QnfKNYo/RBb9y+HA
Zt8XBUaqNyey4uSQUXJCcXoytZ57RH5eg2OHB7o44Bj0u4O7BNjFehPbtjrySy/tVzvmSLMdKwFq
Ha0eWxFdobJtWaSCk+KrEcsi+wnRp8aVBU3YPHXLRDF5W6Cd71SaItsiFW2U1aR4iqT6yuMNmi1X
wReNQeytnmdK3I1f3PhZbB+HVgA+w4zy0vRw4PzIkEDw0xmhIsqPSyPRcQq/ve+nufmMpomQiG6/
t0aUn3NTcNttfKZ3GVRX/qj0o2RUuNUGX4QaNyd4NFWQFlsaKAgiXohFzIespgvLaDn8xOWW8GvN
6cGScsDY583mTSY+FFZSWs+6mQEvr+IO6ZK8MhsKOHcezMAy7s8IguhRDomqZ3uaxZdGphoDLU6f
2VPziZmxuIyEle+LJKoO5dQlNGLO6TMainPC6I1ob9s3rlxtGn0b79HjVBHaiZd/1YOF9jP4oCHT
MrJC2trnR99jx5vp7oupSGVy1IRf2vvNmfAMZSu9XV+pyjWXDP9HOAhP3HfT2B7syj03Oaowtyjr
vVPTHbcDsGO2l2HBTxlKQiCQTD1R2SRv3F0vs2lRn+yo3xHyglrPr/B9mImU9CxJMoXp21ma4JgI
3e6qNqFOcMk/mqp5hRQjLzyz7toIm9DvGJdNHvspCyq8YNsH4je1OmVyldQb++lb1EYPDtwzWI8Z
Xuo6eXL9SR0WgdlHETRRQsSPzUzbWqFUvq9c2X8UdjUfoilpT9pu80+ogtV1kgjG3gEsVLJG2BWJ
SuHibK5lG1SXokDi4S8CQUG0+2c9YQhskqF87dJxPqHiPeT15NwF2Oc/8KnCIRxrBzO9W3zn3PVr
yMShlpQB28F6cWcdkCMe+0vSQ6kjoHhKpazf0cdevS10mg7ZbRFXGFRNL5/LgIUp6kp8WBjFYC0O
WEhycpyXhCkZrh/r76yOcc5mmGYcMVzWFWFMaGZO2SBlKf8wji76RpZ/d1A/apvZMbXLl64aXjoA
XA86qM0L+RP+uRel15Xjfgg5hcOcFrfAEO8x4czHrsvbG+6FxZlzTkQul+wY9SSgGW1EzyIhjMkH
hGcchnS2fTKhl8qvaxyLHSby1wSbByYf2iJ1+lYV8gxjVtCU7NU3+Ofe29l00K27+LZCLQ8Vyfgj
Gvkb3x8wHhJ4UBlx/LK7pQ3dihqcEQMwb4v6rFjo73Cnv7UIxkWa7HVL40IwSbFbY97NLGVS8qyE
jjVTPNI5kB6oW1lCDJF0guqXuoIKpxFQjwgk0QPr7K+RP81XZRW1z6KIvgjdl2dC6EjzAaimiOKS
HXUX2FYHOqPFaJFjNxxWiLzVh7HLzT1Q1FuvhFIjVpzRCIztZe1+AUK8rSf1zbccAAblyzBsBk4Z
XEOao9hkzJw9DkviHeMaHcS4jN9wDKUHz5GfzdrsKx1BgANYqAMs2R1urX0+t5uWxYG1ul4XXPHt
+ohb6IwiTqss3dFBewFCR3Ih7lwGT3doLnlWOJR75GeJewYMMEh1ojN06JZWh7VqokA1SkmpdaS7
9lB7u9MYtZeABPyh51nqHetyAy23cVfcrmNx6qTiORxjuocfk0AlL6NfSzCX58IFP4todIVA01xk
15ujm5KZDtL1kb1ddVX0ML4d4+3NkMYURuj9YJZs5+TUCRcAA110EZPS6DPbxa291PfrMN+r2DyC
8M3AEKfdNUkYuhHzxL12gc1Q5sn1KFr7qdfz+ujX67e19r9MkTrHimqBZLz3cYbQ+7fQVemYswuk
Yef5a3DvJOXB651fYl0ewBkc8CZdZZTdimkdTjN+O2furxgqbujO4qABmfAR9/++H1u8s0BvpSce
i+5LFxd3Zj4XbfG61PNt0naHyWTHRv50F+vDEjUzX8/Z2rptmUMgOt2Tk7/qYKmShj8owO0ZYG49
CNo7KupPpvQUVTby0Gw+1ySAOQq+NSBRpxlwIXIfVvdiZSsuOXZI3Kisp9bm3LPTah3juzjVcQKl
bXSje9A9KIwsT3K4zXDLAVpS19DDFS3xq6SIjtmxICe+3DSB18urXiYuLZw8aeYzb4xpADZFBs8n
XD0FVWuj4mHo7Ertv7TNgt7MWDT0EaOby4Zg561Lo2/R4Atz2+CNHtJd3RDNpfNiXSTdHVJZ7VeM
sm3zplqiZvfx1HTiK0g0Vb7a8VYatLO8nCt2nAQlzoOYjTk7kV/exToQcUhwJTFXYCICfpylRNUw
RMAW+plGjHwGuKSMQR1bbf9FAmLkKthvZ+gZ68y4gRqjDdkYbfDGWcPo3+FHKq9YykB3jDhRhPOG
fGwWdU07YXNiSYIvGoLFodzokGxc+5AMHBb/3/DIfuNIlmX3aPzFPy4k2zkwR+y2UxNGG38SPsV0
zzdbnPONTtlsnMoRYKW9kSsLCmte9JyCGW03siULsTjUwC6lFchvgqMPEMx1o2GuYDG7CT5m3M7J
ocAAg1gJONOHoJk1AyxNnnnfHOia3YbZDBz/kWYW75X4jN5TN3IFuiO0VHU26UbpzLOPZsN2kmoQ
x2VDeercecCqDt0zg/Op4X1OHA2fXM+GAWpkL146X18NvwGhGyp02aChZiKfXasNJApRNM1seOQb
ZBQ+6RTqDTxKTolRFRZp225UUhFshNIMP8B+RtUtDPhSNHKOWPEPi4sMaYGROfMf0t/A06hbqQ3d
KKitBQ81A4xqA0hdPEipkZzOGehU8xuiGqfwVF1cS3ir0BxLt3rof1NXXYkKlC1be28/4FCrKMVy
ggeP/qpnf6O2zlb5Fg+cddyN6EqMteIWCgy6Mg/NRn2VG/+VwCAGVWwfGxmW6g8+h9+4WGcjx9Yb
Q1YzJLKMtKDZ+xBm6WWCNbtRZ9uNP9uukGhFYF5kB5sWm9NwtW68WgdwLaMuWJqNZetsVFt2POoB
OyULuM5AvS02/u1CHPYj2Zi43UbHjReOpthG3EMhN3guTmwHWDaLVMiA1V5vlN12Sd+yjbs7Vh5V
oSuW3IMw4luNu5LtA9NyC7J3Vd5T8Rvi63pWqEuhXlxOJyDxNtKvAflbbOxfvlrck9fxyUpG7n4p
oZUkCWAFmyAUYCZQdOEINxy5MLxvbOGNMgwlabqtN/Kw560w7ZN3NwZIPG9oYhae/V4ydewi1riA
i+f82odefeoXsMbBBjjuPFDH0QY9zsn53XAdOhyXNyZyu+GRu0U9w6ojH/mbnUx64yOFpmx0dyyR
CEm+TJCW7Qno8rDhl8Usv3mMnJPt1uRWdXChYTB76w3Y5hZ+c7SBnKHzsfyE7Vz8hjzbJcWkG/iZ
Dsz3QiX3buwexmq4T1jH7YfGm06eLy/9wOTCuRyDOShpD6frHblcWsXV5iuVNGMZ/MmHJQMchxaA
23rBr0kp2LuaqNMah4WqH10XeyhMz/7oh0HJ7jBdGWfIl7EU2lDXnu7vVrv62QozA3eFkZj6QHBc
ro40L78HGy072rjZjOI3vvQk/wvsBAkMrGr42y/bgn6/gJf0SE/RAqsueG7vljo7txubW0DpzjYg
d86CRNs3KxZMzJc3rCehIQXVbYnR6jhiWT1WUCuZhxhpl1W/EWK7nzr9xf2NAc+7KL1Ev+Hg4xqf
2mTAeoEAc6oy+cEjp32NYJouMzJtYFtgMdT0oDmbsaFcivgsLRcW+UYlp77Opa3O/zFWhMBtPOTf
7S6x99A1/dAXwXjoFu1vQ8EmxUTOYbBb3Ll5dpJYU84+C9XbcmOk0zyDRlz4F5cc8amoxisDmRBe
U4F5fAKdPk7w1qNmou+jfU8C9SI2JLulgLOn2fq4jN1h3LDtfGE5APXORFf21F6XvjqDevS+NmT+
HkxNaWUD/70d1m/1BoQv8XL4IHQkTJrTLJ2SmBj4eDn3DSvyOjp4TXJil2bfkSmkH4otRtj5tfrq
bDB6ZHG19x0A9Q2MhaVv1MlfLf2FVsyICnIzH2jQsx9ySqjZKeDIWrf2vtHflyMgfB3g+y9h4ycw
8jNCHoepHNhzRNGXAaItpssNqF+P3n3PaglKMD4nx43a16DrsuuW2FvH2S7ujjnfuGO7sfrzkVuz
F+DfrKyFjyHqXGqPXfNoSlHt8SL97EaFjSwjUTq4UHVw2nH0ror2JasGw2FC/Mq3/gBhQEQqKgVU
544ck2gZwOH+WlM7MFI/ABPrpqknaBqkHO4wBfykzqW7NFK9CmgKEEOu+QyoEm7MFU5i9Qxn5Rcg
qXPDiMqwMmzFkUAtM5A5HBbSadjl8/rNYgu4q9Z4wP9MjULkefOuxld2K7DdHucgKq+nrXghGAd1
N0Uk5ehjWLZiBjNsHQ1qhBTltxwuUY4cBKmY3Rka1HyifFBfK4GMDK5g2CvDuzD97n5oDZY0hduO
R1NGOYQv3FcrNu4Dx2D5RQ4AMsA/Zdeckcnkc6q5dH90TWy1E95WQIHE017EVkqR8W9zBKHIeSus
cLbqCooeE9qbOcAG3Ckb+i2cWTiMPIDV1noZw9k4HbiMrRFj2MoxWBVdM5nA9/1dnMEHCmGWMo10
q9UY5nXTKQL/TjSMSpMbHfrZtumuWJKQVqHNx89pSRMvvxSDUWDWeTDaHEpCeHLXhKOLs7MVfbCU
eY6UE/8c6Y8C44klVULPwkEWV580C6mLWvrXoEb3cqiQwgLVVHtcjYRUe9Z9jlXTHDnYIScyFmhb
GQlfm/jJpZ9ktGx1XviR10CNTwD64gdfUjc3NUw0kmuFzi83sUNcfrdObbfXuHNRZ1PvcViHIiws
+UifH0cZDp57DgrXpqz2tck+jLPcO2pGufDpV/E6TvCM0vOYfqJ/enQbJBeIR2znpsplBkOfOHmu
/qGMoO+AChc75tkLihJccqbXc7yVvKit7iUjQMklQFIWT/nafRQxXsXR9W/roLmN/donIFXXr2WL
qMqN6kchKJZZgwEwbTrlt4uunoKIR3o1FY/VVkZDGJwU32yJq46mGid34pDd/le4alnIOLVc1cRd
HllQd3f1VnYDigEw+laAI1ujbrmR8d2x6DkYMjrWGtXSOZFbTKDuxrb1CfwHTEl3KiPBvJXtjFvt
TiM5F0o3+BWR/IMST9AqFzrhtE3m2SrMdEq2Hp91a/QhGer8yH7X/MQZjT8l1T/1CJMAU2nGKs7t
X8TWEJRQFcTJBKbQSHuQs/UIrVujULZ1C7G1q/aUZFLGsjUPDeTpQm78FDBtvUQWha9XHXehnbN9
E4eV2s9qazJKf5ca0b/r3PRZ6RyCuB5uxt/1R8ove1RpcodhN8ocsSya0jrUfsGqACDb9LNmkcPd
Ae7VDaQuvBk1GMNnbDMDB8jIgWsusHbALbYXaUGTMPphzaDqHktSgkTWKft7NtBVn7MxawrOjduG
0+sgsPGGF/4L7S9MX5k7kArtizi2946M2XdFpYgxq45oZ9vTvP66tl36w7Ys/Q0rT/sW+JxMCI5K
rI0EODxFEVrFcYqNg2aktd0vnNrnr/2C84Zg8hAk+w1M1XOkIDlwa0ZS3DvlDQquRmN3xWfPvmK6
z9kVf7bMFTBZiSwDZoGcgdW9I0W5swgixejsLLNYEkXoia4dVY8K/8jIwCS8s7dkFNW3JAZZSvVp
ir0al9M725yRvY/lzTT+LNZ0KSMUYJwwU8pyt1q6L/Pq812pae6OL9RYg3BuUVP+SOPcj66av+mS
9C6Dd9WMm89qyfapsBwCfgA7gDzMS/7ucqysz2XbBt+rwgcGiTu4fhtgvFNBw/L4s8kH+0cMyy3Z
4uxS8yXxM73XlequuwXodL/066dE+IKDnZftT4C2LpWwTfGtsBKuSqWK2jnmPSVcV263DgtNozja
Q857zQ/Qjty4yrgLWNOknSh33RTksKko42KZbNdwfWzu7L9Ga1LFNf1wo32MVxPQUtFeyd65a7zy
OcA2ecoTVV7Ncb/dWqkufKArMpvClQXihwN6PUWKH1y21F1OLIVIaBId1opd6qVQ+eztsNCuBI2y
hAxpQ5j5KkHGU7uRZ84rHeV6OSNWRBwYkwhHj2MiaDKep0bUI6BbfNBT1T57rTRyD9gSObdfgna4
gutMD99aYB+iBRJmHHvPCf4E/ikGfTYS88H4VQFDrcNbEcp8Fq+2S6Po3umqCSh4AN/gami2o5vq
yFOS7yw32GU55xFmVLXvlHa+YVGAeBdBuQ92ZIvxNMTZ1H+PiwxGfFqViBlOL1lNEMLRrEiWnmYT
4XhPVVowKsWpX5u9KHxcqgQx2uwJSxkU5sn2u7tRAya+sgRrXldkLaTFoZnjENAxVVNumRA/Bzft
P2kh+XrZxdTfAV6h1jwFhPCeT934lihEcbJd9PIkcYofuk88wt3gpZGqGgmjBKFUmmtpx05+sN0E
i0E0MNSHq0oSssydp780beu8VykzzE5jBYqPa5vXv5omJfUw+9P67rmYHPn+l+5jGbjcd/iX1X4i
RvDSlSiBxPhUETAEOER0MhNtVywLOUGmPU3f5hUc9LHoTAsuhivixcHGflE4nnF7TZ5LgCxp6y70
VQtGQIBQ1jdo3ilCDHbC9TZrulJghUkxVnh95zxXTEx34GiBI2SlDpb9aNfaOsByDj4d47aInfEA
mrYxWcftciK3iHZppT1GmKQnu5WDkB4b8LBhw94cdT3Vfc3Tw3O+d0OGfb2qt3Aoy1oxnuY8Gwam
/ynJGAcN5+DK6kmiOzZVx/sg4nqnrnuYfqRAPQnCdLrziOnATifsvCIn462f2Aw7eO1Cis9wWHCi
jFquAYeKTPoXPHLhU6Y1d16iRCxNLMWp1Hfva94WigdlXpndpLD/73rKSxFI57yN9oQE5CdwBnWd
UZ4UjgN8brpUiI7uTVM41yRDCgiPdE7MO/62nm7kqCii3eT2YPkdChG+AARxKH+hvVPv5laBK+kd
Jd7TLd0dzr1drSepGpzaMsu+962a31pWFj21DEG5AtQhErKnydEs6IvFMBxWp3Y/asBwW6+fyQ6+
XRe4uEwDWYR1Yql4Hws2pLn0/IAvXOa/Q7+T6bGPM5svQaf5MwEta6BiciCnbEYQWpjG/UOWOD7R
oxLaN/ABcryQTIaFZ+7AnRz7UOtThRl12be8RAXe1Zngs8ddwrXocrO+T0hg8zE6QfcC9LPIQ7so
+Qk+dTb7oG/YZNZUPz9asaXK66iKguJoJabODrqFuLhTCnvyFfltdu0QBjn9sgCzB64lTR8nwFi2
+55IpGKcjajrHVWu61CVQ/nNaXXsc8AEMEelU8y06ToOP88bTdHt1xKyAImanHVEwafeh01guBFG
hc6/B0MQIfJmUH2xCC1wbbDjeNeActmAF2KjQ5GKdbszv92SH/xGZUSSLT9+9DPPAq+imZsO6KQk
jmc+z+eso6clDDI6UvZwTQp39z/bWCzk3jX0mSWPvsilwudmlATcwRmpodw4ssd3OwBcd/Qd/CO8
c477Y6I0UO2U41p8+EIyafhj7zbHf+6Tdey/+h8dx1EqUAKmNpqe/oslc6qaJYKXvOGDBSW1paXJ
C7uF9DmQuhQbarYVnCNMDmIKZ842bthKUUHQqOT1n7+WvzqH+VR4Fbi9pdAe/lCg3382zXqk6woU
5Y7YrUn03nYNAICobJXY21W7GQwB+ehd5XXGQ0qtgQSNIoY48ftl/HdK4G/4sf/0iYQf5uN//KxM
SrHcR/nzP/52+1F8puPP/s85gd9/5I+ggHL/TmMqLHbbd2xu1R5O8z+CAkr83d/8/vAktRIgXHAj
V3Vnkv/4myIn4LpS81++kILgy/8JClj232mv8gge+J7kDxJ20f9OVOAvTl60Jo3dma2dTVwg0PIv
l0+6zEvq98bG/f6k/aeaDCcFpdiknKLgMNd1/4u9M+ttG+n+9FcZzD1fcF8GmBuJEi3LaxwncW4I
J51w33d++nnofv/dFmWJiK4HaDS602gVWaw6deqc34KTpnXzboIe/gZU/6+0SR6Q9a2r//u/Jxj5
O5i1CvFBgQeARA5cAF5w2l3vxeOt3k9RiEZJr6DvJsUIDbGP6s35Ud7Q6kfDqJpGfwV2ri7NQMqS
mydK0nGrBVRNF0XZKGD0KKpVm2aAdvCSRV8jnDWRU46vi3GDTXmQr0WcGjBR9HbF83S5M671+C4X
bDdb1/W6xo9aQtZpbQL8lddjDjMLKr4NrxjWawxIUaL8tjJvpLveWONm1LX7Seob4xJppfhr5EnD
V9KqVytziMYC3QzZrpC1Bw3wc/hZdNwoAG5iFIf5rmwH456kI/WeRiqJfQdX086jjdEitGC7CwSE
o3XAN5ENXQRerhs032aEiA4nHFFqWQeFTLNUjMYNSbC353b5KdKwi9fGCZE/6o/nP9JHS2HiqKBm
bOgA72fDEsm1IfMYVsQZYDtxUVZYGuV350dRZkHybcVRQ+fF6KWx9Nhq71ccGdDQFyrKXr6xAxxU
kHmnjl/RqgG71f4ED55T29LL1yT9UsV3knaf0C/MYYSx/AdU79eU1dWdhE722uwfSutrRGsgFe8N
mTYMVNl7UA2rbnR3ffcyKM96grRG++I1d330o00X9s+Hr2OKEBWYOnnaRYevUw44RSVGKNqeuZb0
exQi14g3bn3vpqPCmOEvCRuXCjtGcXht9Rk92+4h1PhXVjLCxqbT5PeJuPWLfTy+asFvwd+1hQre
o1+XFTz0m7isNnm3i4qN39hGeGepNqc74DaEWqJHvUHQFq5bszv/naZjc75jJ1YVsZBFCFj58L0w
d3Cp6+mAeHE5WJEybxEB6iGQuxQem5bdUiwRb+bMpLelYaG0ZWkEaZn+xeGYijYmCABqI5Id8q0V
vMZB5N4B9LpB7Bs9g1bi8hU1V5lFOGxyxXfM0VjgnUyLfPbaqkGVTdcgv/Des0CVoUpilKne2+An
uQfIN0pVbpI+/dkNtbhA8floLNOYGDb6tN2t2euq0DVEVFJHG5TXYPfNSjQNA5HWDGnVTmy35z/o
9GvzN7PoK3BQkaVI4rT930X6IVeyEce4gdq1cpOFBXrtqMniManhJ0b7P6JWH0aY14Tmwpb/ILBw
fhqqxVnMIavNzrWeW21U1BqvOF3xO7UOnaGFwXH+/T4YhYOdPplBbixhsXL4fmjnyqnKO9p+DX6/
SQsAgSDPF9bHPN2c1qgmQlPjLFMkQ5zzsqJAyVKlQesOf4GNiTDVKkYKV2nI6wxkfMjQ71MB3AdM
bDr7dbcQpD84GzSJUVUCp0q6Mv33d19xtDq0UFAhxRRqnKTnXosaOU1xaJGhJ8O/9rTAZgUvjPpB
MNAksgPJVEVGnWcm6GogaRt7I2q/UAN8GYZKxUVMDF51pPMQdnHzBWLThyMSVQ2SekR2xRn/LJKK
yAPsONp45al0uzuCuO9yYR4TCQwIjWbcvb2Fj/vBhsSUx5jYXSwkiBSHk5u7CdYdbT/YiXSvleA2
PH3QbPpcgIKUheX64Viofk/7ns2oT//93Yek8+8DFmAsZJC23RAIm6yv4VqGI0bCgrSwBT8ajZFE
eF8ThsaYTadbB3C0WSB21Dy3Aw1WFUuHtTzQwRwldWEaP9qJzCGZns5fBNLDV1NEr5cHA+ok1s3d
Wu7xaNNiX11YIcevJIsKt0eNeA1R15pF6gaIridajAL5SYVN/r1tox9AcuAIKcFCRnYUOy0UPlXu
dSae19ASZwtDmhY4u1IEpx880110gdR4/rqLxC9DBRfThf9IT1VHYqtd+HLSlA8dxG3G1qH40V8m
XSKyHc6mPww5wj7ylGAEP8cyfaYrEK97pJbtKqPFJxaYKshYUXTJFgcofwsSZt3mYbCwYI92JM9h
iZohawZsTDLEw+eAjKBTAS9FG7LXXzK7Y5OLqjO4kRNRnwRPjsLT+Yj+4auTjpII6NyGNHX2icPC
HJO+pY2mRGhxTHqeXWE9hmGKt0Sj3fp9dw2sVeOKTxehsdTfaWtt6mKIlh5kGmj2DVRmnsufpUtU
2mdni0g7iBoELC8EFppNkNSTiY5wLYYF4s6mdg86D5UK3a2cclyjMNPumloA7eDfCWrrL6ScR0cA
102uiLJGmFKJxrMjQETgMhilcES2NffQWaLuatGUSqEqd6WOnYWPAaf/+/y3UI82tQXUkzoyX15V
uOvOlqHsQZiJA3OwRQk8W/K75Xrged+y/Bc7ZqrSrvBdAOQt+IAVttb4JdHv1OhOrL7H7Zem2cnC
d9+6C0B74JvxGNxr13F35XXI9Ec4TzoNBljaL4TzqZ9T8jbiJxeDQoAD8i7zvoTDS+v/TsxH2ol9
dX/+1cAbHH1e8twp7cPljdRZm60zWABSiF8Hh015pYrXECzWhvbXYD4kKMKV1UuR0jDU793hcxbv
XZM762cz2qMTl/hcYLS7svsioWXuFY8qaodB/U1vnNr4ZuZXKZfaDIPU1WBti8JBqdFcla09kZES
jrG1tyn0B6/blPUuq7a4lbrhLlZuAvkxbag0/iXHt60M6OM1S2/VbvvSR1cK0he63eiPimT3tCq/
9S+xvG3qr63/FMd3sGm05gYUjK6tsh+a/60PvrUjkv4IeT2N6k4Jt8jKWJO/DnFrM3yaJOBHOj1X
KaClQXuoyz0cf6l4ziwUfFhXn7ufIfjA4FMKT9Fz8IZ0AUA8G9RXxQd/vCMZx30EHalq3MAMg7LC
JVtT9kjImxr+SNuUiqjUPRvuU0GzwbgxAJmNG/o8UyIKJa0w9jClTfGqfcEMqMfDgT4S4ITMbn9K
N5q71pt7Ud4mgObUVU6/RrjGOSXEEU168OFHBPVubH8k/g+4foOxQgBSHK/UcmskNHGoJUs6ykfK
q6jfFrsIseWpww65al8AydTA4O36SWz9j8Mla8owFZPCEsQReXbNNTmbktQgZcL5GLUuKcRM2As3
Hki9Noxl4D6osJxfyB9tUZ3sVzMp6KimNLtPoJCelWU/Zfj8AxgaFJLMGIeM86NIbzWhw2hI3iuS
lski55IkzkLBpMKIXosx2F17j2ArDky6/Ki4KygU488KmU7xe04NvfnUq38p6q8Kj5y2ujIxxJHF
nV/ZgMfomOqY/LR2Y26EHEDnRrOcbtKKp/tW2WAkYZNv02bTtt/8x0lb65OwTyoqzats4z9yZQEh
Dyx33Nc33rVxm6C2r2/9fX1ba/bUDOfHIRc7SCreAYQ3VvTj9WGdBnair7JHCgqZhVOY49218U3e
XCXK1kpWOwUYNnCzn2392QyeUktZDb/HrSdu0PmCMY1nF5sekR4g9AjZBbDqtK/5+BMvF83dV9oa
n1BzuAtw/qjw/fhWlne5fyUDilbsvn2iHmDCHEUnC9bFaLfdrRLaY8oWWeHSDJa+ql4ApdaP7vg1
i58TIDcqu6yVvps4rtVJd11LwL0wqtWFV5Tq1fxeqSiGoV9cFg9tcp01V4byGA1/nf/iR5kWN0aR
o4YCpYoIwNvR8C5VrbM6NgocXuxODwuIEe1PrdQmgLO6H10U5/58NEnijIEIa3LjmK0uWU/VtlJR
yEw7zP5UanhdIUPhQ8HVTum0nh/t+D5HwZdKFGIfVP1FhL8P05oyqiYFn2HA2MdEmi9BPt9TDEBj
Y4SrBytPj4x+a0JMRKjtCZ1BbeH4+WDXkiSTyWoSKh+IJh4+QGjkmd9EvG8/WhzncYCGLayNhV37
wTekNaLIOroV06TOjjg5tlpFRXzYTgxtG4+lAcknxStBculWmaO8MK3HOco0FlUcDKU0Kg6zhCks
MisBj4zhS6ajwypcQ1XCR7MGgKulANdRVzdMP1+IufOXNCXyE64CFAEoY/JPh1MJgnIEg9QiPZZ2
L+DvMJkyb+XxR1EFwsILzm8EDMUwMgmxQj6MpcfhUGHbp57eZdSbJau55eTLI1NZ6YX1PAnCye51
G5S2oQTD9vx6nWfhU7ne5NUo2iPZxVMcjisJiJz2uVu9dYtJ8xtbqqk6IA9CB7Lt7tLWbP/4Vaem
iaIQ8BWq0fOTrB2h+SPOnCN0QM0SZazbApI7ty2CWvEz7k3f5kZCH5m26PmXPf6eGOgiPkOphZST
u9fhywaxgDr91CW1cMgwQhDGTUYuUw5c/2lJf/rz0SwcRdDboQEDwfZwNFnRcE0Xwpww7zUbEbaj
WYDtDkUjAeEJtOD8cEdfkh9kdxgKH1GmiTR7uVxv65HEMoVW15fAwQGxGWhVA66GX13mze8owa3+
/JhvhZr3R7cpK6QilABIyg3KcbN3xINGkLIG7khmPozB1ooQe3RvzPLZKJT7hj61mJPBwV4pkQ+1
UAxA0TO54V+QMhu77xGwS+HKB5opfvfbZ4T4ULjfBghdwDZu4I3leMmHm856LoD+02zFxgVI0EMj
PfMbGD/wAxrGe+S6McTabCskyUpyb8bs+fyLHq0c3hNRKYVEiDoZjbnDb2m2marB7kjtIS+f3A5E
TJEDC8j7DOiXnisL0fUoGlBRYdFMTQ3Lok4wqw/AtBz03gckxwFtD6i8cqBbCDfn8iaO49+j4iNh
LQYPaOs8nH/RD0eWGJ5kU5mKV4cvOoJ5keqsQLAljH75vdRBxNJgF7S+AD2UrKYakW9AjdtaGPh4
hnllynPUrzmsVXl2bAFniCqlCAN6hqIziB4EvsDg8gOkcJ0nS8Xdo9YAAWyaVwkSsyhTAZ3tlljr
0Bqvxx4LLrhs8HvLEmp6UvU7rdOHu6zqt6nVpne0rcAox4B1MNBZ2D1vherD3WNAnWaeNa7CU2vk
cLKV3NB6cH09wddbJZgtT+JC7bPUkh3KwqpRg43YPSdXouR9bieAJP3OYKf6lZPGOxb8mDVbF+hx
LWwgDCcZNtd43nvATxGXZYOkTz59IrPeimh/FDsu2twLsdBqaHzkaAnBxnOL1zxZwQRiM/F3NqGE
n2QpbFo8pcf4Sxdsa8xcqG6sgFq44o3LT/s1ueEfd2v4JNr09YkjtAyp7B/OBpRP00tcraUofBdI
PVwIaKP7MQxR+IWv5ulIjSaSulGsbN8KKHSVtMkWNt48z5huOmRPtPRFhdxprhImugjaFCOpudQi
AzViTN2bkJvbL0YPwjwAIwmsa3t+yx2vfI5fwB3yW5eWOHr43rGJcGpdIvcw1iPgIiQncPTAwFCl
TIF0yvnBjk4JhbqTTG3REkk4aGzMBktRNK7LsZ7yDH0F8NZcpxK3HZyk7XJo12C6tIX3O5pTEgsu
kRr7TJymdvZ+ZuAbtVEpNXolpXcFJPeW2t82HzT65kP8CvYf6cKhWNIBPIpkb8OCQkBYkEaXNStr
dbUvu53Kvb/xwEiHAe7cvpUYtyY2dGtsI0kfPdNJKpRK+6ovF1JHaQogB3t7Gh7OAqGF+8BRH9fr
R+g1nY7bUAKnPepDbdKgQueG4kLHpTVt5F9ICZvXHGowXEet9bcIhFAMCRBriJE1WIg2x5+B+MpH
nzIfFV7sNF/vbl0jjZFWsMAFggffl1qDZwVith0HalNB1UJA/WsXLtxFjpa2QvOVMpglA+Iji56N
2YIN5PYFloI7U30dCz9irHjNrhHuuqH4fH5lH7/fVER+a6ehsmiJs2UWZFlbGUGZ2QLbxkFV5sbD
APFanHCaRmOnnmVdc4KnC6v7eEOxtkSJYCGjDEpB/3BarWByTUkzXGlkJGcqnCHo04tO7MoDDmC4
R4dNsrCHjw+vScNwKpfQQ6NnYc4uXykcZCwxo8yW+hYtANh6q44K/UofG3eXyogdowTSYTyNfkPd
yMU2NTs0dqRo4cw+3mIWsCfSFDLqCaM27YF3S6rJI/zWCiWxxUhe9bVGGLEgkKlBsnaLDqNhFlSv
+3avjY/nP/bxwjoceTbrGH80BsaajGzYBkSlTWvB6dUrzdh44cJ0L73l9Czv3jKndGUQrRK7KoTv
gwmnzG8U8FPeSqnvxvpGBUm9lTT4g+ff8TiC8I5ETTYmHSmgYofjJgE8grzxqR94Ur5uhgorFCH1
Fk68j2aSDIRsyATFJhmzLeqNWugJvpzaOBWl6wAe4QCbpyqhX5jQR5bC4nS+HIZFSwWewMJVDI19
Kh++VIg2tTVmmDiFffwz0KPfqKBjRyC5tx0HQ+YWm4zj30edZEfTwqOgqu/OT6s81QqOH0HTLK5m
wCrnXVmvpM9RwlSzs/Z77k+VOHSkafiF6Q3mTjCuyjbYZ9h7Q/GWXtVBmKT/EOBDCWUVoet9U3IH
W+OUl22kpP2FPkq0Nf0kX/sCItA4vi/M2XFgY8oMeWpdkyQya4dT1ihaqEjA6Ww/FO5z6GOSp+Zb
vYzsWB+2ULtQ9AhKaeG4OFoXKo0p7q2A+CjWafosUTAFF7cHZLDsyRNom+Xhd6ED/KoaX5UkMi8Z
TAFDKVP/IAGbBZLMRe+yrfwIonTpOTAJqIZG0kuTY41Nx+f8Ajh+M3BVFpU5nRKZfARRBO8gIhxE
qRSX+B9lUaVXKD062PXYqYT3+58PZoBUIeFSpprg7M3cqsGHBnMb29WwetF1R3PBdstog6/6QP99
frCjs0glVFB/JNviuEWH9XClDEIPGAbPHrug7Lg1Qnh7iJ69TmYuUmK0u8SnpXx+SGlpzNlZJGBD
DA2Ue5vpFiYqDpGT5UgbRGkjfmvQ7+CORQOsgDYk6f1a8ssrD52j64j8FEWVr+PY48zSC+reAACP
eqqxUPM52j3MCW1GbpSUmnUIDodz0g8YYFE4wXQuNwVUDJT4Xq5/FJnr6Fkz2OjHPZhxly8EmQ9G
JbhQEmFYQr84xaB3Z0YS6KpcGRF9LY0WRaAN9waeKsEqr3LlGhuLX7VgLn2J6cz7N66Z3GIV1HqV
CZI8Les5JkOMMR+3CjOwXWSFIKbua2xIr4qwNTZs82d8N6SrQcAhuLGkv6qo+Tao4973oWAI3ZhP
xp6vFQYICzMxnR/zp8JViuyAkgILfBZHmkwtO7RwQion+q1iJXc1jAZSTi/c5VhLW8qLH3g3gT6o
Cx9+loEzHzIVPgp+FKcxuD6q9vmppyLQZLEbgvoK5VPcevrhqizieDugs+yI4CgrDQyiK3nBBlrz
JsB0PtsBpy+/e934ZWGnHJ47b8+jI0n+dp6DttKmmXq3JvoQ3ptYsiYCuCi2UiAXadqCZ5QbNJU2
nZdlDgrC3+jWQ6OLqIGdH/9wo/53eC62UJhE0uM55iqAPty2IcO3FZ1QbJI+C30F/Fh8wPoDl6YW
ss/5EQ83wf+MyPVLo9GDFPts6+V9ow+UPUOw4LK3zlOrvw+U9ZiZ2HL7g3JVtHgy4gz2d8j9/3QF
6Ap81NOuBtAVXmESvR7SFfhf/qYrSJL1Hwp7k7gLkCPLnPpuf9MVLOs/nPWAcymOE0Peyh7/0BXe
OkmgvExUzqHGEN//62sg/sfUKCVMPAduulNmIv8JW0GejsJ/I4UgU/2bJEbmbea0NVALjVxlhwVe
cDWkA2U/F/+WT8bQdHssYfAgTFVZ+Kr3bW4nJUrhlIeLaDd6pvTYj0KGq3ld4vaKaXiMKCPgAiXp
Xcx1avkWoJX5mjdVt/NFfCM3rgm9fZAm+1K1C+pg1xnYsb2b9oe/n/k9CWKmof7vq8xWvAWzCtgX
Krt5TKKL0LSZ/6oMyUU3elJB3tANAUumB7rQ4AdUaTdemRfy2jVxGgV80eS/8Gw1v4yJXmCHVfQh
FEfYjR7AeZAbbqLJL51gmndWP5hIIUmx4wdKivdl3iev5oi+On3hpHgZutrcNoYoQP811ZsRH9OF
6HoY1v99wynKvAtiXVdXIlcGbRf5CHCuVHOsf8LFSsQ1sqXCj1DJ4q8oSxmUGj2IkhAAc6NbiCuH
B92/Y0+J3buxey2tEcHPxp2ijMIDSbP0UliV+63tEVJaGOMwSfx3jGnsd2O4Qt5retWNLC6l/2ko
Q/ojKAXxyRg0f49Dbx8v3L/eCtsfLftZZpiGdPPCVlV2cHrF34bim59KtxSf61JGRn1ojeEqDxuu
uLrYCY9xbxn3kdW7yKeXnvhsWoVIqbYxf2B/0+K6GcHghcYHcqvMZUoOglgNGzUzpb8knFdv3B4a
8MIcndqws5QvE31fRYqpdqB/OohfXavYwZ3fQad+Wj6c/qbsShmpy9oZKB94fnolIUF+2U/PEpGo
LnGl7JraceXiXhL9T2KzdMSeeupZtmf5hRL6CNQ7QxUBnoR6mxGk/wnkH0SUE78sznIGQ0V53tf5
Zfr46LePaKUuVSpP/fQ8VukxyIwkqx1UizcyFN5YbOzLnnoWJCLk8EfDRK1ai8RtNIQAy4eFbXPq
qWcxIEmTIKFsUjlWoTz6cvirdNW/84ef/f/xfmV/MNezrY/lRT2mmV87mWn9yGJ0zvXi9vyEnIhc
81tg2neminoEC0RAK0CHqo7OrxxXn/si9X6fH+PUzMx2Zd9QLnQTxqj9Fl88TS2sV8VCjPayn5/t
zBiqvd5ZrMRkoHFQQqgHR4OJ42W/PtucqWXGqhRFNW7U3no0sXND4uyyn55tzipWkwrNVnL9Hsyz
56HNqBZPl/w2LI7DcFXpXSnFPfcIQ66ekpwS/yLN5uPPeZQ8I/2DPBp2v47SIxgPL7GCo37+qadt
eHzyUDA4fOpRCFqlqhOCCjChr24SSVcuuilfYqRCrg1PCz95GPEuoIxPvcdsw5Y4WEf+yK7qEqjn
yEAEw1Ln8NRPzzas2kh4T3m4VcAQwIFXdSR/EeBwYoqmId+lAQilYxVnlZUDSx6XS4QMcvv85J96
6Nk2TXJXlbG2qxwK+19qsf0G5+GPui7/k7ugdnH40IOvuoZZ55Vj+KG2BXuDSGXmptg9BAXaLZFw
ddkrzDZrKLeYJSE241hIyCEujghLYwj9wuo8NUGz/eqn2BioFl9VLvzPuvurS//reveHAd6Yd8Bc
yzNHrK4qp5BLhA3c/mvSDkuWTicee945ztF9SIqaSYllfZ2HuROrxvai+Z6zRXwrSH0pLyADaIiJ
BjnKPQE6gpfN99wuTWp8ZQC+VCGlZ+6jvHdi0FiXPfhsg/YZRHgMwVkomoFnop5dlxn605f9+PQh
3m1Rv2tiVMJqNpLVrk29sQevuSgLPeqvVZ7vdW3bVI4mJV+sQv2Ru0sUkFPLZLZHi0qTU2R5KkeG
BYvj27rE9+WyCZltS9zbM9VFzsOJIJ/n8ouJ+O5lvzzbkhndaN+viFlmqux0EZfQ4dPCL0/Z5gdn
0bz9hAKh0qcZaxuVKwUUmUtiRJ677jofC5dBsW4qHezTOmgLGm6RH6r3EgDwKwN7hRxhpjZqcKL3
tG+N2ZsvfoKdX5xgnxZZkvGQGYmLEGyQG68+8qKfELLVrwS0jJ/FCpEkC23bWIsKu5esdjcqqNp7
wDO3yEPHEEgK/yr3g07EAk1K/ipxWd9W0TBgUgBUHW1J1F8oLJsrBbGYnVSFza8AMxcIqWbVTHad
yMb2epptXOQpPwkDskxA24X6E4ppYb2qMr27KMMBp3a4E8Q2GkoLDJNTw11y6a1VpX5ZcJhMMt9v
siqRsIZ12Qm5ZX5yM/HTRAZb+PQnvvwsMVDGTqBxznJ1g10kx7aexZdtBGMWdvTYc+tc5JfHHPKj
FjQ/fGOJa31i/87pulKeJQC448rB4cFCiAu+ruU2T5dNiXI420ad9iPWtJWDlNsei4TrTHYvO7ON
WdwZ88atkjRljTS08SoV4Hsk4cR92YPPQo8PjiVtfHaxMcrIOw77sVoSsTg14bPYU3EqWdT9+JiN
AusIQVevvyyszeUB8GLpcTWXK6fxzE3f63aHttr5CZnRAf7JxfTZnhRaqy0UUayc3hr8V9wAG5zO
BtWmiWx9jokFEDBGs72T4rC6TkJuU4gJFpdtrXmHu8cdfWzakHjtS90eFyFIMYMSX3Y6zombYZWn
qkF9k7TbsrX+pssv3LhzTiBnLpZ0tcQHqeKrDCaL5SkXfutpeb3LFgLsHTTsmysH7a/P+KEjUxt0
F07IbNu6mJc3MT57/LZwHwQYbAMXPb+OTqz+SUfo/WNHg172oZsB+JTLhzhrNwJycQtr9NRvzzYt
WNdS0qbH7gEuFd61VPy67KFnW9Y0pHGstY75QEoAT6HVuFgCPvHM8x4aZqIpLXV+ugpvcd1YK0W1
EMKmY+eDRESbbVhJwlSchV1PHal2U+s0izUs8TDDUvr7XIm9y+7DczQkHepRQ3xw2pvYpERu+2iG
9EHPz/yM6fxP2JljRWQhzbE39tib46hvYBqNG2orOKgoQQIWv07Wcj6I12VaGtd925fbRsOkddB0
8bdqFfplh81coCPvFTUZlORtQ9zi6YBoWbD4jqeWwPTn73eykucdrj0cCLH+0Cf1A15mCxfoN2rG
R4tgtpO9qCmBVXCO1R2ifojdhvFd1mMTh6Kiuw3onomrUc+LDRAHOkcYGmyKPhd2ZlBZT4Xeli8o
bqXXRY6bHNIp1oMhDBq5LFNReDCRRSXONvglyDeZoKEDa5Tuwpc/MStvzbV3szKmmD6lTVtimpCI
19ooubZmYWZxfl2d+vXZvJSDXkUR0tYOBtFrxAnWWicuBOYpKftgyucsGalrZGvIzcIRhcx8Qgi+
vvbRjnwtvHaJY3Xi6WlTHqyYwQzlwkj4qvD+bFL9VXPxYpzF0DgLUWtBzsRRahNLqu+0AS77oNos
iA6BH9W6xoGV1PjMIviLE2pdL9SjT8zIHJcreQLTYERcFSsdcnP6pJrNhZd+dRZIURiIITGzP8sB
UxyzTh290v+6aB0eQeW9Anv2gd3EEXDdul29Tvz+z3CX/8ROdToZ3m0hVfM12H55uyuLLPtco3uK
HDo89vOP/gY4+mChz/EXxWAlIf24Zldgw7oxYyzj2kZ4GZBm2FZyE1xLPTU0N4zEfZNg3xcosOWR
mcVWQE6HPf2lZleHgXkl9aK0b5HwsHFCDq8G0IGX5Y1zYi735M4stKHZwXJSHHydovXAgbWwok+U
nefqGy44IF3PR9kZRqO/bkst2YV42N3XGpglAY9VhFelWl44z0+NNtv0iZxH1RCKslNaVXOH2ZJ+
g6mQejtIZnWLVfXUIu2MfkFd5dSGmsWBwQ9y3ADoX6hGZl7LTWvZjcsXOr92TsTII1FFGq56C/xr
hztLPkHbxZ2Ho4U94CL64/wQJ17gTZbu3eL3xVKo4HpKCI5Ahq+TCGHM9LJoo8wiAoQqzIN8rrWg
fn57Qf4N55WLmrrGnK4m5K2VBylXOCHemuIvebhwOmaxAAF3lPkzk7WaJt/JAKM7M8jNC+dj+szv
5hqf+B4N8EZxUnZuXWNJafjD0s3z1Iec/vzdjwdJp9Gg43aWZPmekveqCs3L6kzKLAsIx7TMWzDh
OyGtZX8lUvR/agPtskYdfO/DJ7fk3tXrYWSZePJdx6XKLqBBLmyhGSrwn+iuzHZoGdduLoih4iix
Fe7Q1inWptl4myaTEa7GMoq6Yx38DMmKn9DFD5y0NIW9leb433Yd3gad4V5zVCJXeNmOmx3wClrX
yNXEilMHQIWQMg4BPNS78z9+ImKgI3uwCrxE5uSQw2rnlxkmqb7XNo94VIpfTDWIn8+PcSLCznWD
8K3K2l6wShgnIhY/WhF/mvLbT6oyoGc6CfKpmVw+nR/sxLKWp4d4t6w1aUjxz/EUZyi953DsHPz3
Fn76xM1vzrNIUR+hkavLDjvccnI9VFeyGN5JY+BtUpNIftkbzHa9Io9aie6d7MSK+lvUkitai5dF
wTl31pXrcShqv3QsiMo7sUfxtpOMaGGhvu3vDzKXN0LFu7mPkAYb5WgsnKwHfXwTYtX3nGQxzFJf
AI/kI3z+xXID5YErX3AjtKPp4aorKViOqspDORpYbmnxONwihVf9xhMdO2vXK+8aPxHvOYPTLbXD
ZIcK+0voW7ijILywpjWN4HhY+962UXHiGPVBuWlCDKxS3cq2atJnXytt8NchyIevYiSJW8OK9GLh
pU+stzkoMdcSoRhCr3QKrIEd2Yr2ri9fhjQx5pj0tNSC0ff7wgFuEq46P5gUHoyl9v4Mmv9PqHv7
83ffq+ks3xxKP9vRC9avIxChm1Atov1Qxr4To82JHJIvpXgbeKM7rszRldGGSsdNlRbV3s08dNxl
Usv0Bjiou5J9BRtIC3fqbain4mVIHpDrhzs6VIOgx0mxdvAvam8sf8IuVsO4cFZ9HAD1eb1b7caq
E8SocwpJkJymbNNNnMrZFoeYJajgqSUyyxHGLpaHcAwKp2CoTRVDm9KqvLxwAc7CRR2EeefDYXUm
UvwnX7CavSRES1WoE7H77ZR8t0R8U6pqIfFkxwisfjvCSnjwK0K5XrjWI3hK41npq/Tr+cj38bcA
gXz4pVXq4FbbWeMuZlF9bS2l28dD0T/gT6MsfO4plfwgRM2ZL2IW+HkQS+MujKCS1J2hfknkPvxc
iWq8y7uey3kr4/EgeeH6/EudmsFZPmGEidzWgSTuqnLE9bOIugoOf58rmwmTej0k2fgZ7Yxi8XY6
5QUfveIsXwibSrSaVh93mtZmwBfSEjmuTgx2RddaoU070d1IsexdBxja2k0rGuu8aSH6ow3vJDiE
742ozjaBhXNH1uG65EsYPxY59lJx0CYbMUqSF69LpVUmjPVda+RFtxXVqrrpMVv9orqdfi9Dse3W
VRKXD1bpevd1Bh62dGNzS3KFM1ftpdVqLDG18Qa9W+u1IK6twes3fhB8x9c0s5UOocUwhqBy/jOc
ulbPEZKZ4LuiCnBpF5vsvvUIzeV3KYxwKNTEF76zi7xdWkrITAYwrlUlCm4xmKmf/NyKvgidnj/4
1JtWuouTX9d3wybAzlRYu+gg/q6bZIkTcSJYiLM7UJhnXK90rtb6dPml+XmLlZu3kO2dyGDm1Gdf
pDNgAgbeNQXW50pvKrceprHfcxWJPVmOtMtSGHEW8dAHEIXQ7Ztd15fYkhdubw/UexY+5akpmkU8
rQ6zqunjZudJ6lBiSTxiCa6VQ3hZjJiDMDsZe7aswWU+kwQZe5NKFe/qvIweoUD16zhTsg2SWQMl
JXlYSiOmfPuDTSvOQl/eYQ7kpchVpoIR/cAMCs8VOTPxNc88pCpxo/wZVZ0YrXHPc/dDmntLwsen
ZlM+DLoYqMVuxmm9y0Xre1/ot0JTDAtn04yI/k+GMVeRsJKk6HvPb1DfS9xmbYlhu6+xdv6p5k2y
9RKvQfBctFy0iOi8R4mu3WLJ071itwrI4vzOP/WCs3hokZaqZiCmuIX531pClE1br156w2majj8c
mouH02e5Zqt4hVHvukKhsKtE+9DwShmrHIlOSlmp8ZVeBuXebcPSptcFf1rJAH2laRYhqVd3C8fM
iWQOfszhg5DxYqkVS6mTJMi8wD+QrsyyGEi7wZJAqiuiqzQL841Ij/ym17CGapUh21Z+JjvQA2Ib
zdFk5Qk8Jk3/2k4qv1vFxuAtND8/PtzRuD98PgXQYZpjbOZ4JgLlHhY1Nl6o1aqT4yUd6LdE4aOP
MYs7dVXn8pAG7a5zyfVNt5JrO05xl1hpaaHRUGnNa5yqmx/hYA79pmtDrhh+64+brPL5KE2rPJU9
CKElBsSJDaDP5dpwQu60yqdbiHri+AsXcP8LPCopXDVl39mql33yqRzZUczuSGV8TkEJJVqJ2Wwg
LjFIPs55UDQ+nHmU/qnGlP6wK+tvUldtI3dYq/lgm8YPuTacrl7ypvg41dHnythV61b9gMwZ3iSC
gyBSs42xbN9Jvu6ts9EPNjhIegtB+tRymoUtD5M4PTcr6Ur+f5ydSXPcuLKFfxEiCBKcthxqkqo0
S7Y2DNuSSQwkCHAC+evfqbu6T9FuR9xth1uqUrGAzJMnzyfXcYfA5uWksKNYYHFj/svB8c+3JVYy
///fbdta6G8M7HGHgPq8rpCBCeTeaxvCiYEJaVX+L+cT6NBffk0M5WXcdLsXK8IiHMLC6r+dv/98
9CFr8v//6FhZF5EZP3pGDmFKjw5Euv/pRX91sYKxutptYWrPEm2PZnAScfXb3+LN/vAgfTWywimM
xXS+qj0WmHsg6KLrChm3ll0gyK+HWiFwvmzj/uPf38yfzo2v1taG2T5ohVF7TJ+j/SDn+AMQEvsa
RahcnJAVIs0GhRAcDj8I/qU9KhcILIaHQzEjfg15D2Cx/eVK+cOT/TUoZmM2qcPILnsCAHqMqCdW
q8JVf5t3/MFxFCVfjoNlWNutqQa194Bn3TXLtewOEjuDswcoJ0dWHe/33tRV9wRdvNz1oJL+bky4
/G169IdFzuhrLI1aYaKAYLrs1aKROQoO37TO2RB7qK7XMo3uwAworenugmU9wiQJ+DsC5cArCRH6
6sf1b8ihOWjPNyMiqYHbAC8XVcVwxtpo4YvoFBr5FwX+Tw/il1MGyYy1igBa3s+AcxQyRDIa0K1h
h7k2IJCbt62XJKr/Opz/03WRfDlyuBfMst+s2qcM1IRiCgFi9ZdA/yJbPaKDxLJBjqyk8BfW2bcP
ulBaZWCMuuFE58H+xXnyH630H67Rr0QTlbCmFV4479cIy/NZmNTipBT2s6s5FD/R9tT7SAp6hN+u
2FJEJsXbfkkxfUZICsjHEujSYlSDywgib0qzLGBfTXytM1YjAacL+uAlDtPrBhxaUemmChjbtDev
I3HVk1g9aIGeo5+hHp35y1n+hzvwa+aBxfOcuKqBzANa7J1o+3gXTAa+3mHbttt5msKTx6o2RxTX
8pdR3x++x1+jaAkBc3CMCBZaNtDTTR2BBjhjM/Wm7rh5/PeT60+/48sB32vklOp+nfaGoTWJUfCV
AnSdgq7DePj3X/GHW/CradiAoAhErDftIzPzogn96biFSt7GrvEuJOn5Xw7h6/HzDw/dVwcxaE9e
J6tm2ss6/DGurP7OnUle/rc38aUwlNso+sAi/91rA35Cps9msjDW0x6LU+qegUf9lw/9T+/i+kH9
l17mQGwOGkxf92k87BAwWwxSlP/+Hv70o6///b9+dNq1dqtE3e6v2Utyxi0Y/uUy/8NH/NXfilMY
dB1SjXu1xdVhUyo881DXXua5kBzARgW57t/fw58un69214HWVT1MWAm286D9HHzwrRw77kCIn/ty
rcBDnjp9wIzilPRvDWKVi3//zX/46321ulaI+anS2LZwKzjvyNduOCAebfvfPpuvVldAdQYDvabD
x24um1E/hLf++N9e+JcnqiMhj6Ju7vZLPQS4MZ13moT92wfypz/Ll4eqNr2OQChGcxwiO8wqzmBu
bt7+/aVfX+I/fKWjL6KGFh4w8Q1aPl7P8Xlj3MvrgYVPRgb0/d9/RfSfh/SffsmXKzomC0rxCH2v
oEjTybZATA3wd3Td9SKSxyal9WulJBDTC+suPe3Fjawnk02IxmkLuozLG5Ijpoy/BCcRQ5QMyJ2W
iPjXVaPfvUSOOwBzkXzZScTnBZwkO7V446fYgKBoqwVVdTzxH15/JW1EHoLbB5pun1i2wMiLCzwQ
ZYA2vMsY1uu9LFATKUxI5g+xCrcD2Xl+k03gHvyaEMioviiGRgyH0VZgt9famKwhTbCvJ18+TUOM
q2RQ22GAcjeYN6TgA6k9L80dspxB5u06kHjlGPKDYWamGWTL7dJtiCcT3jMCtT0wPVsfo2kvSe0b
TycOWnS1yhtEMNs+W0LhAbqMl3JoIP9e0Dp0eTVF8kVpXV3IptxT53Uk4zNDTPXkraxsYNytgfGY
vSd/cG2RwNP4gpF1s59bjD3y3i7TOU0aW0a+Hy2lbpi4a5tanEOkYByqYahAUh+uuGb0xQkGksi8
QLTH4N9sNrQgOmsSHNL/cBWnJC7STvJDLRoHqkI9rJ9KNv6Jt4rpPG3IFGae4KCtz2ubRg+hAV1h
cWOLucvWmXu1ruxXNQGK0XrXgrLFvsMZYVgaAfiILn4JgxYMRZx4DmiE2o9wryKtFLm+hAiE5bZp
nycUiSFiMOk3EqvoZhKsyTs3kRzcnKXPJBJ9/Gxo47FMQySVg/atD9CbZJGYYHkW4It1Oxf20OBb
LEkBaoBlaezqdeaGWRX0e4DW3IxBYt93oLhXW4BQuRHxauE08XYnGq2X52mkbMlIwnAODNTBOI0k
T8CHm2F9vk4JH32IhfHNMkx0fYjxRj6rfk5+tPWIqrWLSXhEYzhfVOw1+K0IGNmTZga3NITJBMyM
GO3u5EgNonwTWpqbWFJaJFC03hVQ7GAixKp/IYaE54Ru7NCtUf+8AeKcz0gzyhE2qfM+mT1wzjWY
PPDTwyMbRdPI9gu6xh9ANQ8mm8U6IvfDLlGhN8TWZcrGV1rl1nlhDow3Q7jg0ANDgS9Gi7lBGx4S
Z4YcbT69GbfAItLS7+sQ4aSjbW8XLEvlundoFWwP+avgLk3i373fdg3EiH7KIiddc2i2VRbVwKZD
PwbVkou6s7uU0BokpXB2AliYCUF2q/IAyBBX7EaUuIuYFD9EqWlAX53SXRsBATVOwZocEVuaJIUC
7BkAklkgt5SqhN9xJLCfU2aCrE+jIQtSMoDyoPl10QgEv4MLU3UzNW5DWLKkA8+tlfwX98bKXroe
a9V3yIGaf3Lkw3b7WAzdWC6J/KWwsXtSJvL5Wa9zB2RORI33Oozpb68VTVt0uCoQjjNXQPQg+Tu6
c3oVB7Ks/qdB2s2dZZG4C31f5EsYtWAxrvXWggZNgLAWEwd+NsQ6+asYpb2DJmYe8PLtx1wn47wn
mNs/LSRVz+GqkOgRJYDejviWl4gfR1BdSld61CJCQPUym1M4OWsytC9A6DGGn7xxRA/h8XLNbU0Q
4eOblT5jhp/c6X4eyrpd3ePM0PNAmpTxA3yWNq957ZMCxPGm0DpK78KpwZh2MD1SNp09KcptHvPJ
oIiLzRn70qroHJgnCDoEJ41t3gPUzLjkEMAAgCLdlJGZRAVZ8RlEcOUesIBg7lLimk/PKLJLEht9
KhbGv2AcQa1VN+1PqmOcAR5nIsPSbpfPTYCmE5mOd6bTbFdFtW4LgO5wAcQywbpmvc1lR3p7slR3
JT50d5MuvXzw2NKBIm/7nUUOoICfnlGXydZeAmg+cWiu1sZY9rcLvCWR6kqkgB0Tgf4La+tdUHYb
0nmzSc7VrWXJ/JHO4EBNGiycxYR1sdQV2L2CxW02BgJ0J5foBmdrGOW15+a7wbPTwdd996RF4KMC
xvE/Zo1jwU4L3bq8x17N3otGFeAo2ORboqfxGaloGHOksfbyQCdNmNVb0700/dhhbogTMeN11dyP
CjtSGQzZQA11FrSuYbXlNmz8csVw1kDY1/FLuMT29wz+QIFRL/yiZAMEaYz6MPNDjpsOrnryxIxC
o1GFKv7hT0MAhNVA5FHLbsu3iKRnJBUC3zT2/HVMWoebCznF+QQmxotnq/6UrEnYF56/DTgWJ7Bs
cq19sKynCfYjnJaKg+ZQN8196MtIFxNH3FoeNsTds2bBnGoLncqwv9nu4lqyvFv84WK3Oj57Fq8Y
Sfetn9eKdedN9rjVRTiAgb0FWKKoaHrvKJmPDZKigCcKE4EygAclQY7oeYCYkDHsW4EiPPddl3fG
k3sSieQdFhbYRuLQ/loTJs8IK3DfeC2mE5lk/SOtqmCfpgLg4W2dyyWslwS7hAILDbEZwVEUi//p
2bg+gcDmfzbM6QNDcfE4LhEvmALTN1W+hpY/B3sXxf24U4nuXjBHs/uoGoNDJQkwQJom+64TyY1N
IdAn8YA6xSGHbUQFB5FBeRn1lV4u2nQmeUhTJFEXTDM8G1EjU4XQylAis0omC/mI4KIrXFq7cS+u
5q+MhTYpOAqyB1en8iVIqv6Hg+Hzpm7m8clASHnBkeqPuOwoEq37NAU9Gecijl/AeO8b/SnDwBza
GbfP7A0jOF2+uBWIBC8CUouuiNM6upXOLQHWVyr3FMnGIjhvwOGuLDMnbtTysPpO7XzR1FXZ1S75
nKgMysmLquS0iKW96TQKMzCzUoNYfK4nTLwtC/o8RWzHw8hXKjG/j7w7KTz9k/QD+TYOJn4ch1jv
qPOjox0ItoQ74t9MFZblgWpaMbOD/9G+MoR8JRDaUtRZAXXrO+KYMJjYUhfL3Ibd/C78tC5d3EjE
W0phQNSLgx4wKY0nlnfM3NdqHatSz1O4t326YhXamhtvqdYDt1LeOcim3a5mjOw3n9glWzDTRtqs
roB9iiN5iuz8OukkKK4j0xlCX6xvuzAWAdBxXfjTozDkYb1Qs4+xNjUgSNWA7PUwBD0AZAHsN9Ml
OROU9EBEYa/qCr59MYy0086ymvQ7aZAqVVdAR/FpRTiAabDXnLmq54gN7GHiyPqkx871MCBoDCRJ
rv2imSqRnBxAReJjQsm9Q30FpUkrTW6WiAAWhzADsWYa290qE2zb+wHR6TWQUejcD4Ro9yMJkOnM
GG1LRFai5lSCN+c4tW4vMHvBAyqabkaE5Bye4OLrfpHQQkeLevKTB440RQ1KaJcRUs1nZD+RgjSx
nHMUnpxnAaEmb5F7UrRhooZSwbc2ZLxS6GawFWcW3G7hgDRkANtLLPzCnjk2ir7UGws/6h7JbOmY
jFfPplnuAXlMX4RZ/bYYnUZt41Cvb5qBgDdAYj2xFWf5NjL4Ih2cf7GKoYSOc9Td+oQGb946gsSN
sw6W9NE7I5zUJZk3Nini32Sg+hyzTmyIdjAwAbMkZbyr/RUmuyBp60PaLvSuU40EAyzZ1ckgP5Vd
zH5ZXXVB/YlvkhVTGcr1E9F/Ln2ECztih6AfbHDo6yH6sVZTP+Vr76i/HwUD4c32xCT5tgmg1YjH
5UXwvseKKibVC76SwDjsmg6r9Rr99yF12CND9vE1TZ/3w5yhGdx8VGsNJRc3jW19qRXNuxBRVuWK
+mkp09SEsPRhxXncDdN447exsXss3m2/gH/dzO7fu0gKcskfetUvymviRt/gS9IcVkPwxlZkT990
GOFeuOUgndN4LafRn06h3yTv0yKGIDd6mo+YR4zIVuZofAZ87eN4c15uzNDvyXBd76fhhEGBalqd
GUFRJ6yxm9FtrLXA0ypXEL/oRtQZf5DFO/ikito8qGoMAhEhPQMRp0ZA1pVqMXgIkKjgV8iy2MEl
L+651P1PSYLqnPYLIxnRGoVCMzACDl3lw2wUjNv07OtOvjZAKSAHmiS20LgB3vvBAcUIAWQ5dtK0
sEkm7FvVMu8BX7zpthvQG2Q8gQ9opA6MTTv7ye3kIrkhExFaUR7iFEWQ3Bqt4tQsG8HhTiUuxgh6
sBSBeoCLIH1RNlqeCU6Y5yWqmkNM4m0pTcLgCQX8CxGztArxcMWROba+bc6Y+l8r0L41Ub5sDf7G
8vpvNRT9bwb4nC7XrnW/rQrT34h7XKoMy33Rrc+BkDtXWKy40Qsd3rEl4685TzU7rqG/Pk6Nj8On
NihoMxC2XVUGm55/BGLzD0pz77vFYOdbGsJWbRegAHc9l92LswN992cfPSuP+S4IK3PHcNDxYpbY
g7qeDIuEQxJcPDibThZA1jozyNK1mFiNy2uX6PRhDIP1FX3ya7VgWbmoYyl/pWYOjyYZg5c2mdhF
DKsqNh6s+AgVMDOoyVmEub3tq+dljcIaZJbanJ0SHkYhYUWxB6A9i2J3YUdTp4HKfRg4VKa3HpJs
6403iabuyYsCWzgstJ0VehQwW0Iqwnw06PULzYKrxDF7jiNDto683QKKzQ18YpiyoCj4Ho6NeFuT
VtDMq6L4vVLBGORAG40fUAY0umEOxe4IRR92GKT5k9eYjKHK8KHFsO323rXlYwkTNz6b5T6A+roC
WuJVL2T0USMhvW+6zJigLWAaAm2UdwgOQbusPbriLBTtBFdY4L5VXqgeDJf0RqvWnpzEP8tcGpo7
MGzQficUvbvPB7Cy4nZi7wbUGAnrTNz7WVyT+oJYbYnPXrjqJgT36lgBH3gfMAdUupXzAkcewj3v
4OSxT6Mi9GCp725rGsR3CO3iSEOOkgkXisYXrCd0PS6CxDtgyfmD5agNixndLUCttbrEEQI9JWo/
CBdD8jNehH7yxFLl/ryq9xj0dguo19w9Y++iLxGxaq+Z6cEE2A4WDrIWAwJkEPeDqLJ20awuKKn7
hwRWxF/Y6aluMI0Go89W3XAL8ic9zYBBojTt1cEO8ZpjEJ78Squ0eg5NP0IN6LcUdOY1OEoOjHAO
ygN9dhOb7kbKt1ccqTaLkQT6DckD8TfczsOrH7DNFNehwn3akWrAwGbxLyQF+BgVoNcPGerqsZjj
lB0IujnQn3Htpth/7ZqfrTeZ3UpDs8NJTpeCtgxsorbu/N9BPcyvMBqGQWEMTV4dg4spH3psHSPr
df4ZChWSzGLiXraDWMHpis365mJCarisINGQhqVv6WbcJ9BoaPDBZo7yba3pZfRH/8N585CtY4P1
cRUliDQfMWIMcGGj1Y9dlb5wxsNf6TSqG+S2RMDQcuBltS/Ziw4mhZrJ2UvcT+kT6+cFr2Th6c9w
ABTN2oSfgMGJd9jwQwksEga1y3aq+gw9aa6clmXcadjK1XEWuFPLPuzAz8RIMnrEMiZKBeThud+u
IdGhp8OEXkGy0kAHPxNp1YtwPLaFv478lUFuFyWOwRV8pnWtUGsGEEcqobB3PwZXhLFHpoFkRvsO
t6DXuxGNX+thPVxiyLaD6T05i8bjfN+j9RrKGUrBi02dfxDNtQaRFjyKxO/QaoXVGnCUEVzc+jXd
PkfDwlc5mBBCT5fyLJVieGJDixOu2eiKf0or99K0pD4PZtzOjlXYNI2dWo9zAOxzhiHKis1T1B4F
/kT9HQQbfusvUSgyBOnEfRHNkYpKBKEEz61yuOCWljvcVOHY0kIsYN9BQNAKPwk+sLMfzduO66Y6
YUep+xlPMsqp13n2Bofh2qBijcAhriBf7FfZaZ3LoQ4OSUfGp85IrYEZFslhiVK3wZKug3vJ2LaD
rYbddV3cHlU/QJ/SuvGizFst/aZ9GGEyRJ9Az5Lpmq3YRcuxnFAdYmzKH4Mm8B/nXsrbjusBIXte
e5Tt2mHI0/DbbV2iw9pUwC10UsE87oEZPDPvxk5ef2dnjx6ase8lxEwW/1AGs298B9RaQgVY4ToY
4aYdE4Pm3m1qQ/2gNY6bBD50PqFmqHkanzYGgPBCmC3s0kENMd32RKO2f3F0w6Upw6TK1og37yIC
JA3NPR7kafJrfcd1B3mhmVoPm+UR5TsA1BJ+RFpKd8Glhg1HUMZXCHAYz4oybBxiviur/B9RCoCX
8RJ2QqjSdIonLEM5ttUqh44efAObsbvoimxoY1DJFqEBlzPHh+baHWISUEe3wVLU89ZeuhaVQwz4
zwtHfgkE0t6nfYFHMT0aPJvf2vBK8tYYel+INIRlszZyJ+Gz/VSVjR5Bz6lLb6Pbw9D48RFNGcfj
TFeHzyjc1iMsoe5qrp5h0JALAxQywY4f2jZzsT3tymnZ6p0hA/2YzcLvBUmW0xop6NX9WM93V+bA
dwvJON9quHtieLB2WzB1R9aqacVJhYVH521Ie7IJ+nesFwNPqIIMmWjeYUTKMppdbyxHMwIeRWZs
6wVgak+r4XvkJqRv4KyyJ6uT4Sn1uyqLkf3+rcPw5YDkF1NGDudGIu2PRMjkRRlPI5Na9aaAJYJV
ufAa73Gwxrvo9AqV6RN7wo2NW21IfRQfRrFJF6z3lx9bSMm95f3KS4UVn1KndVVgPMJ53jiefp9j
WFryzatZghKXVWUEEbAt4nkx/iOPxDg9r7Od0H5U3haX6wq8ShUKUGpJHzZgHXtjzYCLTGaUjJoZ
sU9CR2NA4SZ3nCz4sRltNQ1ObBntDx0z0j+BiMb3zWTbX+1/Pvp2AcG0cMoo3HNd4+asATi2xur6
TJ7A4BqHHLNHzV5SAHKn0k2YO5eBYmi3vJEfhnCcyoRW7Ek3UL/o1hhQxFnKb2WSgheZYKiRRaCC
JKg/rnSsDd6wDFq8/h5oOu8q0K3OqATok+uACV8hsZVDYlyJ8gwsQWgB5zZuvNu15yxHc5h+m+I6
zihe3oG30K1jK9yBQYyERMDbX9i0jvOm69pHNZnkTiWj2dOtlW8r+sQB9ZrtX9ZJDveSd+Nb7EPv
IQiF2Ld+ZN+SNHwiqON3/tCEx55yGEwo7pITc2b+YQzq6NiIS9Ok/rs/4siBWkVyQefmfXIaox2z
rDuyzes3G2G6zXqojFmNU/Mu5snmZ+OQYMQyzf6RWb9+wYAmfaFj3+0GbEntsWWGDTAwi9gZUwN4
mSLEwPKMYXDzIEPLPuqRmW+ANVidAQ664fZGOnLZ+oK/bAvW+ISr9SeEd9xV4GeEugwmDAq4ncK7
qLs+F0DoxCSLVm50MSJf5A4A3uo8UMvDUo9p/7DaMQEZPSTmFDe+BwUHzhMcgjV1p434/glt9XTB
emBzmw5wx8Cj5DpIPCmxCEZZ5D3lXvKIMUF102KfCV1TTZNH7Zb0yEKkwCsqm7fO+e77tlVDOQSb
hTxHp90s/KDNERznXrDEOWRQHZpXTaw5TYTOJa4g2Pz7gZ1aSDwf+G9DAR2kvVdRm54jAzAbs40p
kEgvPuo6rCCORKKI6wTb9lNdHxs8t/sxkNglwYQVNGfeh6dgnpob47UpyrwqVplyfDv3LQ6QvAFs
6BJDkN4yXHMS2io+krLHXK0FmX5ApdtuAQgcM4SJwevbH7xqvFNvR3fobBrddmtPb4Xl2NmwyXxM
kI39xEOOSJUY3AyH+9LK731fA9/IZNUfpyHC4h/GDQuGEygoHjBrQzxnF4MoONgFvPtWDGhkMEjY
QUqIf4SWTOW26PjewfuXwrclBbxBvbELEhVF98EHAmgexbHeNFX3fcGk9EDgvi0aKGdbtlGDrJE1
VhzJd2ImFFt/fvoO/SU61zHQb+PsMJOvHCY1YjEaZrDBW/eQRuSbTtMGrzsxtljiSCAito33RMrg
G+L08FBsSsD4gkeY7vAscljWWsggDO5NBQiScK+mvs4Qm3oDELrxUDyB8z08JPjr3fU94aUh67pf
2NT8QNMtXqagkd8SN/FfNKxwNEEoX4quwYgRIrfrzkz4Bg+PAkc+XavwHPmdKLeO+0jKHaundXbY
De5Rdmc1FMj9uPasZOuKLxgMDwUuJH5IJYl+4xHsjoD7wT41pdgexPNwU0MWLZcgMSRfZOfnrFrX
Z5P64+3Q0EHjYsbMIOdbavcoQ9/Rdc7XxJ6tQeUYe6fN5zE6NshZdaJXFHtE5APEyHMrRnw1wd3W
h4a2UqJHpcnFjgs1mW4nekbLpQAWadMdHI70hKia9X0dWPoe+27ENylqOSKpTdNTIAlW9z1ItzQq
Cd7cHY8RIoTGqSsDHiwXu/jYxgwGXx0l7oukbOt2fAAXdc08Ok1lU4fpo8Ce5HFhAe4KwBDODPko
N4jPtOcFlMUTJnXtiwkdeguJ1ULMeKOdT683BqKKMts0NPdcgwx7yTXOcINpv7+te39d6r2fKO+1
xrWLoX5IsWuAZJ4UxHHI+RlGC8t7CvXlQyIxA+GLvcAIMO7qQ7JSd2yhapusAxlwPyWC7iDF0/u5
6XiG4qkrKK6nE/aLm4PDm7lPVdejUJwl34MeFNwI9I+wsim0SK1T6Sm0OMswka+PKwSwewIPnJ8R
s/XvnZTeQz1W9ITQY3pUHh3PFahXd2Eo7Ifq9CJuh36dYU2IRnYYAxu9yqkdv4Mh7f9crBh2Y1hj
kTYZ17dOYIR7M9GU0127Dl6dwe00n3G4QzlhDBezgCvB4fP47nwELOyHKqT4PPBq7S6EY/5zXgck
zE28g6XP4Juj0vCa3a3S5bltUwDtOpd2B4K8Tcg87fy4NXFCM0hztmjYjFjGKExuRjnRo2WalBWi
v0+YQi3fg7hSu55gD3f0hINOwMiuGmFXrBAG9wusBAzPLU1tiXGYLqLer367sEpLZEzwT70lEJGZ
IBoq25zsZi2pn7thnnZrMLNfLJi7QzCq6cy6uUZt3evgXYvQLzuMWe/pEnXY0rLWv3QQag5e7JPb
ZprdBV1Bj+QuBrW7sel4B/8k0BnJSszrhCgdPOVrQg6Wk2g/0Xq59epZqGyhHaA0XMs77L0B1M2B
ecRjBYJKDykdA+IMIDTdZ84b5ykbucVorO0D/YbjD+vLuMKObaQ2m1c9JAwECuonWC9oEW5+D5gD
J2iZTRLkuOejlxQuviirkSEJRWvFOGLFq3+qUtY+htBjL6btvVJuW/gQpEJg7qDqEwpAfsJIDoy6
FJYNLAJAmgTk9XFlcsADoNr1EYffcEQdmkKepPJjm8Y+Y/BZ5BNmj9h12hR9BBtbPcpQ84+6a9mN
webCLzldVe/QbeHT2CHkVkOi3CVsTTJIetUHkip+1rEdS+PNqHvbCQM8lBHl2AwV1PU2uH55p72H
xWKM4DDft3yWOzzVUABFOxSc9v4OPTL6NiG6FaVcV79iFzdNcpeMmOVXYnlGcLK7R3ot9o9VCN+L
nZR3QAyXX/gJYj0IvkRwbWB6v5fxMoLY1aqLJVF9K+JEPjpElEKFj5jA3NDNN3Mz0ieOVPAqb1oG
cjWFfs9Fwp952y4X5UVX/20PPd7h+HiMfAfNpqu3snGyTQ7Wg4ALfkyPgxOB2p80SuLjTDtiS7Ih
lOlmTWWVaZz/GzbPe3BcJWSvYpHQXyhdkWSDAK7xgMOu8dC2eS1yPCsyn9suQortsES1h10vP36J
MC18gbWkuqAv8OfcNOStIuOyC6qOHCD2LYegaoIgmzcjTgJyJC4OnbpXly7yrYEx4ah7as8K+RW3
1MbhJemwXZYrf1RlHdUVUNL4M7T7Tg5cZn3E5TsO1Wh49MFr58USiXQPsPvgFcjL7YKfna1toTyN
AWmHcNxx8wcIYjOinPJW9YtX2FH/TISZGeBuWCQPg616jhb4o+5Ggg0NOi98eA4QDpDuGpRvIscG
mOj2M9iZ+H8AxorqJ/wO9zuG7l+AhtDNsDXg3RVjkta4cTf+5uMUrncolcdfFIacO0oiqC4aX0+k
PsQL0HaYT6vmdURw3hkpmiKzjMxAGOOriY3VONO4XHM4qc3RwbJ5E2FKhk+ahgFG/Gw5Exs2OWjE
UVgaP0rbw1bJCgDtJHFyyRGZEVf18fqBgf5c4QtbYEqGDho9DRIJpEmgvTNan00YV90jDbh+qUyv
miK2TQqm5RpgB6fRwqosRabBB2qtyUOFYVd7/D/qzmw3biRN27cymHMaZARXYGYOyNwztW+WTwhZ
lrkG9/3q50mXu6dKXSpP/UfzA40GXJbkVGYw4ot3FT1AAXxlBsQ8OCGXV6kcyZc3I0PQHNuzFizM
9D11QFi5RKrCh7GYkxGdjm2NW1ufivEQ1VlU+hGRctqXEnxm1wgobc7h4Rs6HtN5LlLYAT/2Ko2x
TyVWyokX9V3A+2SaWygI57WedSrcCcnNgBdEmS9bQ6B1X5q4N1fJ0oirBVoIFCWL9dm3q8hcd6bZ
HCcrs18E5bMFR6lbCF8utFmEKIpusjm071tVojCJETVJy5hWztjPB+XiMja9s/ajBD0MXLYwpn2z
tWI+OiT3XCyJCMsj3djqrp1DMsVpoQC1w2GjpxE+BXx46GyK8ZkPzN00fSMP6mw4qtFefx3nDlOb
BDK7DJ3RDHeMu5O+VuZQP4Oedm/gvMVzEtnWnaXLRvgpuqojlA7auKxl1640i+brPmJARyRu5Zd5
Mk3fa3PydiWgDNg4oRdfE31h2G9FFG+bVugXGKDaVQtIx6HsRt42ZWF/8Yi9rIPB00yqnqv+C761
7CpG0nXHUo4v2zzTn8VQun4pp+lChNZ8ZcjJpmNgnJsVxVTcRerZvnO1Vgs4OezveRctGzMta87e
Ur9fyqXf8PxPgbRTcTIZb9/M7owsOa6unip37llUsNa8taCrTkS9NM1ew6uWJZDRbdzBMgMROF0G
oxyWVblDNFO/DMhwjlqbdkfTjb/DQYWnmfgHw4fmjD5j0qHbNlOpmwddklGIoKeO9VJZ12a20wri
A4RF3QjkaeNTMEm5W21URzAC79AIFz+oGkaGl9gtU1RCVhQd8X8s30Y3nmEhDbwqQOp3Lc1dJ4UO
/ZvVa+rZhGoknTupGjrJ0cL7BgzNsWGJbBiik/Wgad4ND6B3W1Z5eFX3Zhv0DHibaTaKVd7MwNeE
c+cemo+I2zfBDM69l1bpdaWVxcuo5SCgS1jC/4RdeZNzPzGDEZOZ/E1f/7fa6O5Lxf/+4/w9r8j2
G9RF3X/9xx/+tH0rL1/UW/v+i/7wPe1//fhramxWL93LH/6wLjr0Ojf9WzPfvrWwhz9+/s+v/N/+
5b+9/fgp93P19p///lr2RXf+aRE44h8q5c7GkX+WF51fyc/vO/8C//nvly990//L1/+soLPtTx6d
6Pi4aBrm6ERS/FsFnXH+G52ecPqOoYAxgP37v/2soNP0TzyahutRXIgGyGGHhd39WUJ3/ktLenTZ
u6aFD5NGX/tvtdCdCeH/0Ru7Lj+J4jT8L/xA6ujeB7/Y3DJiYI3w2oHlWok4xcHUfoVGoo7LFTvJ
cc9wCOqJiBCU0dFPiTs+mx1YkslOQqATSir6ZZ+s2U8WmQXIEcgmc8wnlnXOzRxx5I+392+tsIvk
tSnb8nv3fv38YZFdVW/FXde8vXUXL9X7r/w/udLw+Xy80q5fmpfXt/zf9m3+Unxr/7jm+M5/1B4K
VpbNEtFp/GXM4G9+rjnD+GR4puU65/JCKoFZVj/XnOF8MoTuINtxJf2tFC//c8UZ1ifWmS69c62v
SUG3+3fW20e+bvudPVQLeewYYtrzbfIyzQjmDdUh6/TLrDRXy8TQKbXPmVNcTojYRSPJ7BGU50gq
sUO790dZvRZTGGjVzw2LhfDn9Vc/ko7/5wn4h6nffp+tPFmdKEdnbg9ppR9crY5WcQmd03kKAjnu
Nz0IFDCFWmtoI04uPIxfmy1dpUv/rU7FI8w31zhzwbNGbTYGPt/QEHY7rbCCRDlwB0V+73hwbnk3
A7ksKQ9Hmd4KB7u0YdJfHxJdm/fJsymXw7KU94tKL3nlj4TCRT7c2Lgr8jbaqUbD9O2W3TqteYG9
ubxBkuzJI1ulS3Stk95JJMZ9rfpLR2VwBm08+WjgP8sRwBxF7+vY6I8Gsodtket3M54YKHP+r+/s
q2Vpf2FNkR/4b/4lUrqrsInV03DwQBAIBXADFOqIKWLOL2/kdPUkEvQYraKB8KgCmk6fy8LZl2dE
w5wimlrbLUw6kWGgOyqy3wiO8tXwpXcMJrDpukstbeVmebRxi1HtUYVR100oUeDR0bOG94CMWwaE
GyYxLUuNlCA37XvH4GQfnOGmrp39756/698WyR+KLz+whPxLqvVEk1GmecNhDsfrPI+PTZHe2I28
4E3edUPB+GcOecBU5zyFkvU7O2yaSZ6uKbLpfKur4fTSTVJFd+mYby1PvPZuF24XRi74/vyz5I7k
s9gL0jqi6z6CHPjFS/9AIfQ+Mhu8CD5X0+sDgTa7mWQ5ZR0SXaw8moEJKdxC1dy6zSbDm+A7Xv48
2PqjndEeouJVBkhaOViICQRAE1TX+Wpk0frKM06eJDTLKW+jabz765dqfLSgzu/+76xiXO9iCyFC
c+j7PjCSYlVE3hoolyDQ3kZ5Fr02FsvHLe9zmd6hVhiCMI70nTlAapTVCSHF4k9Ef//16/noQ39n
MrLhKwzLQr3hInbouWRaPU/WrxJzfiRA/9l+dP7AfvfbFrFnp5HeNKjnqlOd16e2A9mpbWA4axBe
MDhFF8DzZky7xrboWe1xjGc7F+ouUsiEIdiuwqg79i2Id5SjVrGIWwOpftbz7M4Q7a5Mnbe/fi8+
cBS/z5hG/tNM1BGhZClynN1vHhr8LMV6gMwnd36Vw22cT4c/e0/eydks9r9EIYs/GOW4F6iJ7Frx
/kTbQbi+aZRcRKvL3kRHa/0qEuBHiuCf/ZvvTqoQO04x5UV9IMLrDmjoCJuJ6tKM0VOP9nf4r3DV
wNg+4L8KElwJqW1tJkGInNZ0HQuDW/o0WB08tP45rRHPtc3w1StH9jJy6gL6zFXw15/CRxbn98HW
tjVreM3d6tCNw3N1xmVFAl5Xmz05d6gSffTCWzvyHoRoN7GFuRbhx1MjYsN3Iwv0pI3Ws959Vri5
wii67BC8KHJsRpCkLLaP45S81om4Hedq8Zk59BUXmHWr9F8Y08UHu9H79Gz0XPUYm7I+oOCBCTcp
8yGdinrOe30RTxb4Vy164ryyYACuoVOdml8cW5Z2hT/rYs6TgIb4G5q9/UX0twTlH7kPvrLR7gB9
UIxGtf6LjfODWEj7fRh3UWj5rEKvPqStZgZaj5LwHPLjL1kyXGLsstcRElQI6n72hxHlfGRkt6Vd
6VeWEdm+yt3FdwY9CTK4Z5x4OGjCLvaLUMl1l7XtLheoysb0UYbGwwwG7Bl96Y/nbiZKsPXWiJlE
ELJj/CxXCB2OrnL6lW2Z9xI7yF8vqI8iJMzzVvy7TSiEGXVL06gOyMsDu0iOEO0HZXtv5DHvyqK/
zJrPfFxo0OTGbLqjXtibIi9+FXJk//Fa8s+h7H1qeOF2DVoPqzoALOt4pGYVDIqhB1FZfF0xUngm
klyjUEag6ePXTJqvaHe7IOlBARxPYgUw8c65c7TKweGApb5Btdb+ZBmA2S1tm6aC/sDOV6MxnWqu
NEt3A1JlwoUEjqKovmqOKh+OJgpfnyTOM2PmWmvPrb1N0YuTW43Z1tOiXR6KFwTqLqMZRrFagZMa
GtOUri8Pi5vvZUuUAIcSbRC1fls2Ytzgc/lihQjVayu8JszT9GWpXeKmf8hy54mCnueBTdw38/Kk
kAFVMUL60W42dWw+//UH/CPE9E92t/eZ547ejq49oADWz23bbVTft4NZr6rBrPxe0jE2xQIlcCPh
yvsOGHEsxNpmU1xxEmcbIoTroMvMFy+uGM8rSsLiMIrXYdcdGhyKNKUyCP/1a/2xCfzZa313Ig4l
etFB9sMhNOPLZrhwhktZFdcm1T5tE8HwE3dgIXRFHWqsG+YCesUL3wNC8RgY2ijfTkr6Zbx8T4vm
KoM8j/ILR3O3dYVtwK13WAeCEbdt65i7ZkFJYEb8ruEh9BpGHHvV1P06K7+EqA+UFAbsRXOb2c6x
lMPWHpBXh8ZaEze5fWLvRXh/UsO3SSBXt8nSj/P1X78PH35m4t1DubDPxePQHCzNM2m0SvL7rMic
VYcAYW+4jQOECklb6ojEStsNWJn6Sls8aB9reUm0JsJJQ1RAoop83eq1s0I4pdaGgHKVZmzu2hkJ
4y9e7PlF/dmH9u7I1mbX0MHhu0OqMkuAMcMbIsmZL8IiDpmV3asor0fofR5AXfZOYJY4HmlgPZm2
Ed3CmKmzxjdOrt0k7e9G5YITkyZzgbBXBPTEdkGx6FrAM5uu7fYX88wPM/efvex3p/6MBCTRLK88
tMhzVouJ+gajtL2DTTA2g1cta4lXbN3IFJ2AWY6rQRVIc3pKR1VUnwhGvSUg8Krq5x0W9DioLGbm
Kk9jlD+2GQx6iPsFkWkAK92t89zJN6S46j4WRtuvHKWj+nJoKjOS596LrrtSoQeOBCo+BAI7bG7C
rzUqGpDgR5A8GLkTHaVi1XXEs+GSskKGvvPUSCROuYqzdoda99lt4utkNLaVmasLnqJ9HUaXrlas
0xDNrO/0cbWOJBZRaZvtHgd1xnN0nur1Ytq2g/3UZR1DtVNG64E0tUDk+bimNeFXNVUfDb3vc/ix
Eds9l9fqABfE+4VaA/hprDj3VDgFQ5dFQQQHEBBy8TaZovE7rVqw5rbV2isQeJWyhdoojSejtQ7Z
Im+GVJ4kYipuJ9K6msRwMosiIE3b+MU196Nbyft4//Jcm+SkVX7IMvcJ29eXDmO2b+ljtCpFfA0O
+CSE86REfDXlLWkUZcNOaWuFvxRnXl0k160yXgjguf3rR+7DV3Qe0n93aEu23HhyCpCM2kiujHMN
BAWSorsLZbFDsTs+Av/VK6qQrDX4PPqJtBh3UGoHeO7Y2YbLbOHXATO6iMIl2TZ9GP3iufoI9/kB
FvzutYlhduAF9OoQxejXdFmDU8s22socToohatpnCKEczb4iTJW2Ia9DMWNbJCIpYwimfDKvYtT0
G23sBXgC9vCKhfiLE+aj+4W0/vjOGYhd3Ko3hkNhZnuxGFv0uytdcy8cF7aeR93tl41luYEy4pv/
x0/r3TVSCaXjQJzHQ5gYW4i9ra4gh5LEPcahC9+sb1sPZZXlrDJEhWEaPpAtsBUJDsUKd+AK/dS1
G3e/yDP8IFDW/jHu/u4D4kO3xhry8eAMw4NMczuQ3YBRLZuuw3TiVoetw7ey4k1pzrFgl5BxeWdy
6w9wsVlr2Wnpejai1zIxMSU36QtVYr9IofkoYUv+68GnV7029Yc+hp8Dw4m+hMzM3zFoQ7YMZbsT
UY2Cg2E0SYZjBhqGc+2LbpWnJgENGAx0rYM7VBsQg+TAdDnedBF2Umnkt9Yg14udPjsOFzqMJ2u8
Y78q1vrg3vq+fSHMNQvkz+0PRj08WEgG1206+VOnuX7VqGcj676MEQeEOZsH0+xeHPZnP6pIkMIY
fqls7aJN4D3N3pGbaGG98yaIAIvOW1Qw1f5iJZ7jlf7kzJPvzjyQ+iXWRqs/CGPE9q6nF0Y9ZQEh
o99o3+H2VEZXyC9gLpf65JrlySg57hwdbzjaeJxg0rpfXA6sOnxyGoazfkRgK7rtj9f3twD//wWl
9CEn8H8Q6feA0u1zjuHHaP8RfmMofw/y//ObfgP6hfGJTm9Peq6rS8fQz4GYvwH9Qv+kG8joYZFg
mGif4kD4CfSb8pNwJBY723VNeHSbR+ontWQan1zLQewjDUGQAefA3wL6Dee8kf3PsnIElJdpwW5x
4xI2HMJ52f1uZ8nTMFWLjT6B9rr4emrlfCiNXO1jE+FCuLQZ9thVXPStH83s8INo80fHqr5FZf5l
mOVB9B15L4W3toj6W1dz1WEYIy2jtGwNiY8jb5AIE8DRmpg0VXgP0udtunZ8QXnQ+C6+bVRq41WU
dstGFuHj6AwrBOfnhI7wmvgQKikQSwVoxjGDRl6gR8aV6Kdrpc9JMAwlJmLNuHCbRNw146F0jcME
731otPhhSro3kVY19rGxvywEwlCt4AJCdbDDXZWnREM+jKM8/Gp44y6260scuyc80p9h4w5oiqJj
ZNZy1al+j4KG8crLTqGweiIAqlt09QhZ6FpbxWjct8gdb5YWsX6o5ccFl5OQZXmZJNZNP5t3xRLi
nqVvOZi9stzUWXqFJSlZ25Udb2DRrpUmtYPpTkEPqYdk1drCOJLxhHPTpRPNKR1aZmuMrBXuQuzf
jx0sx9J4QSNbRKxOFaTeNKK8k3dRNF2eL0+eWd7q3ryu+2qXIDpv0COjIwiKSu5dPToNuly7SU9X
qgqIP4PpIDZEoTSy0uo+zxjtitp58KjoDZJQPs7I5gJDI9ZH2MYWLPFBTGJDTKK2Q5dTXMymma9T
XUNQ1yTrkOaBaYxegSCDmMy+au44Kwt0mHFduau0XfZcNe4UqTKFshaEwiR6RjFBvS3ArWU2aGxT
5guHC1yfr3I322t9tMNPtKst+yIh3j3J0m3hoPaOzCxZRVl7rOroOFahDLQUuZzW4At0nPIzOmEn
yApwP22o0QAi72ydt4TMXmI6wvUy0Ndd1hJtSsKclfavg4m+mdB2upRnAC9Bar3KtmaNSoaHA4US
6UzOEu8QHqWBLueXXJ+/eMhBZ7duN3NfnJZcPWptdq3s/qo2yFBrh3ssr35o5kwMBdc6BDGi6zhy
DDpe0oX4pmoC0nO/1rnaTm5mYu8RWqAbTMYpHJGf9uVhdPQdET23Eyp7XdonWU57W0MyM8yG5mc9
9qzKlOmG9fMYFs4lNpKa8ci+NVzCdrKxPGkJIZZFU++yibCBUC/W88L8nohiDqye+O/OCpZUqHVl
RndVkW2iqlw7c/iEPALFu+i+1tyikQC/4rh7nAsgWBmZgP3m6+I4L03bHSMRvwJhxIE2WfcIhfPX
3k7urCYkvco4SWs+SZT/2VwzGHC1nOd6NVrJNrWNq6aotk423Xga0Kw7e6cyxwhWpzdRLdZJKe9q
Ed2Abt4m6CMjr/FFPWeBZxf3IpWGT7rNxs1nZElLGpy9MLKsV/hmLs02fFlqlvci65vGLVdV2F1g
ktotmC2RjniBpek7Ix0wtHvWLqzKb06X71P3m8iBBfW2vCMr6tCGGZFVEXbJpukHCC42iAwdk9XZ
3S4fmyKwlfnqcszuHTSpm2p6lHp0DKNy1SrFG9ywpkQhULrysrMe10vbYz4WzyzREDRDXCrHVFCI
teUbbDa1ph0Mu9+EUuRXeLqLvd1YG7vsyedoH8SorgaD2IWGwtysJDug0zu1ChE9bsnIJK6jih9c
tJ5nT06deU9JKvFBlRcDWoeVOyQ7dRyzlWc/eoSsuDiEwSZmWW5oL8WFM3JRSzo2/mW40MOBIgnx
mDXNtgN7bt35tQQn78yIsvG5Nje0jaa7tpsEhQ920EUaCs7kEiUuqflm0QcysY/Sdi7QY/lln1iB
5NFFfU+tiyseLKe4diweNmoweUoEJr857ACZW7knjeo5caxbE01RIdTOkPa1MPun3mp74iUI7qG4
xyPdiW1NEds7yzSoluFbWxJxRSOUZEZKb/pp+KLKyN6OLcI+vJYPWNtucLM3/EulFdiWesEGIZma
mpuy1jdqIV8JZdngO4ijx54/tYRo+3pBnFCneV9HmA+/n+SBi/g1W8Hk814/2Zmx3A1T/NiaxVeb
oBCvqF9nU1xHCtt3qvZNqO9zAoz9vM9QfvWPP5JyehKtwr7ZOyXVa0PC253Ogkzrufc5O/Cpk4/L
LAeIqc/Twa6Tr5qtYXuOSV5bHBi/vLuYhfuaD1OxGsY+XnuNfCxs5axiElLWYVpdET52cqnawafg
fR8NZEuEQ5AFXgO74veN1qljD6eyjr5Mo/7ZTXN8gGrblGjxOdgw+3jO64KcteyR4Uvd5K5MEkc1
AKN77AxwosVTYRC7akfJNR7zR6Vrb4OBl8sbu705G7cdpkEf+9COfMSb0ckuzLK7Vnn9gp38lqud
47vucGkaWMdl0q+6djq6LpyMmzk73Pb2+Shv1wodXOfY67ivMM6g5/WJGPrmpOKaj/OBjas5ZVm1
y6QWBwPCRSCL/tYZCYtwNR0DF3w3Wneklf30NkXGXRcS79Fp1AXgi+HoyPy86lyWhb5u0jTAlWOD
COCP1OabHEeWP2LiwpOGIwi7oqrcG2QTJP0sveGTt4Ux3awTEpyjr+3kkiHjaVfSzF5b4R6Iuov8
uVjSC6aZjM0GsIH8+ie4nBR5KwQhLity65rEr5LyNqnUZ0MCnReV2DWliALNyypuRA22tOFSnUeu
rj+B+JCa137XPElFOdklcSG/q3Kimds9Dm687NUZtOlHfWvSS7KSZ/VZLzBiJNWzrSEyWGJ6RevV
nA37zkLv0XnbuBvrldctk093NttDuxnVvMmx6QWx1+2xBGSBkS1fEtv9OiOYDLBturA++tXspFvA
uOcy5HOyjZQfXU5+NaZ8JNlLK8z4iKnjSPRgHAhvuJUC4qojXEVWLmLIuWU5F/KUtMoMcPVJCIK+
op1CDduijnFUK+tFyiVfdcl4kQM0rgebC9c5W065dhuYw0g4wpI+WK7az3XxWg+2ETReQj33ZASG
oqO1wd6HxHjcGF2MNNLK7gkZOAmAf272RJOEaBL9aErqdVSWOBr1ZlhVEYF9jenlPuEsbLaWeaqV
QjdAabaJjQU7I9RSGD2NU91vqD+TsLudgB0boN87PYLdQ3RBqJIA8K5JUDElv7cbtEV5WTjixaio
4mg4CzbnlFj2ueMgqaE6B3aFpLA5bvHi5HxciWbq/kgICNQm81aXrno9CvHNddpGwX3C8k4gbm1+
hfXOXOeW+4AE45Zg5OeRyjOBW5rsmBend+ACnI5XY2XDWsQ1dHlHMsKMZz2w64pRIMxnrgZOujYi
562Svb1mX0xWaTZfjZy42DJ3vVlf4DEj8GoYrzRiclb0U9x0ExuzUeiXZ/a9MyVBEVPnrHtNu1Pj
tJ2n7qiEPEQlwURhL79VjmkcHXQJS+U+tBh5Gs39Pi6AsfZkWUFebboy3BDEn60WS5GBRBaFP2jO
Olcc4dItZTAWGXBk6eSrFvk6x9L4TPtP0JsOHldvPM2NjqI4ZMfvqgG0bw73tP7Amw45Q3LasmWm
L2REUzFG6hPqv3G1iPHSRnSFsi41z6GHy4aUgV2mQ3ZmdX/D6otJHRLfuhrZdVjs07lfpZCF1SDP
yMFy77p4pdO8vi/aqFpnszy2YibPEauXJslNgaK/F2FzIkzwHvfslZst4Ov9kTWs+FjHe8MVNTZM
62vrDRdYW8Yg0qYDINButsajSfUlRgPhDx1koOZY6zlloDLL/nrIHVABpb2JskbrzzC8VDm0Z+pd
RRjh/Q4CbaQaJBALC3ImMUTvF2ul5VaHrhzVsuZdi8rbd230PZSkJVuOXOecKqmG2jpsS+tQq/Ep
IzIOrbT60mvZ2mq8vWYW7kl3O7VV+HQOUNSXJmojsPnWZy/aRFl6UdXWjrFrLav4c0lKzR70sd/r
OTYF03WGja3p/a4mD5C4T9yqscV2TThVv5v7jmmcbfUwx0Syd2E+HmRTHIhSQ/ZuHmfZmn6deC9D
z+Da5h0DLsXnjmNhV0F+jlhBw+iu5YwpCMmtBHU30vwmINbwMEky6Im3TFb6OH9u80oEKEOvY0Cz
fm7TNVpRbqBZ+yQ7dRJl8ujWxTEJXbkOS+msKzt7IYc75d13EDSP0WZqvJHvahgDB4JtJAlhqWZX
Ky1VRJE0+fUApQ4LFRaBMdbEfMTpV0PEy/HMmilLRgEKLYz6UtuSG9ps9bQPCZPiKupE+qWMFUVR
JFhbDbFaTnrZaWbu10250XCWled/cbRuHId0s8W9NJli/bTjh5zBIq1eAxF9FgbqrZAMBZpGZeqn
lkc1NpcZe5CBUskDj+urcJ2rODnfLxoYDdQR3+i3rQJwqTu7eJ1l/mTLRm0aiU+b2ZobLEKoGe/C
utNytcmyxfgSE05INWMVr22DnqOl0hCxZ1V+Ep7xYsQVM5zBd5Gqq4O5xHfdEuHWwgeM39Jd2Vmu
r/AicIHwyLNIjUDh1qjsE96pz2l8oxgEu9w4WoVh+W1S3GMtDLiGYM5uHPQFWKo5OtsEPwJV92jR
woERRO7p17quBsghnElGGJm7eMhubXnlFWkd1GA3viAwA5/bvqrmg1nWBwwPcK6utUnCdiE91z56
ujby4xs89vTcgA6wKfb2vLY1kXCimzed/nka63AvKnNTcMldlNzbRd+dPaZPaFCSIKyXR/wUTDEQ
cOze4Thflq1sNqEjr4Sy4OecLZnc+6kcbwgut/BtJZdLWR6TVr/QLXnRMYLFdvHQls29qqw7Lysf
jdHYtXGMkM1od/1Cem483wMjYLf12munQuA3eIIpSIz5OhfPYdlRjvDDfqD6z2l6iQH9oVF0EURx
m+2EPX9rFtIZWq6mZydCOJ6v8bHys6rvfd3CJhkucKpWRXEVqSZcjIsDLXCIL0jc9SOeY1+GyaET
RIqFr1I8oQ1EalffJMNMgi+CuiMihouyUhfDYMB951yuh/AqboZ8j5jyQGcV+xnNJZYdv7VOfap0
N8DOtNUqbtO6VZ+cXgUmLnDGzM+Leqn7a6t6MT0nmLqM3D5t2HQVM4meUmAOeIuROtyr7rJtegeh
R3k79WhyIDfxC0zx3Swd7agjwF91pLts6mFg1nf0y9kx70vSE2QrSPHgC/y5ac5NNOeRcp3L8hs+
OySCxXLZJE6A6GUkzIEABtu4rFpCa8OBoqb2PonLZlPML1ZqvTg18QfZ9D3Np30KkqAK/aqu+uXS
Why/L7VvBq/oySS7R9fdz0W9lLu+y76VIb+FS17A5TyTCIV6PBA2cgintlx8galY019CoI4XGkRL
k+4x49ibERVoNoTnWPba1gDjk9h4yK7kQfFwFn9v4jHiLWPQMQWCRwH7ezFYrnawWic9kpVkrCcD
GID6smyFMwnheW/d/X1A+UO0+P9vBfm5dudjTPn6JUva7uWP9obzt/yGKDvWJ+kKg1NfWLp3Rof/
gSjb+ifwYoHdxMEiAKgMlvsTUZZnI4PDRk1XxxlPhkL7CSgL+cnRJS4lLBCmZ58B6n+4NK5/w4kx
eHyo0zb0P9eBOK79DkiOPJeoj6G01wi23fCEWYsZKnFTrAl917OykkaRrRL1WRwYZHGRVI3liHoy
KisxfPrVvID8oOVOZ4P/RowCCYxGvEc0NH+fk8LxfI9MuFUUef0e1YmYmaa1rFtVc1FlAfFHNiBD
2bs3mjVq+AOxQINg25V6LGnacVE3J0SwpMuApVRQOfPVGmbKQzAPjQ+TXmURVZGGQ7C5WzObz5BR
58lwcb6LTJEVSVh31hyKUo1Xs17aRKnFmWufog5C67RYduceM62Io+vQW5rikfh/ZzzO5HKVpIIb
VncutW0a9sZFkUdLpUWnaLfNDQyiGzDHhbz3rjRwick87HalPuL0Lkc7qp/aWczedp7dXOCXQhH8
gLCyvlZlPHpXi2tx4cwkMrCDp5upfolF25CBV0WJOmllrMZrq6mLSRKokpHcC4JZen2NsYy3A8gp
54bRk9uUfBkNcnL20QzbT5q7TpXcDakoY36KxdKzFxi97pQ3hHpF1QViYuhGn51tMG4IHiravdLN
yAUkwvH7iNlwhpOVuMERxlLG2a7NOCqtL12hjTVZHWkv8pkx3WldN+Am2Y4ow3qVea9jVYfGd3KQ
mvpeOl3RnarcGosrjX3dOzaj5qmr3l0GPgCX3PuzyJecM5SQoT0v5xcJgKYChySK+H5ICQqBWyC/
k5tkPS4ck6ozyo7sDxKlHzPQSeaVNlsIDKRGwdt6kZmgXI9xYVW+nSnvNuotY7zqlKrSC6eIAXxH
UmXab2hFw6ZfEyYuyy+yoaTYFC05e74iLtTWfWKehzua2V1yXBOyJu9znLN09ZWRu2raSk8R/yhC
XqVl6hbwCyR/oC9jupxbnrrL2hH1ZTQkJkHHkfKeQ9OtogPupcZEfQHgtfALaWkehEy9ZWC76vzm
VNuSd8GAOh2bdtVlVvKESbBst9JT2kGB3mlru4mVvp6byrw2amXsO1oF66BQJREbxqx6Z1PKKCNK
1NTIiHLrXB/WcEg0DAxDTo5bvtjus0qKcUae6kaGr0AZgozA560blmIT6obz3JYzSGnVLCVhex1J
IVS1NrNvuKoiT3aUn8fGnpnVLBRC6ynCrrQKuzTqt5Vlym8mGi5SX+KvYoj0/+bszHYbV5It+kUE
kjP5aomSZVkeqzzUC+EazHme+fV3sbovrovXFAG/9AEOTitNMjMyM2LH2g9jYpLpH4NwdLe6SQru
MityGJctqOQLztX2N3UAKJPaRtfvKs/Q/RvAv9IOw5ghxRGuqF4hweFB2/j+mwLIScAwo31vE3dG
px5IZ5JpgcwRR9jPNgk+Q3GCAoKKj13eF2AI4VR6ACjLzpXvejeyoJ2H7ML0SVjhm0sX5AFYUn7v
5pIrcykD7bqt0+qBHAGgLoA++bZXTZhpUgI5ZVeXMl70nIIoQAlrpHvOS1WOcX4EQFvDtCc8ejS1
52RJ3QZkZhhl2NlCN7mkuTmtHDlTh+oUysUhtbryjzySoNgnHl4OUuvRXIGm5kAyuH4CIsJ/HpnY
sG/CtjPvkzSSJZpuB1XsrDJMwku6X+2fSQjybx/1mf8+CDkLn0pb0PaDiht9Zu0a90GnqvGN3hBx
yLd6ylGtdIAXaJ6Gn/2Q3IhgpDGeM194QrbY9se81aHdy0QVmjALDcSXUkn+n7DU7RtTim6ygmTO
Y6O38m1VZoV7USV6QwNv1T4VoaS9lrUmXalqgkQmJrC2W6whIVqngWtadIKH2c7vWcqFRiOyHoVH
PVFDcrVBjZiz6Kw6d2CmkQYzQHCbG5a3Z16DsZTHJ6bIWP0kKR1j19FJ+jVt4oX36KZNGl2Ar03r
P5yA6+bSnki38Kg68y1A4gt7jRZKOC9+VVv3DdxY+9BXtfzsGajSttpEy73MTArxiLcVIV2IEoOI
i5wV0W7I07Mh6iWVO9OUOc/rODWUW9Ol8xAY0CiDXBhzFSyN7iLUqCKT4lmBxlfH2jOLugfD1JWp
jyh2T2qsI6/pQT6AM6hNzqYJvabDba7x52yzRNHkJ0WASdox5doJfGf76jFI4C5w5ivI7yak6+s/
3MUUmJB+amGbwcV1aiIXcbeF28l50PWU7loyRim75LxPNi2lX5zWEzxbuh1E6uNo8NwXUsiOsx3c
1rACRF8WYs4QvPmuFMHwHQhQ+kSeHJsXnwseJdQW51VAM3i37/JmKr16BXwKR/IL/zbF2UQcqjyP
1Reuzz6RuOleIOwMxBZBmWlbA8+kNjnQ6+KUXWYVe9PSB+59WIAd9DiJ5Avh6YD3gnzqwR8Usiv3
EHrK2wTmSEaabMD7h+uncDdAoqKDrFdkiTNARe2FDioo/RYWXnMPJSGzgVDHJb1BhiyqKx+f3Hrv
9vRv7BottNGT9oaQuNk19OW4jU8/BUnwqjnV+Ey3G6PyqBPk0BOMnZoXKPw9OtOViTlI7u8Ac8ks
NnGdhIAylLGnndwy6uJGbX0UsWgF6aeD3Ei9AYyab17VJvvfRVHkbfM+KOBooWjwySEu0p+8rbiH
xaAuPUVsApm9iu71XoD78l2p2hay5TZQNo2e1q6ir74JQL7BBj8Z9bq0Er29BDXb/u4aaIY7qBAo
37sIRe3RMAsbESIhZy/pbOYo5Cp9+GaX8HAvMkXpBJYo9ZDcFX6rvuSgXcILbZC4/xBPgeTT+N8l
jq+RJdlWldKbe1Wi/EdnMxSNQ694sb1VqUJ7Dx4iU3GTgNYzL9h+aKVL8ULmDSRKfWPxtZKt33Wu
jVDTlp/hm/d86ThAs3ApNQIJKJDEzgDNFyQqNiMIKDccsNFvw3iKblHYmdyNyengpz0qNspPG+r5
scBu/lsO68XccGbE9kKRLeAs9FlsQyMPqodRLrsH/m7xE4D8hAlV0jQ4iLEiJwEJx2p/gUKz4L/0
PpDcPqm7YRuawGGfvLIyykuDrx+Zm9KUbe8nOB2z3o3BBEDw+tT+pltZHzoWxqKC+a/hyTFItYCo
nuICtG2IQMNR4npWbjSgpsU2bjANh1Jr0drrpeTLEkwi02MyBv0zLkRkKjDThWZL9tMc+Tvy/g36
X091wQu6Lr2s2thXLqd0GEmxcjKO4G9tbac1WbAOOCa8sRq1kOJbX2mj/jFr+iFFxuBLwYXSDxG5
B1xElC3V3MrbumAgLcKPAkt3lI1CuwRPC7oWcrNfHW3aietLeTRA9HY0/eGJZGuqftQ4E5d/sCNo
lb1uQH99ixQjRmyLpLi/G0CAy/dqK1G6auoQlV0aimRHi8fEy5TrG7gjYbVV5KLROZ0mtb9H7o1h
TqwVLj3OadZgs1KRRt1CAk6lg+27hQmyJlGbjbD0oPxuYcGTnyKfIwOMvbS/pkhdlzvBL9/gfsOB
BvMYFU6qoifNdQiu3n4hG6plLy16QONW7uvOuhxkS/3WQvsGgR7E+W3W0gF5WdaBr285xkGmJpds
p0iKbbTQdVEI+w9an5I+kUAGSW1qQyNdSybk4ystrwKY5vAJJ7OfHEuOghTcJPoFqGReMevBoypC
l6TbQLiudNcbdttdhK7ECroo8pDanpPafKedOogBlIXmoTKQjRq4BTz68ptWxwaTzvDHPnvNsybs
ftm4L7i/EDXK42+7ZeZW7/hTKZlwOGnFJVciGzThponZR+iJzHrVqWBy8ucHdjcRKth64n6CU0Sl
x2XKA2r8piWG8eLSZe/vusCroR2mJoLRiKZg8qAcHch6b1WJf7r0IURN1x9drSuy4U5ua8kfNjY+
LED0iAU+HLe4sVRlE3JIz7ZKWHFarv1BKWkhqSTbIT03JS2CaKg2kjp5bXhGQQ4TTAaEtpbL3VMb
2Z40UpLAadHcUpQQNY1ppuvmdFW18aC9yEgGTKAYGWci+sYCj1p6p3p/CLNFuu1s5tLObwrTOljQ
/fAG0W3Sua+2XyoVlG9upA8p6Od4g+dJ6nGq9SARAeok+JnEUdfRZRmY6oU71Op44rMawREpn/2o
pEYQ7mVKO4ClK4Re25YIE15lWUH1Q40nt4208bV7yOAUlW3upuJPo4MgcLjKg+ovuqgdNyXHu/ax
AsLF9jXCUbqicOa2e7+C3p+Vo/Ku1CUuYKhl+zchmfIjfSENFiqYSQDF8BoVJkXWaGAxui74g52X
W1HiVpKk5biYRcxCGa/daAeL2Ax5Sgt7pCq/od7JqQC70Bc04aia1LaxyA6O1nsoTK5HhohNWJdV
1leOGgVmTHZSbWlFpV6SReS96ySjRBpO5SOUu/pdiEEHRfgRqI7g8267qtbaraIXyh1QWCU9qrJL
EbBO2N5omUz1krpP3EAInbAnmzADS75TCtF4jp2z6//qZS+FH6j0Fajv0pdt1lbMCpO52+FBY6JV
p9co1m8VGr+rOz0fyFqrtKemm5FLGQiosa7849jDqSS+xT4KAlwzAifgvlMf6DSXTkPTAMBXqCBa
15XG2TCHia9OJp9abjzrcWX9Bjco6lchV1V/65N71HdVqCGkUzLd5RH6VL+N9cjr6OGi2Ajim6LI
dWtJVk0ckmWaY3T0ahyskiIEKWZ0KBmKxsoMFTmSLj/JgkzHRe8N+mMkg+3HvYLpvYl7I7MO7De1
f9B0ykMZtSljnzQRzhVsTTiPCqkog1M3EOacqGwxGdNogdO2hZt1PoQezmXHUk6psA4yp9QN1wnr
ofMLG9yf3VkAI60qeEGEUB8oypWY1CiJ9d0FY6cTlGz/W+EVxjP6FsDnsoiCN+Q246NlpggmuH49
uc2Q762/PBT8jew7EjkSMr28rY2NBCzpwEjDnTqoEmyYMrqnz5k2/rjuu2TTuFa1172+FocEfLfv
aNAS3E0e6cU0by292o2cBai9qNyY2eyatLjoXOLmFT4lmf/oUTTMfuRRzlkHeUmmvUuF5fmP+Iz4
iI1ltiqSBJZloHoju3MT2XV8XeER4YSN5LWUXGV89koMACwkKYXoNqYEC5CagtSkiAEDisjAe/C5
mTraJJn8jRSXqGFIXWxGWIPYinElp/TUO5Gd3Si6OXwnk9rgsmmJ4Vh7WVr+qnrhsmMkde1dYV2f
0PgmrEC10YWEqnbXC65kGxs7heJCM1VJulOLwT/Vqm9hfFjn5mG0esk90CVralugDl7wPfHGDia4
z2EPTJli2ZsGGNc9ecMEdp2KfQP6sajAiAbU9akvTHFQi644Dq6iNWgtUxh/ustuWmOVEd2lGmI1
OYnjgK4zjicUkQP7UTWs6Mpz1RzWW9Ni8Ty2Qf/ENQhZiySVaDBVNFf1UcKAjZp+2Q3PfoO9jj8m
Kb5BeA3d5FgBvscydauUi69MyHCHeEyOSYsn4LEtLdysmhFUAhWkHjseZDgSTlU632yPaKWtEGin
euA+mrqXW0cplIIr2Ehxx9U36qUrxZ3kBNxF6j+pBboKOTc49wt5xF9orzWJ+tpYfd9i9VW5t4HS
ATVy7fum8W0aVvqOFnxi54jJUpAr13GqpX9iAKf3FknWV2BrIrpKffCR0P1jhFhCM/DMHdWwrC9q
eNAPuq6q91rtoootXXOg77tHLIrnFqQNNXVEiiGcz+Ue75hOFaD+NJptXgTpNWquKke2GhND3qG4
8VzbuFVJuoJprYKBGwFnqCdfHvtDwQZ6bw11JQEC7MnLxYbb3Wu2Ml61lUnNb3Dt+MrL979yOj6Q
5ZTwrwR1A9RdThBvgBoDUpZD7xEBnP8iW0yuwIIqDExDb/ZIIhDRlAFZpE2dRHyKEHeBm8GLlRvD
G4c3l8zS94R+p9sht2v50k7lJ5t669CV77rXfsP4Fb5iWXveVajjbkWeSfePeuH7Bz4MPPLKoJRE
I1PCDa8qUb7z+vXvlBrwgTY4QZcbari0909JnXd15NzLalBJfIZaZT/Y4LtvsZy0biUV5h9bz4BO
Da8lgGouvRL3oej6dselW4scPxhI9rVCK16RZJNzMF1VJSWcSPeyLdUHWRXUB0u3S39B0xn+WEOb
QxiRBoqsFD6t9zRNs9+aDuZ3YxpFG9GLVddQelPywaS/fOURMrpVObndNa+FklJF7VKVPqm4LPGu
oroXomQE7As6F8w43id9EKLCbVAPaLba7/qWPtfbvqm6H+SkQCq3RmH9YWEpl4YBmRmzvBs7lKOT
OpaUMw10GreFYXuglgvzJxaTrrHi1z1l8/9PNv7f1l+y/HBrPsrFEY2l7H5Z7gyJ7LhEowZaZY4X
QjW8DFgylC9mGqw0zk+/+dlYs44pJSaTSHIN0YQylvgFB+4mFdDRGsjs3MA26HLJypf2yqNN7USf
DTfrqo6JRU0k/yUvRtd5QU1fXNPfttZR9GkTPW9u1sVEbyibCXVax0eXyBkVsW/U3tqqeSgCSd2O
rrdN5E7fuolV8kabYxO4T4Gh/1r1i156wFlPk2/WQsqqMXdcE/WS5iJNI+WqOWrj/acZZLkM9G9X
wf9Nj1kzcGW6RRbleQ7rbjrSxW7k4F2Fzr+uJ30OsJ7dxE/mlG/SwoWfDCYF3u/G5wX4k7wvmJrD
IyVXe+dDCe2/haqPEJilOTRvTkLJlFZKkTskXd6T2njkQkoqyc6+B752JcUSF49h5RMvvd9ZU+1A
g56sRIxlMjl7toFIKDuuKmv2wwvzc9YINLadHPQFPZUjtZg4F3sfoIJiPuRldTj/sj7vtCN7Nqvh
ZXZYacDYqcrnZHBK/LqmaIgDBhwcFDD4zqrZJhm1DXeatf6m6e18suzmQKKubs3IUzkLgZ0SGZ7Z
RXyZ6ygvPAT070Ph70TCFwty7AXXpunCWpyTgfCS4LrYVr1jyngtSz1yZjQDysnFyjUL9nAILW6u
kf6U53vh/wQoff4Ff8rK4f3OQozMyS236YhwIDgkR18ZtAuMfXBVoAHgoVGy1XU4zYnPXuos2Bjl
AEwyzxnIl656OdryIFpyGuz0QaoALlTDJkc2S3Huaw82Cy3tKAeq3CI4xTQFWyZ/V2NQ2NGPwvlz
ZYiFnUefhZZYi1Qu2E3vZCK9FIGPos/Y8qUILE5qeGzr72my0hooT1vMZ+9vFja8SMd/KUh6VDzy
FYNMY/YunntB+RTX8kajDwBHOCMM7/iHgFtAvwUt+/ynkpsdAaavLI+lp57FlD7MzMr0+EOCzCTB
2p0o1m0ZTMl+cDOP82yj6Sv739JQs/iipb1RY2nbO4rlQfq00Nr/bJFrZ1LvuMSAURUXJDHPTxh5
YSnMoTg+9wSBzXjvDNIzEqpDbhhTBBjwxBy4AHNBJXd4sqv3HB6OQczu/dGRhrfAf7XWaE4Lm8Oc
a0PiKLGigllLst0JyIym+gtA6r2nPBrGL+6cK5uQsvBq51SaUIZ74ZcpMQ6EAOnUY8Q9SE9r7Eiy
7he27mhZX1uxY/xpZpukFhsWD0L2q8zO90mHVpg+54qbzTS9spLyBi+p6PSbhpIXDn1Xlj3QTEBD
RvYblASC03Kt93ghQM9pM7Grj0Xp0T/Wcpa+UOx7HbgBdg/Xqjze1BR1DRYDs7Avje20EM9PkM/b
ik1AmizND42JHvjl2JpCWDm2301jdEaV6WH1h0yzHUV2d/LwhKZ/6/EW6/rUhemz1pAZIdDp1yZ2
f1MmNgTs0vbFvpTDSxkpnJb9EMLcVubr+b9ycRrPAh8MYTX2LXDz0zQmANTuT7PaQ0i+mGbyNGdZ
Mlj2IhanoWB4oieRO/292V2tzuKJRvpZsNJmkdFXCr/D35dpXJ1iMAxksy6q7MZmzfK8xCdf/UFK
gAZhsTPBSqw8+tKwsxgZF6NfktKnySChDCpwJ+T5c6JUZt0REWsmJq+ixP/FpXoXdb9Xxl2aj7OQ
GEZ6Wkhq3U8StPsqeZbhNU9Zytx4VMuTD3QoiungBjGIgeDKbPy8AZ/ZOAuOZQwKCsMcHtaUdrjk
aEGNHRuqpcJ9reThsjTeODjo9KSGpLXIceKnnVLlNK+DRlzpmA+iPM4Q+q9th9ME+2SHmjM5TFGX
5E3ZGGpf2I7X0SM5SGlwt/KSF8LznJ8RixLXuvG/G6Cn/sxcTMJL82YIT0ytRk1Oanfqur0BhiiS
HZac1ck3bEwDQMzzf8PSnzC7/hlDWLixcHvHV/5oSXRvjMml69Iy66+cKKZI8tkrnAb+EGEUgc0v
IqjesUn9ATS337OMrqFod/7v/xzTZVpzboXfKlIqCk4szARTvLdmhz7tB3u4CdKcZdmh+zHcvzt4
hysPlcDzAy9sa+osJvnRkOp94w1cwmwY/sbwrXa9N8sX3/PBw7SmeFNUrVg5oCx9pVnwUYykoU8q
GBxK5wjyrJtxckaqVeuWbO/KGEtzfRZpQorXiVXpBLhM/y6M8GH1GLKwMc8REAOu6mZtcRFIVPUa
vtiON4QLU3g9nV8HWjwNL3okWJ//MEv3qznLoQotdYgHhtPM7KYckKzUT0l2FRKviJhMCX1s3r76
cH9PIx/mN04BdNZ1BMrpltNynghla+dysHKj9//cbVbn+sKUm3DG/yylUIm57vBgXY7BpNU4ihrc
Ehu8PqQht/zNufj8K1w4mP9lLH54Jsyz9ThNeabCoFOCyD+FofIFWt+RRsjzYyzEBWUWF6pKrrPW
YIxODJfYkjjmqOPuXq3cPhdm86TF/fiufGrR9BCOvSOS7DVT3DtumF/7w2cLvxUVhKhh4IoUDL/i
qQEvNl/Mtvp9/ucXlroyW+qYiKENUNTeQRP62xi8G3B7B2rcVClQr54fY+ndz5Y6SeQBCz+DmAlM
haqUWaINK2gmO5z//YUFr8wOD3KUAkQ1Ow4PLdx/nIiH/OiN93RI7ekrueREsXouW3pdsyMDCptQ
1kLCfxgZV7JG9GUPHYX3nWzxF8/mczA8jAZLauycbhMsC6dLBQ42F6rlX0xLY0IbonPdEFBK2upX
r27Tt/hk3/x7RvqwBgtVjTS6uzAUdcvLKcpzUePYPb3N8kXXC2e6HYvhSR9uCGnnv9vCvPh7Uf84
pkeFVMdLy2lK8z3s6VTx+mTcccA8//sLceXv+f7D77cy4BKdndMhv/0gXPGNbtFNbg9X6J0Okvz4
tVFmSx/QylS0oME34uKOaRt08Tq8mfYZzBEv7Szafm2cWSAoMyw7oq4ZHJp2kCL6Mmym7Ici6n0z
tvdffmmzgJBoyIDo7xmcUk5umqy5KQuX9rnkdpCCU9t98dPMQgLFHzxB6nZwuhFqBVuWnTXg1rPn
XKqePPVr2VV5FhjoEncrl7yZYxhQPv7epDt10+C5SMG1XRlkYZv8ey74MMtCr3QNPWeQwIuABLpg
N5TpxspubKHalpPA+dIEEFP4+zCQJ0WtJslMAD9qdziSnTKrpkfL1TiL9j5ah2jlorDwRPgO/DOQ
n9ERhHwNLpcJ9EfCrEpVufdElEprz98qdUvD37CSoVqIqGJavB+eykZBgyCFg609RLf2UE0mYcVl
aRU/0U+uvLlpiXwS3MQ09ocxeprF0Fhx67C8lkp4VLQXglh6/rMsRDExW/9aR/OpS2OAI3ywRO6Y
fkdViEhj5f0snS/FbN13sUGF3/aJkvFjM7xYpB4ABaa7XsppmmZa9/L3Iv/auhSz1Z/6OoLqjK8B
MY3KfVT94JZMt7ZF+VhTwNBWrqyuPNnCti3mMQB+HQ4K3DJ4JG5aO0sgyAz2k2CpwHeTpvXN6il9
aUrPIkEdqV2vsrM6ZdPvRJ5vYSPe/M0wI2rz/XGzGtkWv9fsiJANkkk/os31Q5f2ZGlk72niL1F4
5DowpPdlBGpgLdv5+Ts07VlMMMBPBHbBc3HpIGwqWXupo75k9vEmxymhbthf2n9MexYVPMSJZj5m
hJ+8+6Z71mSRQTIqgiXRRtUAA3o1MfP5YcScPFE+rldF61KBQfeAx5RK4ZSrlNiDe2A+aFOJFZ3Y
hefHPUqrsX5QXBNfao8OtLyT3QfZh6BwfmUvvdxZ2MCGxIjBzHMmonCUGOZdNZIKQnbVyABYsv5b
VT53azWzz2OUac/CSEMc93IcFp3Yr/7YAc3r8YjI6fyTfB5kocP9+0INLDEbTyoGx1Py9KLMxcZy
lceGhtBO1VaW8+dLDOL3v2NISkhhQTAG8m1ICcIRdYedEZ3V3IQNst9yEHxxKs4iB9pSydVbhpo+
CBXEJEZlyPkOb1IYmiuDLKQHab/894FMOhdlzZ8sQEP/R2GXL/i9I0/DLYxOwS28+Kuura7bHkYA
l4BEj5xC7X7SfXE9HcpwU31MyWrz3x9H6BLnP+TSLJkFF89o8CenBcrxRHPrsbaxS3g5/9PT4vr/
mySAw38fV0v0Lq+nOaKD3ggse+caldNgp33RxjC7eMTz43y+X5rWLI6owPYNP2WcLsb9rTVoyRuT
hy9e9E1rFjv6wdJl05sOL4b8y2qta2yOjviSvJ3/6xdigjWLCQjlWys2Oe2NaKB3bZA3l6qG9Jbu
o+rkpxmKPnVqXMja5kKOC31lMi59nFl0QGFct35EdLC1OttgZn3ibHYFf4xkCakTuCbw188/4dL3
mabeh8OSUg6xVOEZ65jUrzqlwY5d/4al38rPL4QJaxYm8HBMs8Hg89sSEnabVSTM7DWMOGTI2VVT
97CXDuefZGmoWZjwxxpnYB2+bBs+TIf/bIxRdO8p3F1RWB7LtcLytPg+WzmzQIE4Mh1zYyTyhbH6
M2iRNEEOmMT1kXuqUSHEvZQgCTWMi76q1g61S99pFgpQSBda3iuDM2TBCZu7S2zrbodsZcIt7Bjm
LBrQlBJkIuHX5VR5CbT+sfKBHWJQvrpQF0KZOYsDoRZw2A94a3BH4BTokG7IpJ//8ku/PQsCgAp7
eA78Nv6ID1O6RMrsl/M/vfDazVkA6ERYDInJ/FVEvins5irVlZvVP3zptc/WuVsrkRhHXrvwY1rk
mutk0l7QULWarlgaYba8TR+/dzOXCGBuDcDwWUvxAdUOUh6vzJyFA7Bpzlb4MIa9sEd62WjEwijm
iWNvmTzzv1zzCzwtGG31hv/3Kv/J2jNna3wIyjwQGo+TqPk3W/W3XT0e5Ho8hsK7nOrtktAQcLbd
JoaqiPDffD4/D5be43zRG2z8YSqzz9CdCFtml+vuBuDoNvZXwtfSCLMFLpUZwOBA5y6GCL6flLNF
ct0Y6G4hC51/iIV1Muc79D5yjaJUuYKpfU0niPG+XuBZiL5zVSnt3ZKah8XoZLGVcDtQAKa6UnSf
mlV93eTFm8ixsXTdrlt5X0sDzhZ9VaLbh5eNXwQdyha3EYj7GwMJhYcU2QVvu3rHW/gyxvTvP2yR
0CwrKD5YecNH/m1EvX+pDan3qgQK5t061frzX2dpmFkwKOljqfwoHDmAgpEN46E/NI0e7ORRli89
2mSc8+MshDRjFhJwx+P+Ntmi9wjzWhPscS5dCkteeYyFs4sxiwfYCVkd/U6jE5aAo/vqWtTREYYW
NkAdVWYtsleOFkuzeRYLwslTEttfPotVHOn/eZZza3/+FS09w2y1WyE+yHXBWoSn/Pemi18xKJ7q
aLDLK2sWgUujzFY8SSqp8E2LA8uEIzTCvSjTYx+e6L5aV2ktzKq5HtTP1ZIDHiKWsrN3mL78lErp
xvf0fSHalS1gaYjZ1l43TSZ7QzA6eDM9CZvqKwkQw5agF9LIeP6LLI0xvcMPa5DvQPlF5jHCoG7Q
X/sRTpZNSAP+6B+spluZvEvDTP/+wzBFnvV26fMondbnNzjPKwc7lA7c7ia395XItbAA9dlCx4xc
wUWBhT5Ktb/JxHCSLAkvHMVfqSkthEZ9tsIjUQ5GRPsgHwCLPGm81GGNo/IKKVlgIrZbzR8u7cdz
RadKq+MQdgThBKah3N9olI6oIMGUvahoAqaeBF0TNVG5WT9/L72+2brP3CpoLPirf3/9b82K9DtK
sjH+E9IGl6LtJDpP2TCqJDLJvwioITeA8xNx6d3OQkMsZC1VYKQ4lMbD9HWse/AvcC/ggWXhS0TP
yPlxFoKDPgsOmFFoUSRyxYnIK7aDR1lQ3A8+KYDmtVHW7jLTO/vkPDWXcAY+Nm+KXipOYu7ysYRt
Ia76fvIovA3hQRhTaUvvdxGs52J819eSLZ87bZnmXLapJblhsX0DBMfNrVc0WPOC1vgde3aeHwDN
OBChbhAnifgJRSXwMmBQKPSq+Cq0/ZOcs/x1CEDuem51YenPBZ6mUjYF1rATYy9UHSFqWsH9aD9I
nnnUkuZ/7bUXGywWtq25FhOtsxaF4G8RXGEn2NMHfmEDvtqfnzYL03MuuWxbHz5U7OE/FNB2atSj
AWOocOh3hyoJGTF0OVs08uoEmqb9ZxNoFmp81ZdCeQh09rBoW3J70bTnvtjFuABUwylLXwPpe+8+
gEo8/3xLX2l2uhi10h47MISO3BlX4Gn3VdmfckHaMZS+OMS0Vj7sASPNvxy2Qt0J8dyheV6tr2n2
7Q5e4JXHnjv++SdZCGO4gPwzDLyw3i2hljuenP4GLnvN/nbQ7d/nf33pWjZXO0I+SeNRmUy7lHhf
a3A3USFrqYB+El1ao/JG96Kj6+WB/rU/58eckgWfzIW5njGKYVfL08x2gX8HNbe/fiPDzqqzE/5n
7DwHVVpzCV1QzOKo/u/rqzzfaK2+0ekOnlKWxaVenrxA3zNYm91UDBlau6jfjVK4W08SLyxedXYM
ybqxrJKcUWWUgFB7vrXuvaJB6+h3pf7C2D2GmF19E1ZPU1edZcDzXcvqL73e2dnEtjua2zA8cpK8
OnaTmx2t2jW+0mn30o713sKSYdPAgDn/NRdW2lz6CKvOsHzuiPCAL/O8fEp6HcrpcB0U5hdHmMeO
DkyR2/BApSiOPR1ncR+9WXZAAm97/hkWoqE6ixZqTl92m7lEJ4ixF4mGeFpIR2WkSXZMrkq/ty8a
9/78WAvrWZ2FjUFN7Bbkn+ZA4ffhU7T7RLSvxZpj7NLMm4ULKa3HAmGV5tCx/L3Ttd8wi9de01Kw
mIsax66DSDXtfaoHesj+2WQPUXLddY+xEkESpz0UC0AjXYl8CzNrLmqUw9GPjDE1aANSLM6/3qmP
veccX/Ovfoy5mNEw4oZIzRCylDwptvY9jsrdavFu6QFmUcDTpEIb+8RwYAfgNlLRbFMWqOZlpfvR
gbFa2YgWZtRcxKi2ldRpkEYcN6/jjWdmB02yhk1YJM6Xpuxcxgg9JoBPBO/TMnroY/YxUAtwTePK
WWTpNc3Wt+yCdVQALTsK/sJbMVA19kwaAidW2QXEYnVlPi3dQuaqRmyxWpGHDGQocFRaezdNY7/7
beaMqNHIiYouxIMVmsy2XJMhLsSWv06bH44JAHSbsPd0znFSvQO8d9WP8U6g16loG81G7YZj0PnP
tLQ854pHBThbiYSqdbz4nS4Fw3K/ebl20bEHdSChUOiBhdsqYMPOD7j04WZ3j8HHwyBWk5Y21Z95
YdybkN9E8YjXyvnf/3vG+eSkMNc8JpIX4Ehqtw4Q0MuBW30twVS4hnjp2AEIc9ITViZtKOSM5Khc
H4KSrCqXXOK4UU45y6mNqs/Sh9Lztp7ZHPTkZHjlgSaiwJe/2/x/iyidNFmtkb7aaPVzvXLS7Ip/
o7Vw88lN64H0A6z7pN+2+MUwHo+TaYTprzzk0h1nrrFUheUbdY4OVjcib8QAIwZflMqBfSU0rXps
tViczLEHdisPG2OIu5MMS+cZ3lp3FGhyn+kobYZd26tas+/bND91Slfdwjfgdl3Wwj3Q4uHfDx0t
4Sv3wYUPL0+R6MOcts0uwhaK1GDhpZuutbax3l716XO4moKeQuRnX34WE6Q2SA23J4EvfOlJg5YQ
6fJDN9EAuhYGSfd4foYtDTPb+N1SlzL6rDVHg0tGNys+dFF8N/jpFpjZVSIpa8a6S7Hn7/n0wyuD
C2vUicG2P8We2m9OIBTsah/3u9DC1bin0wj3oQBjoa/1vJh//5IPI47RiBSH+r0zivIa9fCbbwzH
UWgrxbSlVzdf/F6uW6kVEUwhuV+ohXejpyiTEyvbpdL4YncrQWZhd/t/+kZT6/Gw4jG6cvxVtenB
CuHUxPkXf352P9AAJQ91mXIR1mmArYPxNHRUbtZW98JbmusYC00tsCXGl1Xo0Z2v9N+yfnyMu6oD
iAmaZfUEu/SWppX64WOH3BAxHsdPGDTWwazNk4XtRJgrK29p4U4xVzOakKoxcOUxJp8RpDWTWbVh
RuhMnvR4P9q+Q2/L+SW59CSzlZ8F7miGDU9i++1di+OabxjXVh+vbJJLPz9b8b4EPHpEAO7Y4j1H
yLXHzm7nyYPlfO3PV/79EHWjY9kRtHgp48DnjpLjucHN6mFi6a+fne7hpipR1/LXW0Ou3SNbjXfK
EAxXcKTzl/MPsNDLZorZwjbyZhg0tdPRL/3wMU3yBUhs7UI51dLGz6/KzCWGSdhI7pL0lRzLl6YY
kPp/X5wZQDMEcUk6Jb0do7dG9i+nkJiIp6ZowAOZF6vn8s+PZMZcs1h7MRpFjaGqK8xG0Jm6oX6n
jBVM3QelTFY29oWQj7XXv08ERxq45TTVBq3e6b2IHVQn+6oonQnyig3yjZ9D6rWG52CI/6w+3cIc
mfdPZDVWarI8VW9N9Tnz/4iyvNbzNanZ0iFz3j5B/3Fe1IKal5W15tYbsQ/LEizI4CZucY/Pfre+
0hyi0qqP2IzRJp2sAYk+fzDDnsU4Fys2PzZZWmWPsg930m+F4R/KfM0l+vOrMwa5/34vSwbB10ck
bYDEnZLB/tatJkkWmsdhQ//72zIl76COS+aCq71lqug3ZmP8D2df1hw3jmX9VzrqnT0gCZJgxHQ/
MEllKjO12patemHItoorCK7g8uvn0NPzhYwSkl8oqiOqXbYJYbu4y7nnnEAU+MCn4rzEzvVsW98s
AY3UNTAhVhUBxbUH1TqoO+D4FlV7BoPgxh3XXQDFCIJprYM8GyLGzs6/NxS0a1M8g4+Ur7RpqMq3
3pfNfsH3fUXXVwyi2XneRGMEj6kPQsQ08V/L3n6uly+FBUj3ZZulG0Mxi2B5nYGjspzI8+LnYbFC
T7S7OrOfNt9x3YopRlE2UBcea0RxVmndSETzDWTmTLim5d5NjHDzHX//of0lSf32HU+KqRykwEyK
xTilCX2OB2gCZaBsv6JzDPAdGKG3cuSaqwwF6t8PpbMkReLG0BFb7ZBtgnwMzdEkBr0DxOEQX4F9
0a3AwLs14PvOEAQMfh8Pa0gkTTAe+FWeSD3dTCk0kqzytp67cNzCqGmnpdgJuniuxTuE+fGKeQfd
pqj6A8EVK3IWDVl1C9TzboB0riXcNrx8AnXGninGw8iQMbTBExdB6up6TIawhSLF1QgN8dDywYgK
4U4wVmePBTFBvO76J1oiF3B5cN26KsalAP0psFs58jOOeVdU0GtavP0IiHIMiq3N3dOYXxWiyVhZ
TzMt3WgBbXVdWnsyN6ey8aLLk9DcMKbYCaTIeggy1G6UoG8gWLIv/kggVQ6x70r2T1CinFfmwstj
6RZMsRdZ5kpiZ7BJZADw3WLi9pcXiADA4Tn417eSsbrbrFgNWKQJhM4oroziMUfSgM3QTgBhSNWV
QSxEkPT5YTGuL0/K1LxfKjjTYT0Z/fX9MtGrFXJp34D37TOyPxwacOIeyM0BQtrkS+cNXyVJcrCw
pmFK+u/C4SAm5tNu4wdZp/f34N1VMZyTYXoQBcFdoMaT4HeIcU0RX6f912l5to0np6q+b7bw6Cat
2BQClETGFjysHnXFwbK77KoFC8zlmWj2T0V1SsgVGla9vtpZfzZL89kxyeuUpHvQ384/zLopQne0
0kNK05+XR9TUq8B8+buNNNrK8jIDD40BiBqga7vYfsg4CSuyRlqokvYgTEPYVZD9Em/0aGim6SrX
oRWl7CfhOpGdpXlQ2uMeiMWn2WUQr8uvmcefq8qCYv2SbqyrbtMUYznOLM+7fHSjwTOTaKX97Utr
q6dfZ/+9ddQ3sTA4yV20Ji+/DNV1ktDl3PnZz1Kwz2SE2J9BzTtgdcNW5H/1Zm1uuPsa86jiW1Pi
gFBrwJzM9E9zphYS2eluFka9cas0Po4KaSUjdE/B1w1R1kHsAYXYjW1+A1mo6KMG3lOOAcROM9Pr
MzeyHeNOIhGa9WjDyIuk25iCxux6ijkUk9Vb3ZJiiaBBzEjx2epSkPCxPVoI9+VW/VOzUCp6FZXk
RsQV3ilroehMbYzI75LrZrC8cDMppbsxiucEauDBRzziRiO7zZaXHmXrBsyoEzSQDM9eHTbwzG6s
muZhdBUL1zVEwE2HGi8wShFswGpOvVtpJdFqHjah/b+St+9YbRW+OlHDQ54Yz8cQdyFF0DjQBBTv
qTCDaiyzAzSWYkiWlGLPrOLgGZAeagrvccxmYIKquQw96G/sPL5F3agxEq5qJCaIa/hgP0ebNjqP
KKRVUEfZgk3pDoliIxxj5lDgTeGKJjbqQJM1PNRLBdeXGtmVkJJtbJ5uEvbvtgiqjwhaKWrXdZ16
O8fu+D3w4fGGHdXYHFe5UDU4ctHNAsNdtM4Rt/WzNRXXHDwUlx8jzX1VMaHxIOmIPAxK+ynUcIbZ
C/LmK2QASkSKUIDZ4iLVrJFKC1oLc0oTiLZEZj47VzG4gO+GQjjfL09Cs9OOcn3ieQJ56oBJFCL+
Qb3lbsrSo4GTvWlwdI6XyvVZQy5GZAn8b6DbQ+l536eqgiocTQ5kglNuoILtOD/8DmJCKYRAkPzp
BTljESGwsOH8aYzE37CiecGRXsAsm1V+YUj6fdslN3k5fAWOtw14bE27CbrlH1tT5fZYEBBZlho7
NiTmAxSTKkjygTE+4aWIxAydkMvDaI63ihptatpgYQsXjAM8rM0mTMFo1JNuA/6qMeKO4mqVY2aM
donb4zglDYpU7GfIqRZ1Az0JHBVTol0AvQL1bNYbF0o3IeWFzY0S+cAKWBmXGp+hz/xQZtC+dGqR
bwQ2uqukGARvqr2E2uuNBS/YbhVfAZ/v8nx5OzTmQAWBFjzx5tbBx20JTcyZzuOxtOYhihn/Aabr
JfQcSIZdHkszERX4CQmX0S8LXCmbOc+yWvZ11d1e/rRmE1QAJy2XuKigpBFBABL6Rpb5AsT+ve0/
Xv68xt6ouM18gv6OOyGD43iQHpEWIGACgDYDGr4bm6wbYZ3YG/+2nCB3E0MOKWplf2MaNTqZ0uwH
i93XwRcbJ1U3hnLDUwNCCb9CgsHn4Ln1HrPCCERNbzaDDt0IysvIoPAKHTaCt2uIb5HlN5CsQU1h
QtRxeSN0R0i53k1iQ5uwtLER6P3ys3QKTCr+uvxt3VVQLvJkNYkLnTdUECgSZFbh9Ue3XZ4gYXnO
vOZrkjpyY7N1AaEK0EybwrKNBevEiBehaAzfDx4gBEzC1U/rrFva3qw+ZwLbaDkfWzsVokloXVQD
uNAio5uLI4QU2RU0YLcoa3TJMhWUaXroa8g8LN8soZBY7geS70DGct+Yr0h0oiyO7DPgC0FrDR/b
MBWQmYJGFCTSWEUkr66thn5rc/8hhkSqMOV26UXzCtvrWX9zM+cpbmKr82kERDji2gXUJS6I5YaF
HDIPnMpiYbd0Krd6fXXDKYagzoYkgRIJjZLCtr2golb3o/ZN1LOqtjjW0Iu6sdOsjuy+N7ccZ431
VBknJ6OFsAuEOyM5zp9S6A5BRxQora2DpwveVShmm5ggnDcBTC+tV1O4O9bMV6tHay55AOG5nTD6
4+wu8Gg2UGG6RVTMBLGoNATFhCBUdk79+NyP5i4tk/veLb+68OG8Lay1bukUo2HTuEqk59KIMUj8
QFVy5d6X22unsagqOtM0KXBmI45DS2046YMTGsDgjmhENUBGtuGTaSyfCspEe1Uq29ahERFmueNp
ygE3sJcjtAi7PYGG82Ntj8WGGdLUol0VnwlFPQk9KSxZX040HHi2Sq1kaP/ouiCuredE5p8HkL/0
CaQAXe/G6oqf7QJ1PrDWHS6bes2qqjSUxgSgVeFjwuNYPw2lhAhr/YnF/afJkw+Xh9CtqWI2cCaI
i4ZpCtUY97sDAc419QYNwHt4QMdNPkTdRBRrIc2SImWEUcAa4QPvOIRQv+Oh4+dfN0MhzZv7i+H7
jQEsmT3YiaBYrMR7RJLkqsvaLYCAbpUUh2GQErmIDj1A6UDSiCBfaDds51aFFZCOXdfAKlzeDh/W
+p1EiIrYbGUycBMYCIDCmv5zyrzytmwMKGW0aR2B/AflPkKtoxht/yGHVOvGQdO9iip8s/MNUDtT
QpGv2rcQUDIcM8T/5dUTpMADLhuI3hIIcoKZ/aPm9hco8c2GGbIwe+gkUuiC2rsmByJJ3E7AdAz4
Fzpw7bQNzIaiVWHDndEcEBXR2VtZm1gzxltcQIgKhEDd1G9Epbpvrxb+zVyqxOEO+DYciFrN5bWw
0OaA2kC3sT2aU/E3WIXIIV5rwSXqefvTNcY72nhoJwKDETTMInRqHiHb95pYzv3lU6i5rirOws9j
yq01jjAm+zgk9tekAOzVhvAc9BLly+VBNE+SCuQcacpE1mOQlIHkvLehv+iduq1GH93X1416syGN
AN/ZXAFnEwPDGvEKPYNpWUVm6W+83RqT8OvZeDOAQ426Afk+3PBpCcBNcgvnWPjNESDkTZOm2wfF
P7DMhHWUYgxDTjdZ2TzmQ/N18Ls/e/NjAH73l0F4M40cQp/15AJx5TfWlWdDY7hreogkNmwDr6u7
GUpagNLY4InEAHgz20A01nXO/G7jSmt2WQVoll6Nqn6MixGD3Mif/aNbN9fE9J8vH1HN+qu0k0vZ
LaQn+LwLbc1lVQwGiLvN0ba7iRjQzWA9Xm/XH2a+HwWGqOFcNrX5iJrRkyM/xhKAt/z3zyNJS4XT
4hoAxfiYgBwmnMF3AuXFryZJD1WRbiQ2NLdBBWkSZkP5FcnyCDyJoeyaEC+HKI0HoA837bfOP1d5
J1Nfyskd4EUkDtmt0maIQFfhh/nbUFbB9Ogm0Dtuwst7rx1NefMXx0cx18ZzAYnS/Tz2R7tLX9bV
WwzaAD1bviLSEvD28kOXbXbQ6Y6ccuUpG4qqz+DyuUXTPuSFXX6GcF+TBaMhjCDvS7ph4zX3kigR
AUnT1mY23KWsz+eghvLtbAv+MU9dxXE6ZWyRdgDiXPaFJJBnQot7aaU84BUA781k91fMbpvvl7fq
/efRUeGbgs1gihta7JSBxoUyORbQFO1z0OMV9vfZdw5uZuHKbvkR7591528QTshN9yCgp5FjpXRn
EJv/VcxkCbNkqcOpdqs68Ps0jS5PTjMaU/ZpgtZ3ZZj5GoaA/9S0i/ZgzqvU1uyCaY3Yd84oP0ao
6aio0XRo0c+fdDgTNLsDj98ApEgRDQgUZWknwVKRjaq/xt+EKPXvdgnCuS2UInAWROfv/SW9sRmH
LjrqIwFn05XB2+zIu0ke7LrE2eeOQL5/3Ei+a0I7R0Vb8q6TvEEmBjjSdsdAAQPeNxiStXSKzojU
hDbx11WLznHzsIMA7ubRed/aOyoU0yM+bxZRogGzym/dqcgH9F3M7dlwJ//Lh86LSnrZyC7p47ZA
HghAMDpNj94ENRBS7nO3yZGWB+H45YHet1SOCq4smqlofYaBKt6FPqEgshu+TELA49oSstNdbOXs
G2TkdcFTGg3DACbmwtx1MXDZq7HC7h1yg3wvi8XcA0VSbZn91dD+PQJzfMVfETP3u4wZdiSAOxlB
6ADtlBfpVTuom3zxxjZsq2E/CHHlAmEfSEDFNwGYmhVV+S57Hsu8kZDK5B0/Z4K+QDzvlMbp/VJt
BXq6IZQ4RXR8aJamx6YV0JSbnwZXhinYUcf56fKp0Jmr9b+/8WfsoS2pD2HmaOpGyOby5tP6bLoG
JMMSInc49pfH0RwNlfUSbp8BKWIcDScnd01shBP3IwqC0B1jyTVC6KsFcMvrzWj1/efSUTGWYIua
Yh+SyFEzt9eyRsk7NjeiO41RYOuQb5csI0lhZPi0h1b8LmFLwOBPbffn6PZccWSI5IMDD8WO3FyC
IsgefoAbBtiu/lvmbARDuiEUr8Wqe2tMEgzhrRlTMw/n1D56Rd0FiCUub7huA5R76bqGX7IZQ5h+
Di1Eg7/0y7yVWdY4e46KXxwAO2qlga9PwjiULfTzqgV74Lr1tINLe9skFGJfBihnoRZ3gFzwVj1i
vXjvmBsVrygRbNXpjDsf+x2KAv019ELdkHhIflDX/DLV8toEbndjnzS3xlNupwCDMOEt6lJo93wh
OY4aneYimtMfXo5RhfVnU5V+MFW297FXQoUxFgUH9L5EAOJ5zifDu4rhiYE7fs/bZeP6aPduvVdv
7o+ZNhOLK4RQeMJ5Zx+A/ATRBatlIJJ4F09JWNHpsFlk1e2Ycl2NqhubIkZQbgNJZtfzvCuB7eZ5
Ho5j+Zo1/UdRcY6K6zNcUhXQbQedRtE8Qs8deEjv8MHsgqOi+vwE1b1sBNwTVDK7dTJ5BWpMzr9u
4ro0ZkFF9RUukUu+lioZdOwMs/s8EO9o53YFGM+GWdDuvmIXKirL1mwxxih+QtMH2s7ksDLN98UV
DgIKfLR45h8sQTkqwE82JvHJ1AKo5nq3vcE+zQgBNyejOVoqQaXZ0qVAXAQuEC8OkDK/Rsh0y8bs
zHp6Vcb002aDrm4kxRC4hkCJ2oMhaK14n8y/uhxDvwfpAR29s4ybP3Nnfr1suTVGRwX3lXkMv9fG
Dk3OoTK6QNZ3JaUoGn+jCTnF/at3fXkgzXFTUXvuRCY5eqAIWYCmB6w48Fv/rhjk9aaHpvFuVF7K
xklxejnqAG77A+SEV2hYof6qqo7qnfHp8iw07oBKTjknbuNPzEOtgY4pIrzslLECna/1B7+vvNUE
UC3ul7j2c+ciGxSj4aFhIS3cLdiA5qVWId3I2aesKEzkwt0yCTrT/bkZP+niRhV1iAPaF+aApEwf
zw+ldK4Bk++By4pPzEtviBj+ckWJMBmrliTzM3firT4vDUbV+RsisWYVSjHIPoHn4CxHfrQIv+II
5gLDl18Xi0VplR4X3n8nTvmVTiwE0uc0o9SKAHQPl2JLYUNzQFTMohBD4bsDUkR1T05FY72gEXIl
W9iwqJoz7iimIUk6313yBZ51ZpMIFFbOd8cZkmcfLOUnf+XQXAD9/nz5sGvskApfrHjj2HGFulOJ
2tK5qtv4s9PKcUHTbWeUgV9a3rn0qPkX8ir2VjVPt4Drf3/rMIxs8p21smuizrkuoJmAgXGriVxj
hVRmSz/xK9I3uL95P+/wBLE6v6mKH5TR8PKaae6XCk0s7co1nJHBzMWy300x8CslaTb8NY2xVoGJ
LRiyZZrBwoGbgnzmLdpzIvAHW8BZSOoNYTNOjhFU7dKJXRx7FMgI2+g+dhpUsh9kJKU1UqQUzGoI
SRvvHLDh2La1t+LiDNnB0Bi2EuOaXVKrxUlWZ43MkVZboMe3xkSulUUt766L1PhxeZ90Q9i/HzPP
hGMi7HWIhWRg9hpYABD5KhQDvtGhqp8/NIyjJElIBp4NCH7DHFju10n2yIQL/mB3AyASZf718iA6
o6B4WV1RpwUxEKYUxvQEiCEoYIawq9kdy+TKon55FA3gzFFhnqRDT9UsEdUjJHqVlnPIKuhJtG4f
DlYNhd7krwXdyS1zIPfZPLWD3H80hFVRny7hvpg67JbrINVpLvLTVBd92DcAl/rzw+UJao6Eiv+0
+lTM+GclezP7gBTsesRetQ47tPO3y0NoLKqKAa1dEHdWcYPnHVLgvrxK0jlAWxCkQCOU8AOnsDfe
CY0VVWk8ZxETw5hyVA4RtcadXQRQ7bzf3A/dPFbr98ZId6tZyZLSiSrJDtA/v4WvZXV55NbtcSUX
Idb95QXTmFOqXNN2SoyKNujZASDKOrpDTHYm5fOGPdXtuOJtLS6ocHiKds8pZlHiTj/KIQltkFVt
ZqZ0Iyj3H/5VnmUdkOqTlZ693h9267mqRHHIq3QrQaK5/yoSlKTzUnkFmo5I2dAbyF3l+9xLQO80
VAsgMFkeVfOYbqyZLqZTUTAlAXGDVVSrl2cHhTeHU/yA8npuoyBhmzdFg3bW9LG0jA0Tqnn0VMhp
wcvE5BbQ5dStfmYk/h6zKg7MadpPsw/OZMDxUxtYRoCWPnZ5VBRqLU1jBJE+0PgrMV9qPiUZF0E8
LxslDs2hUDGnvBmLIhnR+8NzaCSW/YjUP8sfEj+rorKvry5fHY0JUDGnSzXlddmjLxCujnXFHHrv
LT0LsilrN3A1uhfBVny1qsT2JyZBt5vhPdlx9tCjRj4W/C6f5j9l1UT2WN33khTo0ALMmneOD4rG
rXZi3QQVI2RaHTKDk4kuEKtvA5LJ29aq7+utJLZulxTT00zQ+2sa9G2SOX4p3bSLjFkeYoGu6dhg
f31skxQL5NcGL1qgk6JxFeUmvXMAh8odsLkbW6RbI8X+TMKcy4L4wLqnzfDdLO0cBV/RQ3ekr8v5
0+VJaOyPii91oAPtuDEa/gcn33dejLhSGCfH9VZ1K8R4H01ZqRjTxe964sWlF9k1tz6j9VFcj0ws
t07WT5DzQ97vYxZAhZeSTkxxyTAjUP85JrI9hn/OurwVATNH84MO9bqcbx5R8MwwEEB0LJrABFBF
GTPZF1IIdIfIPgNdOEp3pAFbYTnXu2ngrN2ozmgt+Hri3wyMFui+q50MYMzGux2FOwT2YtpBvYx3
6+vUTN3Xtsw+wUpNu02XQfOSqyBGDr7Wthn4WtYtjH2OrGwWD92GrdN9XPGAsy4rnXzCx1Oj+tPh
5kObbOn1aj6tAhPBQZ1l6EcBriWJv9cjfzZbtlXP1LhRKsPjUHllbKf4Nquy3YIeYZehc4Mtu4zV
oR8/bbohGjOgYhRtOheJ1WEgMfCA1GZ6ayI/UttLs2FnNMZSBSWCYdQ2GPh8IjmZu6XJD3FWQBPc
O252VutOrQpJnOecFGOK1EdNu2AunwFiQgI5qb+T9KcDUwPFzeCjp/VXR+ebK9LTTngCSd2oXOwx
YEABmPNWY4HuRCkPi1gI4SQHHN/ou89QZL0TnpFtGC7diVLek0bSTHTQMoumiVg7r4b+w+A4Imjq
JZzN7MWqoL9alteXDb9u15XXpR+a3BdQt4w4++T28RlRgGjaL5vIdI3r9+sovNmFYVpInLkAophr
NyT3jwBfB/A1RzcJGscDI5a5fcA0r5gKV4TQzTByqD9GEmX33uWhO+e7FV4zC39NIl9eMt0o68a9
mRLrRVMbyMJGhJf8Jm8zETiDhJ0tUoo+OtmDKnuuNqIn3Z1RWSYHKP5x2wFiHXXFHPCnqtkVcvm2
+ssDq78lSwZ5oorsnMK8Mq1yK9evOeEqsHGG4JQxNkgE557xHco7fWgmJT1cXkHNoVPRjKYt5jT2
Vn7RpuV9ROwhfwC9f4Loo20jq0NWZ+NV0Rw/FdJo903qlysFKPHQBpy92oUTZjUNV0ttek5QetYt
GoKij81LMQvDSv60pCl4Dhne3aoyn8fGuIaoQ7bjI914+zX2QRXRBobLQ6YQTU2mGwd8DdXw8nSd
GaTdExyr/dxvDKR5cVQEo3SXJvYY2rWYmV2NVf6nz+S9gQLT5cXSnTDlwZfJFHsLgP3wBP0n2dhn
P/e2ignvX1GqIhZbdF27zkoB0Y7Ja2J3t0PS5FeZaR/M3DgyNm55me+fZKpiFdlsAkQeg8gCZHFt
ZWeQbG9DAQ6c/SZpqoaCAMr1v9ubJev7PJMU3bS8ZfwwJGT0UBNJDQoZ5K68r0gMbJ/wAeHYsTTz
vhjoLpCh6VAHgi+8SIdwAAJ9/fslt67GOra2qNHe30Oqwgxtn8z2YKD06K6FR2d07WDY6jDQWD6q
ogidkRC0ddY4f8CiOQm0bLwxgYAlDSonPw7iJkY5FbQs28Vu3bFZp/nGsqMm5YISA7m9chxEHSR2
7MTHliDfG9h15bunmOZFfeCuCdDDr1vwX79pAXX//m/8+oeo5xYCEL3yy39/Fhz/++/17/y/P/P7
3/j3/lXcvvDXTv1Dv/0dfPc/44Yv/ctvv4gAbu7nh+G1nR9fkaLuf30/eRXrn/z//c1/vP76yue5
fv3XHz/EUEE47PE1yUT1x39+6/rnv/6wVoPxX2+//5/fXCfwrz/u06zM6jqrXru//a3Xl67/1x+m
5f7TJRTQRtOjjNAVDDC+/vod0/2nb6GmDZIGRh2PwNBWou3TddR/+rbrOowBMengz/zxj04M6+/Q
f7qmS3x/BV1Ty7RBUfh/P9z9/yKF/nc/sBj/+fU/qoHfi6zqu3/98Z71ZaatInzG3oih/cKXM5o6
ruk4/bBKTnd4ocF2aI6QhyzZVbyQ72+W5p3R3juQ62ir2XlzINmYJ0kW+/N5sPqf1K6ep2z6Rkn1
2XCdl9wcNrJZ75qYdZz1CXgzDpmzNInNZjqjwW+GKmTsmw9T6yW3ZZ73D+5I5gcR5+wkKupBjKtq
4LzJNL0ZxpyjHVVU5HGylo4HpcPLLRz4e+/P+kMptzGp7HlEi+F8rlj74jPHCt2BL0c8F1vFuPes
9zqC8l6LFsS+YPGRZ9OIDyB5OrfIwqLhdH5ubLFFfqgbRPHnY2suRsI4Qy8t28lahCY/uISh5+gD
Xsc6C8WFpzzvvMxp5Bk0C8VPi1rTobVyY+cujD/00iC7y4fxXTWDdSDlxfYSvD8epJvPfu01X6gA
SNcTsdglM8si9G/Kq5rSfte0xDygeYu8uGU6XOGSOlWYEWM4G6Bq+NrEPbN2aFnKH8fJX5NZrZXd
zU5sWyBOpsUxbWTzcPlHfvcNwY+s4okE5Ta3016eoaWavgCAY4VOnZDPw1oGC5jR9hlU9Vz+bbZq
aNa2ZZ4GVdbYW6QtujVTIUex2YIA2BDyXBY1oLPpfWN3P6D3eOj5GNRlg/DEuR/pV2bVeyjvBVPJ
wiz3I0cO16MDQUUTKsAdfVgSHhlVvs+8jaV57+leV0b1KoYuL9AEK88NP9ltDwh4v3FONAdexSOl
bdIaDVRxzkn9VPs86LJsl8e3frt1ozSGQcUh1TL1GmPCpsr5niRXhN3k9f7ygdGtimJzLJKOIECH
RaDtE61v7HEDGKpbE8XSULRszbaL76aM7nLvjoOMcemGXVd/RNh53U/FzJjM9YWFmvsZtE0EX5db
4a5utRXz4oIczGRjyk5ox8wjOhQ3HQffboOo4/Ka6wZQzAr3LQk6dTc706mFQosEvxblbhvRft4I
ojXPqAotcsqsqxvg8U4DIRBQ4gg0M/+nMKrj4iTXnTtvdXtqtlmFDhHBSCXbmJ2yxN/3BDI21hD1
RbqzvOfLi6U5oCp6aBA8I15usVM9DIdyqvaN4BvOhu7T66TeOgENzdLZ6dmJJ8NwlRfk1W4tN/jY
z71u/puPG8JPSF/j4zGxYMVSZEnLmfx5+eOaE6RCgsrGzHhae97JdMzz3BePbpvfx3Pz+LHPK5dX
jiWSIVnsnZLMe+yy+cqmzgPx2NXHPq/cXAmaQuivOu5JjPMhN+OTNKYShEZdePn7un1VLrBFxmIy
6sQ9NcOwM4svbbPFpqBxhlWB2pw0EJxCVeCUVi6or9v4idHxGczjt11qfZo7UJWkrP3YJVaxKwa4
YyrErs5pNgoQ4kAfKkvqH31TPuZVzcNOLhv7obEWKlKlW6Tf2AUGEoKfGgJKkgEAyySOr9umLHdm
Dfr0yzujMRcqXKUDT245jBgpT0xk8SSGiRmkJEUvjn3mbWl5aQ6AClkxs6pAjQ3D9NTyA8ufrIDZ
y4b11n1cudi+T/q0BWXWiTcGPRLht7uZdB8R48arRtdR35iNdiy6rMnWH529VOULHW6S+lnOG8ZU
t/7KxS4FGJ3AOQO7IR4q8K2x8WqETtzQTeHlDdYYJqpcbd+3R6uaYTkqQdNDLMVrkRsDFihxN5J0
uikol7uCjtrIEx+H1ZorlFLgbyFsEgGIZckejFUf3GXljSb+aEs6jd6pdxtAFRPQhYrm5UOLpKJD
StlADKFuvJOMGTsk0NVG7OHvJ8jbfWyA1Xy9OUQWX9JWdNBwJkaBRBmPw8YAdU3Z8Y3SmeYOqGiQ
tPaNBb1T7olYA0i2CQ0LF9jyyz+97uPrzr/56T0L1KmWiN2TaXEjGNs6C1iSf8wvVeEfMrdr0x2R
2Wq7ERppxrNokIb3WrMOJLhFL89AcwtUXrHZRi8EFR6WJ7O/jIP1LJPmxTKr8oPfV67xLHKIMvjM
PYHJPU7aMKeokA5b/U+aG6aKusZVlQlOXffUZdciewCfxB2nXmgY6dXHlke9wn28iBRB6In32Y/K
bv1vvEjaT6Wst8i5dRug3N68YIzRARtA0w4ZVLuKQyEnK0zbSWwYCM0qqbiOoZ1B+55hEjJ+cTrj
qrV4kOXJbonz6PIyae6BCuhopzqZqVvXZ4cP/ZOdMHvvu8UWUfG7nQ94aVQusAREegaQIuV5QT1o
lzs9h+qkLMs/mWvEt6SfvK+ydKsqMpZSJgFhBofaq9fJz9CK768vz/GXXKnarrj+FMpl72LCzLjq
xNkYgcUsk7H9bvZkuLbjhDdom8/tDLVfkmUQWTf8oKYlfAaf2529Lw2L7gGpnU8p9bIHUG86QPkv
3olZeZOGSzbH9wCeu0cAv+eAgmc0zNJ4AgkUFFnPtWw2H22NW6jCzCtfTuhcZ+3ZnlqoXs6Ll6CB
ol4YeA6qFBbSm0fLCbKyRrNi1tl8K3r/BYZ4b/nWs/PGVhZ8SvzGqcqz9GQIMNG3qXGPQsZHn/k3
0k/CIs2Phn3T48dqhXczdVPQpUVgmO5+yKx7d5FuwJx0q5avuXiqKi0SORkDEqg8J9KUx542zrWZ
O8Zt7nfNxrV4l2xhPTLW73O23bkghVGXZ9OpWXfrp6NcgqIsOdyM1gUHTTLnIUWzbIpyuCR7mRmg
DCkdpOI6EODdZLyez6ZF+p+Xz/C7jTzMtNSiEPdyqBwZ1XxyAucKj3mYRY/3LGBBdx0HGHmfb9gc
TdoaecTfpz4PRVwWGUbiaGX5Vj4XxyUO2b0XdT/sv1bJx2SHXunk+8bE3j/XkIz+fTizxT0SCYZj
N95dcjuFeRNKpDIDGfzIb+fQukp23rSzo/QwbUS27xu9X+WMtwc6R01USiHmUzLRT6iBfZ57+nlj
Ou8fTkslmDAzUUwW3NNTEyFi3vGo20GLdQfWk529MyMSgrtj45C+/zpYvvLEuTVH+Wbk8ykfx7u+
9u5pVhSBy2pIKUIF7fKEdPNRXjkfgduw+AW2pyH3OQE5UuYcHSq3+u7en4Stwt/SuGhkL+riXFPD
ChDxpqHtxDxYYquMBjFs5fN/Gfv3rJgyEd7XhrRtvzojlVr8CWNfHQnpyiPYxYHMWqxlCFGgaYMO
XeaHGfbkCtmPJESY356FnPlT7DTTsZrn+i9ZTCCqRZMcsLs0LkwWEC7lPTUZGM4SVPfR1+eO9/1k
klNpCfNblffmbsiTZdilfj9/KEpB2e73m9MZLZWty6ZTjiazWvwJPShonYC6OdkitdZsvqp31lFY
vRnE06e+vS7nLuAgQzKsT5dP1vpj/n1DLFXcbERDGHrss/k0QLT0uS9qiEXbbWHfJb7vnmHuIPEb
m841APQLNHZ8c8PivD8pWwUuTplrV3DFi3Pp35lFcU6h9OQ1GzAmzXH+G3KRoRsoo7w4j1VJgqye
xSEB3UxY4Z08tcZc/w9n19LkJq9EfxFVCMRrC7bHNp5XZjLJZEPlywMQIAEC8fj19zh1FxPFmCqv
XOWFAEndanWfPucGgjqcTzpwMSV+MPdMFCfVdjQSXrkFTGstrbhU4NFRi12fBf4wc3GqA7FP2BDZ
GZLU82+nYWFrPwY+cr5umBlv13fC0qSdV+pDgNFLwRqIJomT29nAq7cRhYZZ0SG/+3zbA7QzJuih
JTK7NR7Ajpl56vJTZpUhX+UjXDgzbZ1XkQ/52IEzmp9qy5//myfQf7eokW1kZvK9qDNyaFnNv0Ak
djrVLEcM6St+FJnVfnZTmwB0rtieA7e1csItzagWvhAKtlruUH5irb8vp+GxFuaPYnROfV6uXaH/
uOh/DdjWWRj9ukFred+K0xCNm3LX3LEN39GttyMbEfkbyCmEw0Hdqbv2nt8Zm/+DO/7CdnwEC/yB
z196rubJUf1LUI5FON9tpq2z+w/MV3dNlG5F9EuFX06nBzv6/vllCMF5G7ahFb78/NmvBEcLvkPH
QraN6OxAMHFqBiD6R0XDehyeiaV21zfq5cgESvZ/W0Iy1gmkTtFUnIJ87ruVE77rRE9XnMZCDlZH
PbIG1BlgpypOqXlfpK8ONAIhilzMPxDPX3//hX2nAxzL1jYJyICLU28MPOKOMaJ3A0xYpv3sQzzy
ppjE1pGOYwDJRgIM1mlQ1VbliA8DXFv921y4jm4cjQl8iQiBT9acbyrjp+Jp6OfGpl7THVyaJPvv
RTZlapnQmcfJMwIX4eUbbqcb4T0aa4oaS7tIs34HVWfu5z0/Bbn9LLk4gEZlc32Bl4bWYs4BdJbw
WiirDOhvPRkOiPaMxFgJaJasSzNsiascI27OTmZW/5qV/NKl1SGx2Joo++XxrX8AjGCRsLlZstOY
kvsxt36xhByBk/p1fW7+ZDX+dUyWjlv0Jo+naYCAvNvMm2Jb7vIt9udBPqjHcjPvf5ShuSPVpvve
hnXU/eJ3fdhH6HHbltFaf+vl9bF0WCORaWlUI64fFBCj3HTuuNmupFEuD010GhEoMOV8BnFFbPi+
95MJjmbGsilWrG5pdM0o6gq8QUbajXHlmF9trwLNAVtxSpeXnehFfOEbxHb8mcRgyXu0Vf4EWZ4n
V6X768u+NLxmElVgqIpPbRvXkkRF8Y3aSB5lT9cHv+wrALX721d0olJFy1s7TvgDk+81Tm/T+8Hy
HzcNr9fwVQURAj7LLvZoZ4TT1N5xAp/tNmDtBKPG9+tPWVhbvYAfTONgT3NP4iHxdiWwfDm9DQJC
nPNR9yF0tF2oUKF1o4sTu7E2nQ/5oAb1ocgJCgQ+tF1rGr18dBKd8qNFE2cwzAFB+TK7S4u+2Q60
LiH43KnNXNTovW/WVNsXllxXJmstUhDQSZC4RAT5qwBtSVjW3bAP+tK8o4rdVsEGcPnvqRM8oF6a
dySuaXfvJvV+9q236wu+YBI62YeAzoDRerA43N3EviCzc6jtZL6HBGSwEoktzZJ2xom2SFIyT9hT
vrkzKLp30nH8geLvq4Xe1JVAY2njaqY9ygx7qwrA99RO5oODGtQ+bdCCdn2WFkbXa++B6UyqZ7yP
68ZNjpIWEBC1Qf522+haKDmA7Re4gb6PAyc4NhShf3YL464PlRTN6ATkDMuhadp4tGRYe+0+5V5U
9EDBQzrFJiv42YUV1gvsrKvQGtGWbewT9sssjfxgiPEZKFo77HLQSl+fpoWtqhNC9EWecI8X2EdN
viMp6IkVmceNw+gaMcDlBCfRq+12aVMhE5/EEkXGvnhqkhertA+sJhGrvWjgxk1lR6JzQqR8zmde
2mYMkkwhQdaQPczOu5MGKwHA0odoJpeVoPzgOJ7jPkEdymFGs+k7giYCH1kIX0R1oIbIn6uV9V8y
D834WGeIElXUNhaEnShx0ZCVPt+26Nqp2s90mJpiIHE3si3pITGVbcrx/abB9cq7wwdJOBqH43Q4
GTQHy3AVet4aunphv+ocDNwfRjvnDolnb953ongRFrJ/UCfY3fb2mm2raargKCwS086KrKl5AdAO
VZx05Qq6sKg6+YIAFd0EwrMu7pLmvXesT0q0a6CZhTNaL7unvJtdFHqbuPbzsA7e25TuveyFyyky
GmfFrS7N//nDPgQcLnWzamgQMU2G98oLl4SkZi8dNuqKQ1qaIfvvBzhUmn3RyCnO++rRDqq7unZu
i8P0onvF/Kms0pbEqqveQMF1srLytvDd1ozVZJNttA6O45IZoYkWIhfo5+s7cuEc0FkUAExOak9O
XZznYiAhUm32gc7lsG/sqdwC2x6sOJyFpdWr7b4HJTqG7RlXqEhHfSa7ENdR9P8rc42mbukR2qHs
OvPozyCqjItpO+UkGpxIemJzfaIu0o7gXNar7STxGzbanMRV20cgCNr4shzC1Om/JKONmgb9bUNd
3evUlnTzfx7cqtOln258+Hn5PhiGNJgvpW/g9Kn7LOJJqqqwSUw4J2+0RMgmam4aCysWmAwCeK4b
BJvRdepdIrh6CpxEvl1/kwUD0gvloM4Ncja1uBKILuQ2PQW2t5KgWBr6/P+Hb1R2bfY+AvQYPXkK
7Be1+UST3LpxdM3yBRd1yvu6i6n31VFv1hqV6dKm087tmk6lF9QY1/Xqk0/MPQhwYrz3in0uhAV6
BS8tqCuTCWHf5H61JjNsoPvBU7YzrWZDgiLq5d31hV36Du3Urpk71FUzmvFk+U99ZaMvvJxYaI9i
DTS/4Gr00hAprKDM7KqLndr1I6M1612b9mzjoHUxqmSb3uZp9CqRT1SWukPTxcy3v40oRUCO4y0r
V/bR0lfoRzj6bxKgkrtYJtSM0G1pvAjXFo+1l7O7gKTpbUehXiUSbglVkwaGZrO5NRGU98ZmRpPw
0ZkLcyVSWzjTdXIL0zVbXCqwd0uSRalfHrv+sy2ncGh+iODGi9ifqs4Hswb9k5RZjTMdrEBTCDqN
dwj+rXUvLH2BZtVBUdGy7aUdg2vku1mzoxtYBwuqrWnq7aZuLbBaMI4/Z8KHb1DmXNAsCaw4TZrf
7iygWpVO9wCMFCtxyQIkhujlnqp0xnGWpR1D76H/RSlvNwEvim2SkOSuQQfWoWoA4TtrLb8mterR
dFKa35kMvDccDVUcALi7u+4JFvzwn7rlh491CypyCp8T8xSsGlxY4eyJ1+tjL0ykXuIJstZNHKXs
uEALNohT2ncACVPEM2J//QELL6/XeAJw/doyHfDyEHsIs1l9mczu9/WxFzabXuFxCq+sbHR3x8CD
1jXYAVNnY5uHypmPZfV2/RlLE3R2Ox8m31EgeK8qZcVG+qnw/MhiIAa1VybnPMi/KXSil3bMhoiJ
OB22ses/elXxKeXBdzcwX2eXrczR0vtrh7ghOt8UaIyM0XyrUGqu8sc6A2IvyYZ5xWstfYVm85nr
CaeaXBoncFWtgcxqraIOqgx5e9sJovNV+AHNepoQGgPjTTaWVVv3fZmkW8fIxxsfoYX0GRTfUU1I
aNykCYwcAObBi9zuxtG1wzywfeqXeVXFWW02sSjZnIasnNWrI9xiDVx0eanRpv73Vs2bJDMBZaCx
xR9G+Wp2726wUmG/bMWmXuuZ2xFKHiSTsQed7wjNfMbR6gVfSbVctmNTL+PkDrTZaA9vDkd+ylP1
S5jyrWPZ11o6PwWZt9dN+fI+BfHD3/NDy0y2xMaFcHD5niL2PIsgqxBydSC6p2sEuUtPOa/OB4fh
F4aXW0ELuJ1gL+nIPk2TerBl9zyVbGU3LT1Cs2kE4sqRboUYtPtkIgatx0fTfcvVr+vztLQcmj37
1EVjr2hIjIOn3U5e1QBzKeG9O7t6N9ycfJFg2/l8/WHnafnXBZo6gjD3epeYNoxCuuh1nOqq3ssx
eW1AS7JSEFvau5plp6Zd5ODpx2V9cPYoQh8SZw1rfbasSy+vmTUfHAZ4nT3HxCAdBHlRR0oa655z
QGMa95uDaQwDu2Nh7/NhJTJZWB0dB8dnMOm7is8xPiV79gN3vGvlSLJD73vdN56wytiQueC/r6/P
5fuOqYPiHIDWrA6EDvHMVP7dsepgl7IKld0RhAeRi+RZNDMHhLzJKN21m8nCptDBcpatDOKnlgIM
fZtw1Jarg9OvGejS4JobMGbojhh2gmtPapJQDOMQGln2WnfTSmZ66QHn/z94AEP6QR60QIz3St6P
pvlf45e73ljthVnY0LoYFaFA2zPbM45yMJ9FmjUb9P71d9fXe+nlNeP3UN2VmJLgSIzvY/cwt29S
rritpaG1m7ktk7yd1GwcafUwSBG6Ux4KdyUIWRpcs3JQ3BEA66bkOAVPAlSZmfwk2yK6PilLM67Z
eW8VGXJIuXFkZv1SVS4DNeO8Jr9k/YHZX3AjurIVrvo8QdGEnQN8xcNqUALQ8yr4VLipWURz67My
9FjV7TsoXkW9YF9sxeYfEqF6RDrbAT+YHDZJ73aHFgHGMWXgL2f5JL7LoLLOVOnMitEFNssIRDz+
JpHGkIB6Pp8jAAUDM2RZLx8q2RQbFLes7+fjBTqEbIjLJpHRVEDbjxpzgkwBd4Oo6sfgG9jxG6ho
UhYcRsMwqkhB4UmFY947fiRF/RUSKU4bcq8bX6X0yL0sZCWjXHYy34ygnvrlGoUjN40ynMc2MYAj
EBZE0LaBS7tXi7joXVV+4fxgjCUmPGjmvs3Mm6NB8jFyRtOLcd9rvqALpf82MNcDX0HB3Y2dq9Bp
RXbwEm6HGUuso+r6djO7Zg+VSNm/mnX7u6SpuM8y+C2fZBl0SvICHU1mACLJrATNYInG5LCrKopH
Ff6wt/0RJDaQxNxZSc0/JdMIRWnoiEh3lBvXGeyo7IPuWJgZ/ApT5hN4OpoN0pbOD+q4AKbAKzzk
IB3aAeZmbNOS8E3mFNahAztfVNsjdMLdsYm8yfJ2s7TpIwTH1G/TQEHivmzhWbkqagVxVqfZVQkA
71Tx/psRWPxLa9jDlhGKCkZvj5GgbrGBSHu1GYfcjvykye+tycoikYzDxhgrOWyLJKP5wa97RfdZ
ndVVZBgpQdubJYEWLyb1SQAA8z7Q3By3VDpeCWJAI6iiniflCXfR+TAr023AJincL00ezOg9di22
n1Vmb0sXxuH7ud1HwinAIEaB4N2MVAxf+VAgb5I6ntgCp6JKEJPY5M6Vvn2fu8z/1IKajoRjX8qw
R91w36qgOovbQ6YmaqEvV28lVL1DyLeI+WCjrR4ITOJkMcCZ485jLJIIJfdd3kIyB24A1wRTfS4N
0HduvMziu9IRyXPQT+Mh6B2oRSdJCxSIW7bbpvD5LimEapBu8YUZtXWXHP2idH8j12+8B1mavglW
wHAyLuxuK+22RlMVte9E7rhPaLFgTeijS+GezQ3xtlnL5q++BBWFN7fDG2q6tNiQNqdtNLQt77bC
pvO2AwP4DneOARAgxzhwaZZvSTH6n30VjKFFFN11iVuHfiOm51QYct9CPwAZgF7FvefxbVWb+Vsl
UJ5Efzb/CjZdY99zbmx9Vr0ieUEOUx1IiZYkqr416YjXMQO+mWpqhlht82jOFXsC7fBc3pHAc9wV
n7ngkHXeKTDe2yNcQRMHQCtgLYqN7wVmlM7l9rpTXnrA+f8Px6zr0zp3QWwXp573nvqKhdSfnBA6
AStVnj8Jykt+WYuzLZrOHbM8/zg/mm2YPQ1v03erCZv7/PP4bHyzvvpfh9fuubtPHuin6x+1ENrr
dFJZ46LLO/f9I2lm0N5IPwE+qZgNINFdvwl5Nq8BixemT89nFk0uJye1+1jkZNwkHlA9lVX+5MZa
In4hUNVlExN7KlgwWMaxDqawc6GlkbqbNPtUo3vPrNeYFhY+QydTK82ihjr70KHz1c12ClpZr2wE
/XBYGu2P62ty8RGmq0OUutGnQI21InZb+x4YwB+96e/NNBErEf3S+No2A2DIpZCrbOIk9U5cyh2v
GD8Tsq6E8BejF7y/FtIVrkignQmhq9SnT5kDoqjZuyXUxdBaSCdIW6rS8asY+n6hZwMiZrWhcp+u
T/zSi2sxnVJUgX3LmuLSmA6ZB9Qz6OSuD33RzvDiWkRXORUFaCuf47T/3Lm/AQsMffHu9msCYAuv
rqOdaiIbr+mpd8xQZ70XLukPvB+zlSD9ommZrk4vAr302e24V8VWzRA9VHbcO8HDwMQ9WjA2aVOv
8bUtbE0d+9R1fgLEJ9aX5GCf5wQi49AGRVRx0yrooKcxsFpeosE4rs1sY8jskPQkamSNDGu58oil
Lzj//+GUaGiAFrd+VLGDZoDD5PWI9WboLpWBt0Y+cfGKjNXQ7BehO3EcJ5ti5TY7ntdsw7j7HcEX
ou25/IQb+g7cziuH0tLG0oy5SgvkowvCY6PgYdIfzDXY6oJF6Dwj0ApyyoBCzRoyKz+yEQnKjsxD
iDaKUyHHtQbLpdfXTFomfOSDCsDyMpSvrT99bvgaQ9cfYMc/xzXWQbPpuRfOlFTVEMuA2C+VoMHe
rc5S8WNg1A8zckBdOKRNP0augqB2FAxu96mt6/QuBdPg3UBNj4BS0TTyuz4Y1E9ZjGSO2qDMS8jb
Q4AVIWK+6x2XnCwh86MBemtwOZjkjShD7BikLH9nSQpBRc/KLdDmNsj8zE4u0PqP+MGUzvhfjuIx
9E/z9vW6BS1sbx1+VTg5YtUSDasoGx6tlI8bv01eGuF/vm38857/YD5BZ6ERn+UillYdycH5bk71
HUSjbwl3TPcf1hNo0mR1a40o0JcHNKDu01rsMlPu6jlfMZgF69QxWH6aWh3UZurYDaZsT2f7xbbs
uywBS6PR+S9WwPZ5J9KVs3zBinRUVmb2gWiMQkD0sYyQzQyz8lfjvol+5UhcWm/N1wwJnXieoGJk
E4W7s2+XX1K7dI6qcayVCVs4XGzNw5SBlaZ1NeJMqWf0/7OoUl/4+Bkqk5FcK+gsTZMWN6BWOudp
DuzO6PoP/Dz9KOPt57Y5pSnQPNf37h+hwAsOQYdppcVUADRVtTEvo3GXP1hHGsmo3JhGaEQ0bKdI
box7tTV3SXh8STfJQ/XF3a49fsHV6Ugumk3AOpTcikfVVG9iyOxd36RkTZ5qYQp1/JYXAPF8xs7F
hfhZO2k4249Qq4FI7EpCbeH1da4UQpBT7KyRxlnjR4HvnbzJ3V9fmKWhzzvvg1MZ0IwEvhOkpEzS
viB3/OxW3kpktDQr5/8/DM2anJRziaEttz9UBFAsB1wcYZUIE6n5YQ2XumAjOuoKzLQOqf1ximXa
oV+uK8b3vKLpl5GZblRbeZGGDgFb6/X5WvoozegLK+nbokKR3p1xL2geZfPNBhFKXawkZpfG1yye
powjH5G2cWbs5hnnZfEVIO7I6lac1p89ecEQdX6R2moJR4aPxmZEI/9tuHe6sPrchU/zsd0WUbu3
3rsqpC/mrtoYB+O9/yK+VP+BEBo8LxvvgGhtZSYX3KeO3vKVKOY0zVAibYM76P9CN1LyF3AdtNvr
S7W0tfUYBHzpzji5dtyQYH6Qac0i3yTTykItjK4jtsqJBqLvU8wjsQ+qKb8Lr7vN3P8BaSWyJhzo
trgdaoaElOIvfRmUazSFCxOvd/BjC0PXijp2XI3GnW8iWeOMeRMmnXvj1GiGj9jBNgYPK+uO6aFt
x1ORBCs+Zendz/9/8CmVYzS+mnvATIi46/j97CcRMdeMe2lNNeNGG6AxBIkNgEbZ/2xNF9n0ZHd9
My69uGbXDRrwHWUJ0F32HqjqvlT+FKYgtrhtdO0Mz6uOjrSSVuzm9X3nQvfN7L1tkct5Zd6XZka7
K7htBpXj3LPj0c4OTVMjYKuCtWlf8OA6qIpJYjmmSbx49JwJ7RAZet2SB6uosjCFvwIJj3dL/RkQ
Pg2WgdKEP6ikdWKn8aoo7wa5SUu6EqwtLPE/8KoR7Rf9WKi4sF6dqQlV04agiV5xlwsHgw6wQi+p
lVKTomdLDT98c/7qZvQrS4KHhJRrzKJLz9AMNw28NiBigHXZ/vwM0G62HWSBTLk7u1Fb0DWSq8v3
AEf3QGh+FvCagAFkVvPDo7w6zmh9T8OUtnyDKoP52ezArh2iRpn8vG4hlz+N+prjSO1zx0TB/COo
a7ac9cHGd0Ck5QbZyWD0NqgiNpj2mBK69UkGFFZstCOCHloWO5lCSEI2mbcbqUFRQGlqdZzGut45
Jah7PZvJvVF7/b42C+vdz3HPvf7JCzar0wm4YzFX3A/sWPIpQOGR9OQdwDPvJjY0fKvm0kSbQTj5
fEx543hv298pcw7dvNawsOAUTM2lzaU3tQG4x2LuFHfB9Ja56Rbh7475vz324/oMXd4U7j+SSInB
XSrPIUgD6bIaaJRqjybYEICHFce8tAZaDFIqjyIVkTlxztMgSlnCQrfmK4nTPzDhf2M5YJ7/Pg3H
rIHaawefAFxNBx1XL/uUdbx9apUyHrp8Ls7EScN8mgOTH3KQD+1MWtZ3szLq18Ea7BaUakUSpeXc
vF+f0cvf6+jgNK9AVzQcCI1TVd6rwfjkz/ONQ583yoejf6IO8vJFa6EO7qX3HIIlSPBl+U0nA5SB
/h7dSBiEP21cVspMTfseVcRdnwhnJaK7fDQ4OrNdTkuP9jU289B9n43HpobqfP71+pQvjX1eig/z
YoEIkoL+T8Xm2O74lIUkCbY8/XJ99Msm4gSakZecIy9UwkTargnBYMSG6g6bKDTKm/pgTcj8/P3+
o+d21YiCLBq4oO9eUSh4MPpOBDhrr3/Cwmmjs9VBTpw5WRcgHPWhHWhW8t2g5cbJGI5SyFwVdubg
kWtNKUvLoVk87tMg4UvwNBZA5dGCIFqbeVkYGOlKnWdhRXTQmUdcAWU1zNcwFGzjDWJr2bUMSTk+
B2OxBm1b+Awda5YUJRNdCiAxPQd7gvnPlKuTPd0EzDIdHVZWW0oO0sZXIBYAdWgXusDnZdMa/nbB
D/maOY/NeCbS7njMJf+CFr5X3oEJ/Pp+utzthnc/z9kHi+sGNOU4NZzc6Kjt1BAkAljy5mYGJGig
B6JEvsuL0Q2F33wfJvZg5uO3kiW3BfvOP5izEnE4hIphkkiqfDVVVhwNSv0t4XRa+cSlPaZZvePZ
UGRpcVsZA/fFK89Hoqz3ORD4Ecpzb9fncWmNNMPnfSmEPeNsBI4DjKXpqXfylSzH0vtr1xWSQ9xo
btEJzVPIyw0Po+9B+Pp3gjbx6+++4FN8zcq5NzmMD6kTz1b3wmcWNbZ7p9A3K4rhWdHk1Nc3tWyZ
jo5IM2duTUlf1HEBeR9IQucoz6GquLOLNUnyhYXQ0QFjD/bIgCk3dhGDV95nO1s5VBeWQQcEtGnC
B6COzHgoSy9sA85fUz/po9lv2c4vqmZ/fTUWnJWObyEeuNGgUOQCVkxCu7hP8TPbK1HWwlLrYmqT
dEzbLwc3nimCN3VKghIcyAC2JU1IxIvZVJvrX3GZ/BArfV6fD34lY7JM8hSl5H5k3l0CvY1jYhfi
dYB04t4uMwe8clUCnurJc/oob2RZbvyiydbS2AsvQHXP4rrgcfWdFpVyBRKeyJzuxBCKPJyASXMj
2wDrzIqDubzlqK85GImiec7cZkAf4vSk0umpgJzP9Wm8PDRc1d+z6EqUxpxAdeDAt76PY/m9FWs8
FEv7WfNYFR2cyiTYCsJkd1P7YKafvOYTZTcxp2ADaG7LUOWokgHje4CaVrwOG2MleF6yEM1f9Zbt
m3lRWjHheRWBrKPcjcKxItFVa0RFC3aia7Mhq9yP6ZSgWx5q7Lb9lFji1SRPLbjMjRbgvRsjE12C
jTSCcOX5TgxGiqgkacjVTyiJbq/vnj81lQt3Kl1IbWzqEeEuTqV6Y79YRxApH+Vn778grg9y6zxN
Ed0CBP+SP/vv5ktwT479ie3L5/Ib/+ZaW2PFFyxsYl10reLgMsxbp44dqENWXnffT2tcdEtDa9EL
OGgTr21NVHws+Ww3/ZvfkJVT8TIPnenoTG191Zu8a86MMxQdbmgKrKMkS7sXVbApAkpgdCKPNVPE
xTA/cq9PtkwO9tfMctvHCay8YS6cdJPPNT2CgwVpzNyvvhkzEptBUeags6ZJF04ga/0OEcBhJ1vT
fKyqtIsUhIPujCb1ImdI/Q3Jy/6mCxD1NZsnPKgt88yKMVU/DbffzUG5kcZ/Y9OvuMLLToX6mtGX
LfGFUv4Uj+K+g1Rg64ygPL7vja/Xd/Tl8R1X84fDaDZKoVU2ntuNZYS4im4t9p6NamXRl/aTNkF1
h340d0AZnGT0kXB3R1T1cv3Vl4bWpmYAKkQhIYay7Wx7W95M/p018zW44tLEaD6xy/phgNJVG3eF
+dYm3j6boBTQsfG5rpxv17/g4l3BA320lqJJ/KpMkN2WR6sddgZaQ7j0907CDwo6s73kr83QbwJb
RPbc7JEUBAN9frj+7EsZtPOjz476QzghDM/srbbtjqPxnFvDQ51V980ZEWW7D3M3bG57ipaWUQ3U
5SQKlsfc6OsNq6CCCHT3sUn4t6JwGYQo19SXlr7nvI4fvseBvIQy0ZVxFFX7DSj6V5uV2V2XjoDi
y+k3VeMtEi7nmdNcpFd7czNKNG+0rAiirDBJpOzJC5VaA3ZcOo/PTzjv+A/fQswmr8wes4aTeHiU
Hh+ewAZfhmi04ivliEvGc36EZveTNXZZNwXNEVn9/5zK2Hk9LqjXF/2S6ZzH1mwebJmGYgZefyra
u8B4tWZzazS/mVntrj9gYX501sNuaGxvsMruOMxou4G8RVpswcblhJNorRXHuLCfdCwxMQ3Po1Za
HauhLL7mdUKiGlx4B1BxAOaK+33o9aVacWVLH6QtuKrJxNVslkegzoZN3hSgreioe2iKaq0zaukR
2oIXmUrrmRTeISAnNA1tPQsSZfLGBdFWXJQyMFGyb47Uqqu7imX2waayDMEaw5+vr/nF6wd2lfOP
u2cA2pdecWwIm6cQXLnN9yyXeYTSVxGh186NFLdFGVYESruj9NAxPJM6WHn+gsHoLHbtYCWQm0nK
I9pW7qfaeEnxlOuftjS0NntB7oqOqbY6QszGf+xN53cPRNTKPl4aXJs2bsxZYvtMHQmD/k0ik2/1
mZr6+psvGIkO5JTKA6CJoccccUT5vUynPAmbgRb3xG6ak5rR4RQZYNpYSW4u7WHtTKalWyQeXO2h
HYb/ysl/dd3pWw3Cx+tfszC8DgUfFNrBjXmojqNTKYCnR34woY4WZgHi0+uPWFoN7dQ1HOn1kGd0
Dtwk3TZN3OEOmc41RuEFx6uDwEfR9FlvM+BwuB/x8jEQY1gVfujOn66//tIDzv9/OJhKNO+NbWXX
R5oFw7de5oDQQoZl3AGGmLEQ2JH87vqTlibqvEYfnjTRnihbEZhbQbo7KYPgVEEkYHPb6Oenfhh9
4CO1UBYRRzDg9Fs7Ad9ZYrViJbF1Xkz9kghPpUN9m5lTv+9Rx+0K8EBx06B3LMmLsPGrMzcNkBHI
0P7obP5209fo3IttlfDU8qzmOM/8k8iLVwkS9+tDLxi4DvslE4Q+hek1R3dqsshNkHWolHNPuwqt
azmNKtauMDAubC0d/VuNNEU3X90eC0O8McXvgpxup8LYCxCuX/+YBfvWIb+40XYABqn2yCbjJZnk
Z9+bvskJ3HO3ja/tKpXVYDbvz+kMRAdtjo4/5odFu6ZNuGASOtzXmFAubgO8/mQPD6IWYHrzq2zF
IpamXzuDmCwq5gVtCynaxA7BcGMAEuCelN08GtRfWeOlL9DOor5KetZRrPGYeeOpM7LhDrqcN0bN
OoyXt0rImdLmmFF0TqdD9kOMxIum8sYQSgfyugM0lQxbtsehJSpq2+JH4FVokZZr87OwQXUkL3jO
UTZgCTbo8KVxv3TTY7km7H6xRRJOSSdhLAxk2Q1HqKOLGifdEDa6mwaLDa9tGuO7Z7vtNxBk929Q
DvG2id+zmM102nsDGXeEpfYWur+QB+gg43fWE3ylpflf7yIFnA6l/XTdgi5iFvCWf/7/4JiBgZkz
mYvkUBUlBKXLvpPPbcAcD8QvgAjbNcv2RVJJZJ1V4ACdOvNtSwoUJ2Zz0xd+8AWiY+mbkZTm9vor
LThzXaQxgeR1SpAgOTKRxMjrnJrMf0I73SdgfaOucZ6N2ZzD689a8LY6WJn5qi7E/zi7sh63dWb5
iwSIohbqVYtt2Z7x7JnkRUgyiXZqp5Zff0t5msPPsnAHAQ5yHIAUl242m9VV1NKOg+kpmr1TIAOp
VaqvVu+m/RUY17IRZC+lx3hg0acwwDp/tF06OfM83/OQf9jG1jqubWT63/N1JGNazNXEAhSkgbZg
32qKGw98w1ettS75qj7VVbWqUYOdTNawyzVwCGpzFf+AtKr1xS4kT1X3eBkmo6kEBvZ2W5uzS8xo
X6vtFp3uir/VpFCWAuMWzZYGmXFS1p7SFXcDh+Md8/ww2PrWhlpxuDIM2e4YH+OKh0Fof7P6v1qz
EeGsrICMQVZ4SkARmSpBR86jWbqDeI4RQ922gn+FzVfiJxkAaEKfR536OQzUsKlPykDpGUJZxAmb
OIK7iUntUS2vPrJOmD6LRtslU5adlLqe98MMWgDITDGnDFEkNsWR7U8ARH7tiiDXYiehkkJwCgMv
W5ADJKHXzg8GLzZ8zdq0Lr9/8n4dg0xjsrTelvcZyP14Gmjq741ZXbbutVmVbLJuExpqfY9PF2DG
a5NZuBatnBSOvmirXTyYrdMy3G1HECGAh1z1rTnbeCVdcWwyC6SuCMO2WhIGWtVfwih2RqN3sqTY
TemxrbbeftZ6kYy2rTJo3NV1fCwaCgiSaj9oMUg6IkO/zKEABcqkbiRu1xZKst7UBlkwt8voiHAm
OYQoINxZU/UnpVq1sRVWLFfGIptxbDQTG+Ojbn+rhvSkWvnh9kZY+XYZiNyQyJ5JzsKAltpPs2vy
XYQI2wzbrdfbtQ6W5fm0i4GOZ1BEUMNgGPTJTZTEuFSk6Z/CMI+/ODuLV/3UhYW8/2yX8BBVc+hJ
5Kp865V7bd6XQX1quQf77WiDdirIM6TeG3tMvKoY+o3vXvL6V2xQBt2GlDRDP+C7J3UKHdCWvKvU
+NkP8a+51B6iiRFnUgzHrtn+9mKvHDMyCnfsdV6GisICKx3bQBDybqb5c2s3PQTgq42swNqCS+fx
zI3OiCwaBnE+eDp/yvTOLYevgGkQr8gw3DRJDINXehh0TXof0+Z3lncXJtqXXi1dktC33PxidkaV
zNpU0grZXQxEo+bdaISeGX5FNcKCALX00jMB0UArrcWZVuaPnMcvWbRFr3J9yzIZVYsa5bYokzo5
0hjxOQgs3RkMRxuH8fUdy2TGRwUF2WUMLpyjltnFM/LHqeEiYYkikhIE3icbdzigJseheR9nyw5a
m09fi8HAj/dfU0yGcdSUZoqPGnivDDO514fTNG0pIl+3DCaDbvNismqlw8C6uXPTbGeouWuZhctZ
sxHNXzcLQO6k7w9bMWFtkqOedZlTjId6AjXjCDn327a91r50oKdVXdiRmigBpI+DDO+3YJh/BKHd
xgPh2gRJVg0Pq5XNYtWVpTmQCnUa9QfLH5Xu5fbnr7UvndbgNiK4asKuswzgziZWQyeFO89Z9ZLE
jGx43DXjkEy6KYU+DRT+nAzKQU2NXV/pb18agAy1jRKrtqOWR0dS1d7cHVjb3ONiCK15dfe1HqRs
sWm3rE4ahBlZ8dfILgoxHpTwvjfIw+32rwdMkMf77w6lJYFCFUFYZuQc2J/oD9TEYM11fyC8/gZN
0S1UyfVLNJMBt3lJhEGzEI61L5wc8SV4bWzaeBPEiI3hiadf4aOEm5XBt9Gkk8kaGQv08RLmjcvb
DnQxW5e2FYuTEXBQFLJNVBrgNCXiLbVQUDxk5MVot9Z7ZbPKuLfBKms7nJow4Bk9sEzzwCL2fHup
1z5dsuZaGIKgqioMSKo7gmZA8E2oUN66aK41LxlznKNuW4O6WjAZ+k+jR2oEvLCgPCzg+W4PYMVd
yJjafqamqag4QHEkN0npRPbb2OWgNLU2OliZfBlJiyyCrtk6buQQEH4pOiQphbXhhFa+XYbQZqSI
cSwiIp5E49H0xc50d8wgEZE/3Z6clemXobR6PQA4hccYhACx2DVwSoE+NJZfDUq4cW1YG8Py+6fA
WJBsBNwBvoixZwL1NsUEG98zDb8YxchA2owkc5LpFoo8tO5sq6OrhsNGtmLFzcnI2dGqSnPicHNm
YervRqyAKHOK/1ZRD1nvkrTPRc3jjWla20XyoZxmZBCTwBviUA5+oRSZr4+GsbFH1xZB++8ijClI
+vWuz49cjXju0Bb8vuoivlmNZXqXQx1iY8rWOpLsOTFtsG4BpX602R3pHlny0IY/oYB6e7v+e1H9
33sQs6RTeYb8t2mwJjq+v18Cxb/cJU/6Xt+fBgdkp87kqi7Ap84pdD8Mp3QAS3PbPZ6fXOohgHIA
P/ZajxyN4/xWBta+Pk+lU0G79lnxIF3rfGx8JSb1fz+SynG1VYOQGmqR3Ylnw4Xp5Rn6aRvTe32X
UDmqHi1ujyrKjk61bR6S1tiZHdl4I19rWrLTuExSW1Gh4WJqL2H5lNm/b8/GdRdD5XhZB1vSkNTQ
oBnSKXImajs0Ig9mvPHQeD1CoHKwrBlliURQXR7Bqhg/dYViIda3hDfMGaQcQmq6Kng7jyady42c
1FUsL5S45eK1GDWrTdTw6NTmLR6vi2qaX/JCsN2MxIs362XRO4KT+kRaneIJJIzvcQAZAAG2Se/H
ep6crDjU97TWKXfndhi+KySJNByvs37Q2DQnrlFGCXE6VpmQEZgGNcgbxOyO2abtnUHtHid8qbg5
tcSrYutq+WSO8VYFzdqKSUZmp7bODQN71opa9lg3GvFZHCo71CyVG5vtKnEP5lBGSak9ai5LlHWe
SvBFV66xACfMUPk2lGVWBmZkVLarx7lyGhQwIINxGOSneTMcOw3Mx25M1C7Cv0N82lRi+w3i6brD
7Kp/jzBBkyustv4FiahodjMtyx/Kjijf6RSJzkc9x3DPEmir3t7e1x0elesMs84yoTmg2YE6z5Cz
NcvkBbqOdurUKuq1x2L4YiBD5YLDVI2I0QpiByXj4Qc4lUsEY4JVimP3dZo6EQdt2e1BrfgC+YYi
FFGCDpOlRzvuosrByYSrrlWx77ebX9lgchVgJ9ImFkUbHSEb/8ti4JZYyvTzNGEbx93a90v3k8gi
NYdiPOLtkNw3oXYxuurl9revrLd8IwkHQUYBIn7kxBQXRS2nPp3vUwCYnIGTn7f7WPv8Zd4+hUwq
OLGx0RQLn989NzXzUF2xsbJrn790+alpIFrNKmUxHtii+agmz1qd+rS23QkgyNsffz3xQ//nLpL1
YWEVgxVohn3XimhnpPSYVg+JmTt1BZAi1z7KxPRv97Y2HimwKWF5DVdUK8iM8Ukj1bdJ5/tcp4mT
21uVvmt9SDGNrhi1rjBLD9I6nA8mae7rqQOExaKzF7ftxsqsGYXkdUWtAlddI8UrzOyZdebZIOMT
wp2NfbvSvHxLIQ2+OwSGKGBmYr/j7a19qvMQBA5gAR8+bi/GWh/LGf1pc40mVXrAA1gQET4cG3tK
e6dte8XRUg1u6mudSLYN7D74G9qcBaRWLgRqU7FSBkk9bNje2hiWTfBpDJEak3EGlCUoRuOxTdTX
sEagyIX/ta9fuv3UfNZ0zWi0Ng0ipjpjIfwkxF+Z97XWJesWpmi7oWM0aNhexR09AgGeKcaNb79+
HaJyCVzdjIJUcE1BquzCYVE//26yfj8miqux3e0RrNiaJdkzYKat0sCygjAPPyquFM5gEeKYVp66
BhcbIdwyH1cidLkijrGIgxNfp4HRDq8EkgeOwoan2yNYmyXJjluoq9mJodGAlLYn2uqH3s25y1MU
eZkgWa2SeiMzs9KRXAMCBnwWU7AnBU2jVe9zPnVBWJW9l9tN9LucgX4sIEO18X691plk2srUDQnU
KlnQKbM7pgdTt89ZcyjmeZfQ19sz909578qyyEVyaQK9ENUgZqCNVqY56TiYv+fSRHFW10SRb2Y0
dNVqILtm7juP9mR8BpAISKTEUvStGv+V88tYZuCThUatNgLl0sWnquoP6WDvpsL0BhKfVHPep4WN
0+UU0mpjJ671JrkblPqH3Dam+KTNZqAqDEIeIVjuyzPM9k4N21074ALA2pfbU7zSnVwAqLEW6gft
CAoyw2QHZdDh26AOEkS63TkU1g3G1IUrIzc0M+iSqt+IkldA+FSufak7yOnWikIDMBYojkGmZjjF
rSZyj/Q8uthFazhWFrLUqdRw8sAyY7xpSbgFkFjBh1G5MiahrE0NlumQShjnFy0GjOYU9hPVkUrW
MguCNdlwiKaeAnwL3fcQagwZyqbUmmgOSdPcT/SpR/2pOb1PLbc3POri9a9tePrfvQaKYbOFEKgR
UHt6DMdydrsUBOVKOj7cXu8VRydX1AyCchalih4MjDeF0ym9vtNAGLdFbP+PVvHaCKTYiBsgioFy
jhWwf5iWxK/i4akCxmXEkxXF1a1gDDixcsFrekMYOwibfcrBWPOagnxWVV8M6KzoxiXFA0hBiwNT
w43JXTlKTMkR1+oIJZUIoP8MtXeNkri1eeD5dOHs25cm11iM7JOnmOKGi2kwLFz9otcSd1mUDW+s
21Vx0uV+LPlbs1fVRGsiFqBkhSPW1C3Uq4xgAx8GiOtAQqY4TrNug1J9NPzCAsqyUgpjnwxA9/K5
6TydmfTj/z9ORjT5yjOBY7dNR3s81VZfPqeK4McelHHe11pfbOPTLGbTTLnWWyO0fhARDUhJzvoX
QsXlwxer+NQ0nnNqaoTmeJr0R+j4Onp17L6S1l7alky3zQyB6lQynth8V2QfGb3Xm+9VunEsXDtu
l9alMGge1DKuRW6fYuNjAtiqGZBnCjNHFB3wF2+3Z36tE8l2kQ0RsW1P42kWuV+giJexs2EDWwU6
uTH+c7uTa1a4jESywhxwyKhKQF9u9cSx7d9Z3501/XdiqRujWOlAvtiIVgXj3oz9QyolGGejcOuq
PTdZ9aGq7CvPgxiF/BAzDXWrj50YT2H1m4v+bMdI9HVf06vT5FeYQYARSeuM8ZQL4Sq58GJtF8Xu
7QW46kqWb18m7pMViFjwKqp0MLDvw794ph3uICLhCd/+276wU/lcboSI/8Ch8lmwdCRbcp/GDKWO
4ykOOs0Z/Pls7UyXe9wbHbK37sKLcSw+2A4SCvuvwGOWPiUTr7WJgkkKq69DpmTXmnoGTJfx+sWp
k4w8j80C7K0YETg35x310h2CtCAKsL8cFHO6bGONlq+9NnOSuRdxaCy1ROMJVelepb/b7RYrr7Z8
6rWmJSMXUwlhM+j9nXDpTO+ztrIfQD7ATjlNwwCUt2bmjgnNdrEmdEjfmOB+GUMSkHhSnytUpexZ
0yHUF3VygDi6/s3OqiEAHSU/l6kAnchAWqBoY3pfpUPixXmEQLJKrC7f8OH/MOzXBiA5EKTIIz7P
mBvD4QF7HN/Dx+LePLI9iL3c2o2ZE1+se5RsuqqXfe9ax9xBN/GlcreYFPRlqq58gXzRmtVY62yo
j50yp/NgnK7ivOdBgQemy4v/FCTOr3zHL6OzP3//OXnExeZQnZ8P4JVwRxfgFCf2k53iMT/d2C6L
QV37IDk4KFAKODTteFL1XSw0xxavRNsCw14N6WBS8i2sgHwba00MVzm0/ughWj+UbgQ+/T+dY8Fz
dD5zNCfzYmcxAHXjxFudZclNqbyfFBCOjafBnXe9j5vI2ViMDn8mf3IHd8KfNOg8CK46lgPWFLzZ
USwCSOqc3Ev80q0O3bH/bf9I783foe0Yk2O4EIDbmPV/EPtr0y75t1iPmlEr8YUNdgE5Rye+K13L
bfwBc5Kco33lmw7IL9Fn5MWpf9sJrS225OFQE19bydhjOWBZZVR5LDqZ5PV24yuOR67mFz0E1cLF
uHAvSK1LLn7dbvdflcu1uZI8Whr2mjIjJ3sSv6M3Cyu2bCTq9fdAPe9/1E7iRL5whNt74196XFbq
OJxx+btrDxtfsBjDtS+QHB9rLI77JL4ANIxeuNf87BC7hR/53SE8h2fLrb3Gt+/UXXrgfgqKndBn
Pg26Xe8W37Ysla75Dsl7DVbNLRzv2NWPkz/sq0t4FOfZI/AiOXaPONm+8aQFWlAduPOzcrkbH7u7
8lId24t24K7xYHgbE7JyEsjXlboWY9oqmBCr9kY4MLBM4Uir3WVGqkMGs/qh/Ah7J74n7uTYXntS
XurDVvfXtXtAvS05Lcie4vbAlx3h6e577wxO4oUu28cf6UN0QM39dA8e8FPyGu7YpT2LnzqkAsqd
eYqxOsQXvuYo3ta6XM0HwMnJWZ4xnXMGzWjEKomjXLoXpADnb+aD9RohQDq3F/6n/bWFlluLwGTa
CcWebWA60dl8sZ75g/KruLPcyp92xlE7Y5U3HlXXAjD5URUn+JCbZNlsx+rMH+r7YV/urSdM6LO1
n/34YLgQgvXzvRFM+9u7asWBGJJ3slF6Zg/gFjoNMXHLhrkk+pKSA5Zo2cef4tZprktwpGDWqt7G
0/meTbHbbNK3rsUVsrAdCvS5ai6HKOhtSwdta49GUB+i++IAbYfX2tN+58ZOv7Q72+9+ZXdgfMRR
zu/iP/T77bn7J45xxUXJzBQmxyWyXY48sQN5VVAFbB8d+n3uZcfEL/YZxGsGb8Tm7wMGJ1Xth61Q
fW3ZJLekzvYMnW+oMtXg3H2vHoa77FULpksWWMfsO+hEnsVWPLG2+2V2hD4UIdR66Xgy98lBvKh3
6bOJGJq9s0N5Qf3FlmTeyphkyTymdVGBSqXxFIHuP02pBznqjSD0amUZ3IVMkAC6VWViMdqOz+PO
3Bvv2YEeAGk7J4G6q4M+MNzsYnu398XKiS9r5rVNjxLCCBNmhxeLfVfUIKw3UlarA1n6/GRUI2tZ
Bek3hI6PxdMMD/w3/66/at9r6No7SPyieCwZIHfjQKQl+NpwJBcxCvA0KgW6rBuoTSWn0C48Y+s9
e23RJSfBE2sYFB05DAXPyynfz+D8vf3Zay1LEUy7iI2jZBD+odV9Jf5VdOMGiGslMvkXAX9ag3pE
pXGoYzMJYThgQ4Dz+a2mr9X4W+eY+y1WkrXjQCZZmdoJj1yaukTU+lHzc4/vUk95qk6NX56LAKpo
u/TOCmrEPVs515VJkxks5jHE0Gp4tHZ+yfirQLn77dVYyfLIVBUknlsFuDFsoqp1QlW4kT64XUi9
ERC+211crXSHkcucFaoZKZ25OBBIib8nPyOoiSUHviMn5d7ylbsyiB7ip+aeH8ONO8/aCsncFUJp
BmY1sPTwR5M4duIAFP6teCxfw+9R7+H66Ne7ydyHJ+0c/e4PdMMi16JzmdDC0gshzAgjRXkJGGcv
467zBr8JqLcEyJk77AYvvq/+ZkERVD/tI3/SvMZdIoctZ73i46jkFIqZcW6WWE88WL83bDfExh2e
g7zbS/mvmSsnq0x5gYeH2coqDLD2a99wVFzZ2/1w1+K62Hg/XmKE3vnO+FXuszuga04Ahbq4pjvN
n9xPT9zHf337Ib+jG1trbbSSL2FCLLTRPZLF2pg4CHVSh3HVrYS1uz3gNbuTLjvzkFIVJBbYutDh
gBJpnP253fBa/kgmx8hLw+RWii3au60PwIUHCtMdtNV36WU8mF6FKxQ5Ttgd/G46FBfz0MCl3O57
ZdZk2oy27aqsG7CIY0ectvqJV3WntjdmbK1x6TqSdfNkNgM8FbKvfgSpSD4fFMPwb3/62v1CZs1I
hgWnOOPb6cV4b170N/Uuf25O4a57Sz6st0VPYSOKtK/fc2WeiUif7TjL0JNlJ546Zm4XA2UQfmPD
I03+WkBCzURsYJT+HR1X7EommrAKLRw0FbvhXXN/ECf1Xn7cZQ4u+He/kuPuV+nsEucp9pApyp3R
tfcmkr2q8zdGQix1/p7eHnP37fYMr+z4/2GjGMasEj0OtxwM7IZZ+9QkG02vZcD+2cKnAzpRDIhX
Tmi79Mu/0CkeoSUA6PJr9Ww92T/4fRvUu9RXPeNxPArfcM1T+rXrlCyjN6ks5nWNxTSq0hlQbAtG
2w2fuHbY/Bvtp1GFYWoaZIbLDV8BlPf7u+SYXlAWc1Zs5CmFr+zVs+ZxXA7zzpuebi/TmplJFw2e
WXOqcsRng3qn6y9F/HOyD7ebJitt/xvopwFViSKUfMJkiZ1yEWeo4TwWr+w8HusHrM8xuVjeFhX8
ym6TeSuqKKotQ8fc9WPvlhBZ66yH26NYeYSTOSsKe1BHupjvnL6WFneABvC6wfANBpyNvhFxXuWL
RWgj00/kaSWa2kIv44VepmMV2M4MExWuemn88Pftoax4on/r9Gk9tKJVdHvEWqskPIvuXquRelNt
SADG51InvjoZhyIpNiZubUmW3z/11uJoMIsUvRnVS0V/1lsUNGujkG4UhVCniWjLDSntXGO6T6fZ
xyu/V7TPedwucDpH17a28BIAXPGnMr8FHfB6KcIRgUGuOQkPmrJ22wW8qiPDnSArChkTTX+1YvNc
1w99tgXSXTMdKV4YVJKaIoeH68OH0LxPy7eI/bi9C8yVIckWzxRgci2sS9PPrxX0agfLOk5D8dgq
+deWXua4mCD5i7olgE4gLzF7ncbbJ4PQrY21dkeWiS6yOQ+LWSmsgFCKUs1C7+O9MHq6s0pg0xTS
qTsr5/l+LPPqYVL0fg8cQOumrc0Oo/Wn1sLOpbysK2cyxMh8wdhXaPVgx7JcXxNCfLqpdCsolUW4
/bs9C8+eH21gnWmyRVa/sjnUZWU/WRa4MnkkCpsFjRjoJZ4180JTE/CAtNzy3WtdLL9/7sJmWQdO
PdQyQDfx55AmYg/YWXShVNU3jtK1LiT/AHHBtgTpPgtyZESdcI7uSrX5iOZhI9v673X+iu3KFBkh
A9ZA4Ek6oFrUnzQwWzr53KXebJYTSiYS9pGQZNoxiNDu7T4NX7SyGw65YPRAo7JOwPBXLTSPaWsE
WtxGfquH7WVWKHE7RY/xvyTbqYqgu2giyAXGVfsGjfryhcQlf9ZGlFApdpofknm2HzUtm71Wtyo/
N6Mm0CLSeUnbzDurBaVDkvLET6N5oVS20jPTSmBJxr5B1kfLkjEQ1E5mwLRqvDCp0bEdK/XYJswM
iiRTv5GmHD9MLSt/WVmhmW6vxirY3yJBghoqwoGO+uC3se/oSzENjV+ohlHtOlPF01yUapabD8ig
NHxQvKhuksDSUIGIN6dB3WWNqFFKmWYaIg7WCa8tenLX8sJw6rGzoCmnF3jCi6Le4XFte+VoE80l
eT6fJ6vsHhV76i5zMSC3ParN+20Hdn3jELnOZpHE5UbcAMUOqVbw6HsloJg1JbvbzV8/8Ikt+cd8
NqO6BuFcYI90Zs7YAEktMjMD8NHIfG6iltgrBx4Ht7u7fkwSGblSTSD5yDqU9XFDTE5ZiNRNRn0j
gbEyVTJwBQzXFki3tPpkKC9KcU+ml9zcuGpcb1qThRqLPgzNvkXlf6toNQxLP3exBZ6zNvrSMmsy
PUyrTlUy4mEIarzQLsnLdHTqXIvcpuaqd3vu18YgLTXq/K1kziMloEXqjrCZITmnZIs1dG0jLQHM
Jx9KbeASElqyoE/7F2wb4iqhebCp9WOqmOIZZvlyexgrW0iuZ+VgJcVty7YDk+cPFfAGeb6FT12J
4Ylc0IoqNq6TXLcDjppklHRQ4eYdGOadATpxFxqayj6zLI/R1rF5EToNz8sDEvERdfMcYblD9EHE
ztR2yQlqF90G4ej1IIbIFDK81KhoR1RgmZzspxx1fY0jmOFqW4zUa3O6bJlPi9d2JcRicxDfZF31
UKqKS8ppI6hca3r5/VPTwtKMpCUjg+6oWe1HaB07cZibG62vzYwUHmvWYKiRlcMugf9xU7C/OQMD
KEdtL1GN1+OvbTkpYQaOIx6KxAZ2tzWfIjYdVPBCbbS9MgK5uLErI2BNFFCF4txhd5BvZW8Gq8U9
qijUJ2tWt252162fyFWOtFykUiFRGFTmvGtI6Ghjfxi7L4XZRKZg6VqqCNTZKUGNk9dFjUL9IkxK
wUDVpd+FqmxlJNZGsczip92khtrchDpmi0zkGzfYS5IlRysRf28v9NpiSHZAw7lI2KyyQB0BCBnP
M4k8Vh+zceMYWWtfMgaoS6cpgLNhYOsh6CaNXHehH3eH6uP7uag2OlmbI8kmLD2MyymJw6CczKDM
odyoM144Tb1F/7Y2Cskc0iycM1S6M1AePaeRcDk5tgUQC8bGhWrlKJHFgip1IJndAD+LyhfmMgEi
H8rbu64Dj2BIYXm5tSVzuTYU6UzMRWglQzuSU2W8jUnlDKiLR/m2k26RdqwshowHLudZz1HC051I
yPySIyrXuviSjeLb7R27khEnMp4WFBdDF9WcnOoyVQ5C08u3vLSLQyeYfbColT1nDcl3JlOmv5Ne
1BeNTMxprTlBdmfo4ocQO/7RjiuzdcuQszMdeO9zIVqnQvXEQ2naU+9GIHpIHRUcyfZOpKQPugoy
cRsukMF4//fqQmSkrkJSu5tZNZ2yELRsfdF6IeeHhlbCIUX9SKfhfYiq/e0Ju1rWxQiRMbqqYvM8
1FtyEmVvnSNUPL3g/pcNXq9XncdikcXu1HcVIFipApRYng6j01Grd4eBbvmxf1WK18YsGWmXNyB3
1fl8Cq1hGp1WN2vmsBA3ak8PE4QWE6PZL7vMEW4OtVr+MIZJHOJmBLtpXdE9qjFwScmREAD1i+7M
I29euAXFRlS9Zm7W9ex+GM3kJwjR8x856fILJNm7n2IuwJekls2ZsiR5Hy1d9U2joo1bt6TUcAuj
CHZmaFEYIFB9AJimeqhK1W6ctJn5HhQixEfFxfQmWDc/qHabeaZRtr6qgt/es1lPvWZS+sd0aGxP
qyptH6mR/m0CYBfd8vHQN62xR2quPjSj0sKSB81TO6PweE2716ko8t4x0mk620MGPSlmz7tBUQFI
i3i2x6lWu5o+cRQG5Pojri6dP1GTxi4YZLIMFQNGrLkQ8UhKryghOIQiLtEeZ8FR3tVURemYXDOI
w0fR/L69nVbCG7lCtM+SViQCQozmOE9ebWuGZw4x28iUrnkPKTEW4c08TED1DxXc6LcSj8d0IdDO
sA02TG/F/8kMNrbQWBXh6n2qyXeokcDe7srwZ8S3al5WXLkMVqaj3s6VadYnSMIoHsBZOxM3aVdN
rGNq0e+DKF6+tA6yDlg7R3qrq5wFdoYnhVj90ZfhhotdG8Py+6eYozBoF/OuXHR2kdXo8tKLiipI
dHGZOlxiezvdfW0MyyJ96igpaS6UJS0ejdprSsvXIq69202vbCS54HEcQMjPBDK7cCvICZGcQLql
0p28MbYefVe2kiEdpWMcdkZu9+SUG8UjhOAUJ+nVN1FXj4rFft4exlVrUy0Zq6L1rFKLzK5B9Xy2
uOHEte7ebvnqGYSWpa83O10Bf8vMjjlXencyB9SGagbk/uyDMoMpSMviVz6PT7d7uzpXqiUDUxpW
jgM4EOD9hVc2EFPux3MxpiBoaR9v93B106KHZZyf9tJUEYqwe5xPPTF8u4XmgNW5PJvdGHJyJa5J
t7tZWRAZpGLkRh9PLZ1PzZT7FpBuY/SVTBEGIBlDNpK4KggloOQZXavrEqeY7O9f++rFSj5NDhlo
PimgqTkxnE1FYn3jHf+43fRVQ8NnLxP1qekcZKmMdzo5GZmO+lnN1o68Dg3fHJqN6HitByly0KqY
G7ZiwQbSOD3FQkmf5qqoUY8pjI1b9dqqav8dhMEgD1KGAz+pTfq9i/P7rIq92/Oz1rR0oiGvNZrD
ZCnHygBxUv2Xowj3ay1LFpxqIIpSKbePCq18bpzastjwDSszLiM/OqMfm7nNbJRlVz0S6hS1ywbl
2UdUFVuEe2t9SPaqJr1loPoF4Ka+dgw188bxh067jVlf8Tcy/iNN46LJtDg8Mv1UANtlzu+l9gZa
y425X/t6yVhbMwKn1qzaRw2arpHpkuxv2fGN6V/ZMjLKo60tED412nxKY1HvupAoXmxX5gb4eOXT
5Wf7Oe4KIjivT/GicmUm7SOzi3sEmhsh3JL//J9AX7Xkt/oYacIGKZ4QikQl6PyL+gStVC8fB+CI
1A9RVI2jD4vYT7ZhvP/e6q/1KMUrxMTRUjIqTuK9n93mu/3NAIC2cMwznQCrre7Vl/HHc/V/nF1Z
j5y4Fv5FSJjFmFeorat635MXlEwSY7ANBsziX3+/nqcMN9Ul5WU0akUUeDn2OedbHhjP3NPne+/P
ED585WoBTL1xbgl5B3/fmGwK3kK+uwXL/3sAmfifcROrXUxL+15VHry4kQ/HT0td17t2Kabt2ErD
M9gP+0HuCWN+mVkvd0MixU/ZhDSzhADnUE/dtK9N/GHQ1tXdWygqFuwkCyKbcQUGWuYWKX54nKhL
Di1nts269fqh96s1V8itWw2e6mIwnDKQm7QJ49vac/zC9jn3O6sZEzMbhgK6badhmLJRfPe6E3fp
ZukvrPEzO2jdQh2QYE81x/NTVmQEUcXqSy4nZ7aP//H33867pUDLhUKS91RqSLaijU+3fVWYfRrN
4+7zxXXmKrN2G6BSArET2ehkDRV7Aj/tYE4XdCDtjSFiP3Xib/pHfrJuobYKSnOuZNOp9Xr56jEW
wHIbd+XMT627UJw7MxVrVAqZOn8Oxq4+jYM4jlN0TXT49vk4nXv0x99/m4raC2QHR3JzGoS8xiXk
udHkx+ePPrNA/yVT/PboppRDpHVATon/K02/8/ofAf58WP/l41f3DaZZSQJbRKeEy7vATPez9n4A
p6UzvxXvf/cJq4tHwSbg/n3cJ1tECkZUpmFPVPIH5v2NIxVDDFxdQHrXx7Fwc3SCLePWCJeP01fG
FWLcpYvIn/tTWKGrJhvkD8e440l0IpBOuSKdEbsS+rNfO0LSH5AXKe/aKIquIWczQJm5Y1vpG3QS
/SgSp6lXFMuCA/JbTGW082FMcAF8cGblrbuj1HSRVm50J49ch8OcBcmlyHguvKxmrUXrP8bLjidD
T1E8Zcars/Cv2moYzdWELZXfhSJC3VGyb5ZynbfghmBw2Hvo6ksyZX/+Arp2zCAxEFwuRFDphBy3
dkT1oyajzGg5Xzh8/zz6dN0Q7WkTtzZOphN60ySLSj/TAiKmn2+bc6+/Opo62QAUITzvqCFHlDXN
AJVmamj1WJd2SS78yLkv+Ag7v4UXeIF0vqRRdYLNxCbul/txsI+fv/+Z2xBdC/4KqUeKIhqsh7rG
HUJoKIDn2ip4Q/WG7D05+ZsoYvGDSyDMvof2u/vqmxCyVylECeE+qzmUBnjzrergwRyOafUYRfjb
AL/wv4pMdK3ZGsEPzBs+UvUpxepmaoi2xEzofpjCHCJbXBKO/DcQ/f/FENrX/x3mKTag+owfad3M
HbzHbJklbX9clgLAbO+9L737AvfTJJ6fZmYvlQD/XHD36VqgeASKyk/pxI7lQLewZhDQieUZj2mV
o9LMN06a+OB3tsqVi8tDZXsGqUB74cD98/2brvEzIsQbVS5dUGi3b2Pa/hARTbJBereuIJu0lX3m
zd1tRL1LNdVzW2YVVsDzDrzK+uwoRuSJMwUo4L0ryIW74rlZXDeMMYMYxzJOkMvxXJZxzr1+2/kB
bItfw8Vs+2Z5mqshC9SFhOLPhz9dd45RGxEd0juokgVmC+XiBjoPVXFt6wunx7nnr0IMsXVbVP7k
Tn576ySIpxaJSYmeSL1cKIadmZG1ZBQhEn2UsNKntL2pF4i8jd/SKLwQvM69/seP/ha84CFYJ2Wq
2JGgj5M6A5glWh/R9wbu7p/HsD9fgOlaOKqKyaBZVYMYNKis7O6CSFyF9VMDtOlU/+UQhf/9ioVH
VVSO2CaJvqNQqyiiH+wifuLcB6zvd52OYpEky6mceJ4mSWbnWwttnCKEIrZ9/btRWl0V+jLs/ZYz
coq88KA6KcBdpE2mWJkhVZNZRMyFkHJuxlcbPC7h6wCep0YF7o2BqyPSctNykIKCSzIzZxbsumuM
sqqGiURsTg2ZfkUmmWEQMh2mOFw2nw/WuR9g/51us8wcYhALPcpaz3k5zs0BQbq8D13AL/wEcMB4
2B/OmzUeTzuf9n5VJke1lPQYjkW1CcwAg9tiGSAcZkgH8RpaNCe2pOF+AoNmVzRcV5sEkN+jB0G5
bGmbeMscr/LQH/WhVYm7hgAPbzKLXt+tSfz2FJZJe00aC6mEeOmOILehH5rMxbUSiJBdb6OXqVD2
LmZps/fHdni2Nikel6BvN7Xp2WPIWxDFAM7dmDpoM91HwQZ8W7eBTN93OnYAglLG78RgzBaQz2lb
QX70LhgA88rmxl/uZs1AL4JZLKysO7ET87i8LkkPF7m0q67kKKDTzKb52MRefaRFAl57OP4TN1Wx
AwNPwJ2i47dLvag3K1P+Hc3wKs2E4eyXKOplT6uh2Rvnm+umgHirKa3Za+JVedEW/W1fNNFWLJPd
zbC5zqc2dW916ppdFXrdlhpZ3rBB1ls6BJ7Mitr4t4Q2HgouLQsyHgQwq5o6/WZp+osCkZm3lUfR
ZRXpCaqt035kJMzh+MJOY532OfNL9p1OtNlpv1FvSeD42xDyclMyPuTwprwrEW2BBtfh1rmpv7J9
9dMwTg6ynNQhNqQ5RSN/7XsevMCMAeTOGML5C7oseSiSb6Pyy2flaHLDIimvTdLrR5HYOKOTZbs0
qEAnc+7nX22Dte7GMugEEr8Ki7Pv9w2RPLN992Dn+kLx70ykWIMzxsR3cHdFVI3CssgaAWxgPVRf
5y5YNqKbL+WF53bzx99/O4LGATWdETL28I71Hsq6uOdj9yohgflXo7RGTFDCQ+VHw3KK4wrIkXvd
82xc/Aun28ft809RYnXypNZW3QT4ybGrEjhS188IFN8/f/Fzj16dO3RkpWjiJD4aFWaxdxv4f/ng
1VkTt6acKi9tT+Ucv1Kx3FoSXX3+zufmcnW4CGWbcVmmBdkcHDfMvqcE/o0XUo0zD1+3471SRqBr
jMspHHXOdI18Osza9BJn/dzjV6fK4GpiXeOak4t0v4H3K8sh5Ai6Q1J5F9bimR31f3JgS+x5utX0
OBYAyUhavkXesCHl3MB746/4dT6lHz/+234ytBBQJIYurGy/BM2LHd4+n9sz63HdhW8Ng/WMQgAc
w7K/A0UaqrSBU+WFVXnmmrUW9qlEOHtxhNmdJPapnHMyPErx1HQ0C4MLNdIzv0E/Pu23oeG0KcF1
iNvTTAOogEZMVhsd98Nu+LiVJmxZbonfdpfkr8+tqFVw8ADVSiKYsR11gCnv6I7wLjPukinrua9Z
BQjStUHRCS9Caiq6o4Svy84QHKJITts8rGW6Daq+evp89s99yypo+NqPZDmEy2lOgfj8kJZ+SNtL
znV/5lRiza7jRtnaoXB4upMyOsJJbb7yiiA5juiw5EUVFbsZUtGnwBMvQcXtfgEyLB+bObwCcqPZ
fv6JZ5LttajXEFfDoGQJZnlfVE/zB3O0aKZi18RpljYU4vBzanehHqtD07Z/4w/DfDhu/XdN+r4H
ZenZLidLGc7Xu15cQib+MdoQf43u6uC+bXpXsOPExqPHqueymr8uVXGsyuZSfeSPywK/sVoWA5Aa
JQkDlAuqq6p51/Kn8y61Ts89e7Uo/IWzZA5IBG0XdxXQcjvTYtcBifX5dJ8ZnvVxMhsYziUUAceb
+PfW92BfNvhhZorqvR8v6S6cUWzy19CuMHRiiBOUaTmx1Qa65GA+di+kad5Cq0+1nO9oNT2H4dJl
HqrFGWyJ76sWGYbg/AIB449xgsAq6b8rLC3n3oRdJE+sC8S+9Gr4GkhkykMMmGiZJmRPBnYp+fvj
KYEfW50+NhFm6TQgEpXHxhuHnkL+8XHPn8/Zuad/LJXfAriipdYWwvIABn0Z+ydtfv7dcz9+77fn
WseV1w8Sfe6IBreG+hy5kph2nz/9zEL+P2XItKiMt3T2xNKhd1nBA7jnWa+4cZFaLsTncyOzOgw8
Cr0u1NTmk1665moY23HvOdr9+PwLzj19tc29AmRqOAItJ2rj4T7tR3s1znz4y6evNvrgLYsOdFAc
oxFFR6HG23aYLmF2zgz+OqozWRgBS+36pGZWbpwu6JXj/rRxLF4udKjP/cQqhEsxFbhQt8UxKEsY
c4NiJZYNby+kYWe27zrNiyNDtW9pfZpdAMM/Hc65Ksskc63+zl1Q5qEND59P87kPWW3eqV5gnlDO
OCHY3qUUEcltVTr+TXJAwFz97yabYSUliZI1CpltPi37tgsznbQX3v1MOF+rJ/o1W3xKKnuaq6/M
d8A8focHVG7Th8/H5swWWEsounaGWVmXTicx12YTp1S+FF4C+u3njz/3+qv9Gy4DrorNgqE3Oq8g
vVyD7DBDR+7SJjs3t6stbAKRUr+1xVFN1ZcA5lVJlzxHJf/5+fufG57VHm4xNrz30uIYdhO/tsZ/
FaNJL9zbz7z7WvYQ8Pk06HyK5rTxjwn1vgncErXq/8bXmBF/LXc4Ua+p3ey8o0jfEnvCYXkFC4p2
5PvPB+fMFl5LHtKSJ0nNy/TYSgktmrm6JSTK0gEWq0Zs4T75/PnvnJmEtdqh1XMiAsBpjxBkUnnR
xMGDPwTiwg47Nwsff//tkDQepAy0nuwJV4gN5PU3VfuTqvfPX/3M+o8+Pum3h/eFqAN4kUUnD4bn
/vBjRl6vy/eaXtINY3jQ/1VqMMerZGz4aNmlsP2AuSkVyB369FFTMeajDgsvh4TbcK9608PtQ7lL
JYVz87Ha1GOTRG1txuJo4gWgovbeb4u/C0drMLmF7oAuaY9HR9TlfQeZycle4tWfe+/VZoZWbDW0
BW71Hlidi23f0W29cJqdefQaPG5sCegKgBAn2KwH16hRpyARNsWF5saZJboGjst2mvyRo1vL0RmF
HEw+6DKbxu5CkD6zj9eA8aVNTQ1CNTsGbfNPS3/O6kaQfkMJHFdl0l+IFuc+YnUKe5TKDtYe7Gg6
gmO4etLttHeGXgimZ3baWrCwCqD05acfG8F7CrjYWIirpC1Uqy6xBs/9wGorcxXDsNePi6Povns+
6t5t5J2qybvtYXG2/TxcnBuj1W7mhvflFGOi/VFtJ+cfev+tnf6qJE38f3W3fwtG0h/nqOMenh7D
97rbMpNmtMs/f/VzO2B1ECvSDwUFdekIRzn0W2X/fQyHn58/+48lDLz4auMWRVRJPY1AK0BlKwMX
P2fGoudgK+iSFNs2gVx7CDqtNsuF/veZiVjDyyfWFH7CdHSaobLJYLqe9XG4oUxfSF7/DIEh/r/O
0b/NRTK1tass7GKqxnP7zjFkN0KYF105spmGvs7Biex3A8zdYPPp5AvSXQVtw1LtZUDSTRdPFMCi
pSeHKpTT1sqgy1G0gGrL52N+Zj7X8PSAzV5BkiA6Ud38SCgoPllREfbj86efG99VMJCmr4uiadJj
OUEQfP4qxnfPXThzzz374++/Da2YizBtfBi+LNCZymadfqdtcmowhn/37qtAIMdQhG2P60gCSZZh
ea3b53q4sO7OhOK1ruA4zqpuFtw3A2ezIh52sz1NYKH2S7s1y8/PP+Dc1K7O71hOkFPiBS61qX2p
ff/kN5eaa+fefxUFwnoAK3KOQPjoPSB7ll9BoBI/Wzpir4ESrrc14Abbzz/jTED+t8X92zy3Fl6j
cmqjE7Q574MB7GROT16i7qrk7zSF/TURgSAOzLwCbAhIWAe5NTQMZQrpIcLHn4WIN59/yJn5WNMR
Ai+NS5B6gSCl0U7Oak/cpVPx3KM/5um3MeqIS8oQJYJjZ1sKJSEntpr03z9/748N9Ye75xo3nTIC
6agRp5UZ+QYFgmOi6OPsLqlTn5nff4VTf3t3iDkXHaELCHmLvPdKLy86pEemufUv/cKZ1fp/EGo/
CDsdLuRUMHGCIQnsm6Zo4zr5YTSo2w2EyS9xGQn7t1b4p+FabTvtxjhsXetOuuyCLawr4+cQxeyr
qTDtPmhk9wsYvO4d+6d8sUvP9ioUpckYbWGHxZh40wTqs3KZnc6Y33lfZ12LfTrP5aPpq/B1jEpx
CvQ0HMRSlPcf+IhrCpBFnnSSnTq4JN2YKKJX4dSyjd+k7rZW8XIPJQSxx/GqN74/EtBt0obvmmFR
WyYJ+WnqVG2DYHHZUHeg2aat/QLQf7PkoyeQsipbPwd0bIZsRHp2WipaAGAX2vvCK8U/GqziYYd/
Hm3KqJuOQweUMzRixa8pjZtXmH6GOw0s21uKgsw9zF3nY2+G+KoOS/fgkWRK88Gf3dU0Ck9kAsIs
V74spru6QkfT1H3xI/V6vkvrkm+gdTIfeDKyJnNe3z0DdzrYvK2nqt7JsB93hhN5miUNN36b8ox6
/vwAdm/x5pqZfPeQ7G/rYhCPSQI3tAzS7ip3YazKzAgQwBaRLgsaRHWYA0A4nUxKeAWhccHDDNt3
sUd8tSvy2BG/2VQgoW/LCPTtodAepCxglqXiRmB8WRFfJ/1AjmOSyqxOoJhio6YKt0nbgKfVC9Pt
hGDJDttL6p1ftclDE8HGbAt5q0FvoqBnt6ToA5ZbiWJBXLvxBVpq7mmixtskYGNhLXCz6yJld5Xp
9a5tXHX0TDNeNbHgR+Bbxu0UaL2NVAPJgnnoILIQDMcahn+HoHXm6OsGGnHMBls1D/FDwczwjuzM
wrrLV8FhSRi4PaqfDriM0Gxowl5nWK3pw+z382MaRgkWTeC9aRxmez2DFcSg6gZ5Nx3tlxkISU+N
LBOLm3/ErOyuVWvaV4AD5I3fKbPBGWLuwEpf3osGbfGxQ+sAFNFxV4bpNxBadJilSNxvGqM/1BPB
W2wHo36CnjTdGzbD+Kmo7XWHn9tFM0AXpug1vFmB200bkMRZMtgd5Org+NmPzROh45Qn3CwKPqPC
3fC+YW98Js0u7mpxr2avu2vKgGxYD39hXc9mEy6ezKGACOePkAyv6PACfFNMZqt9JrfcCgy6b8dt
Ah/Z3VRAip5jJm4c2A7XtCfTzkYpw9QtdBeVVG5DX0M+vY2LW4PmU1ZC8irrwjI4pKqGQXQH/G0k
W30tBHQAhrpX13EXsQc3FeKGtMWc91GZvPsLmXKfeP7DFKhuI5Uf8KyF6s/D3MrgQJuEHPwZKxNw
d3erRlQjZk7L7466ZA/5hmLvwSRj24XR8ErC5UvLBBywIUy+75fehzTREmWB7+Ybj/mxhB0w07u6
SuUhKebonQ3WbSGhWJGs8Tqd8QEyci1uz3m1GMGzdInpBpoQv3waqJPsu/RHkFY04xyOMFEa83Sn
RDq+oiP7WjgGdYqI7+J4qA/x0vg6G70pfq34xH+4mje50HJejpLS/mht7OWRR5rc62r3xBKLXnGa
oss5qVDeB1HVPta2/uHRYNz5ZdI8msaq4+CS8G2qqS9yOVqgLgCT2hqVhrdJLMcXGRp/y0nHv4T4
vyOuGwlCXTUm2aIZnH8d8TJp0nDDm+bLpGrvCtA69wqtLvXMmxHOX7Msv9TLOIY52grlt3QOXHTo
4Yp3y4Mo3OuFK5m1APQ/LaSSVymbSKbIJJ+jCTXY7UTjYi/neDoFdOm/hXYeZC4Gr7mlVg4nbLL0
ZwykOtS7KljAaI3v9cEj75Wa82ms43xOPLoTcAs5wJwbfifUD04s7FD/huYR1ACGyt/BEbOKdnGR
8L1QEtzHfqiTLpdJKfIo6su9LChkoBMFJmHfYSBJQbZBS9udKgiU3cFeyYcJHfqqTcs7HsXsyTmv
fZqsWl6IaWA0L7rlmrF5hueshs+QGZZ9zGZp8tQrxkyEvXhzVelvqE6jveth7zr1/Xgalka/uLGF
CkuHt5cFpB0pgk7mwjR+CXloHtXSwFnN+MN3rj3UFaZa8oPsyodBt+muCxq7h2oRjtHS+XbTuWmA
Yq6FwTCr+ncoCpT3pB2iPUR0pk2fRGNee9Bq4b5VN+jUDnAd6MrrBWYIP0zb6Fvm9e1ONAz6LY73
cCytoipH4yW88SLiXY1QiDhgWWCFsFhdKR7I3dTwcquMT/O4m2zmJOK2wTRBOnhSbEdC5r80Sk0C
2j7gPNiaMrjYpa33o0dR48akRX0XT+BF0D5yt2JS/FUGAXsXvqyObdrWNyWgf3s2sHAzzYU5WoIH
AMWvEL87e1+NXX8siZhSaDsG4jkBkTyztIgeVNebTAEh+7T43FU5h1p6v01NWbwBPEmOwH2mmzmq
632oAKuVE6wf+RwXuVpofy9tQvN0CsO8iIHzNMy1+96I9kUba3cpa+vXaKn+6aEqSTcjkMbXEagq
28SM4zNuEtjyBRHiaoF41FW0EPTuDQGhG/ZQVo9ZjNDqHkOkWV/g0ky7rZSC5mXQPrqkvZUizTS2
+CgRFuuwzeYlKthVXJQhuYuVLswWhL55V6Vcv6aJ3x0DBeiW6jSsm5ICXp1JJxrYuM2CcrhKQL0l
t144jrse4fHgGzYGedrh9HVWN0UGlyn15CtCNvUcVdlYSfLU1AEMn6DQie2GYkRo9JyNOpbe1lsK
+uAa4m8RtvwNJ9P0y2d9u4Uq8WzulrFBQ3yiDso3BTrUcdr9gFKscaDM1vMXwgjU5CkpwwgnW5X6
mw6Xn3fjDe0LSWOVZkDEqp21o81HrBaVAfZTVLDYjPgXWuAACFvyy0jfPS0jfDyPorDMZl2NghDk
kuIkh6FI3GamatjOKwBJAmx3ugkjz+4RCsMbLO/xamwAOJXCRW3WjCnuUfDO5V9iL61POoBAkfLN
NOYUoTQDzSn1NoqGCIlLklyVSWL3EXfuDlex9CVKFv+EOnUIvRk75ZBF8H9A3bTOlsWMGzdCTDOD
shXZQsiv3rtZ+CaHVbgDflsgB8jGKFVQvu68+T7mYtzNRnanXoboJ0EKf1tTV++WWjRHq2j92DQh
r+8oK5uTAEjhOYKMR5qVc+fdhh5v4LhpKoT7cPCCF9Wo5Jf14uobyKQ4fhMX9UfIcbJTpdDQJr6R
B3DD4Lc6MH0/J5PcF3Fgn7uRdg+qwgEi5zoEfjpySaYMrTmywxKKrYPx3fOk1dxvOj1Imcl4HOlR
8RIkROy3l96oasO7Kgi2uljUHaM+jGo0VcFdoiKKUETlFG4hfee9BdoV8M4AU/0XT6DqEc6duQWk
A400Qd12SqTtMk0quBpTCWC9grYF8OlLn7ddEX+1g4KkzDxPWx0l4dMAf5HbeiiCMuOwB4fgLm+L
H72fePGhxqMqXC+ndHoA/AViAayXw86j5lC1Jjo5cAhRNYwEnNYKXp880IznnM61v3MiTUk2B8F8
36sx3vAJqSxlHdgQvS1OcTouLq8mR0yuQ4XLzDwL/eRbLrbWOHPn5imx2eDKQGcKTsQPkxrcDtKa
qGfBHK9616UDEcvrgM7zXA+8We3XW9LDRr5qOtzvO4MqiZzmIFfQzgVudQSUqjYWEU7Mg6Z5BFD7
o4QvkIZVNt64wT3tSkc+0ktR8yuemOIkhEWGMw7FFcR8vTFLpedvZxKoq36u4LQTa30TIis7YnhJ
Pg8p2Y2xaoF/IdVtNzfF3vbUZD0RoKFDz8ZcgwQKj550UIcy7cIbEEXNV+C0x+6KLV6385RoHgxL
g23PLb2uYpwXADws90nZD/c67CzsQkEkPLV+Nd0x37oun/tqOQgjqI9GdoH/0NK8+K4N84R4fGtw
7L54cqA3UdgCPG2axuyrtI53obATznZcQTKoWxZ5F8TVvtClf/xwRt5PAMY/+txrvjpcsg8NAP2n
ERLw4EsNtdzIqpBxVi21aTZ148o8hibgFx53ybtpTb0RFtj5DJ5LpYaILdK6JiT+KeUy+aeedN1n
lax7KN3ENMfdrrxmouNbDz61H9gk0qa5cAP+UPf8xadOXUNenf9sitnfiRrcdekU2UezDDZ1YqNN
7DBJqHuW96BVuWo7tTzeicBrr0LaiD2k5OLrdFES+0YGu2WwHFmnJEfux0bkkG5tXsq+Nt9nr4q+
KCbib3j/ucola4PXufBRfiWet0Wirt66mvtjFjR+sDONsZvA1+khquPhnbaAGHumdc9gkENl3S1T
BjG1wSZI68gMBdRS6ccmxD0JutUV1P164Y9pHnhFuylptexMCVoj7sTk46WA0t0gxQNnAloa6mAD
YdE394N3vzPpCViMie044811l0z9dgDPf8q7gXfovXqV+NJIy+q9GRtkMWJqkXWF3aZsTbcVIoTD
Ea0Y0vd0BNtH+Li4WgU8em++MYUb6TZY6ji5E61S3VMgAEn6UqKNBWdNJMwi95Vxr8AJBCfVVMEh
canJ0g5xXnc8RiiJYHbePdGGFdvZBvG2hSyL2DSpJldFQAYIAmMQasg4Tu13tAp0Fmg7vMdJFYEu
Bdo0bmI90J2TNs/VWEFBL/YWeEMkaLi8gJQSlxtu4xDFkCYlx3gKKbyYnKOHflSICBzp6G5Ii38C
V+t73FW6jCcLDTazB0pNboScow0vDhb5gb7XSTC1uYtYAnZxaMy0TRtRppuirUXuoaT1s5haUCBs
k+Jiuyi9B1lRZsPUqoyFQ/+SFKrEtwXpVei56TtnbNxXS1fnIwbxMQDf4tlIWmyGIQoRhD5Ayxq1
n8yqxu8zIJn7q3EYNNgltNp2ta53QGl571aN8zHFHe0o/ZRfJ1MSyQyEDn83TazaWDWIw8Q8tU9M
XN80I0GlBXV0d2R1FO2jcIFNXOqODrftDAUgdAl5424lcqNNOOECmEnuk0PkLQqrEXlRDbSWVjcq
VXRLuez2HjCbGYiMYldQMd8AvTkdsICTnLix2aZFrG5acG+RCiTpvo8AKE6QyX4xkoD2QpZ6FyjS
3hdTMmB+XaW2iNlPDUeqFKT19JTUC4hBEI04RIVd8qIe2E6rht11aRFc2aCA7BBxUbEJq2HeglY0
HBm28IDb8pB+W2JsU/BjLLtuvSI96M7aG8eAgDLDKJ7FrN03XB/le+WNY640jvCNdRbuGPEo51si
Pe1wA0cZQ1hK7+BhXV17YJZcQ0lxxgk9lOUO5Kjgwere/kwnj7AsSfzkHwFZegtuBZk2XpP6Q06h
mgzlVqRIfcLIFoH4S1rKm4KMqHzpCjbGUqHIBZOenBGhtoUvR5R9AGNAY6eOTtBCDDcjT8ddXDGK
ImMoXuABbNHsqyYkKnPD332mxAN2E8+g7iiukzrim8bFEe6ai90GH2lZBnCZnDOgFgrozzfBsSch
tmJru2bM4RfDv+AO5W+BmUuO/TKbY1rNzU3nQfDR6K69Badxeki8gO9NHASwBSvb6zqs1feUI3Oy
MBrak5BGKpuqudijjggd9FkHWejL6QtZwmWf0GKqM8St6tamzj9VhPSPtOzjl7KuyUZyBRVIC4PW
Iy6C/lXrjXj/ZDT7UaHM2nkLvUZdPThS+T/OzqO5UWwNw7+IKnLYCiHJki3ntrs3VCeTMwc4/Pr7
qFcermVVeTNV09OD4MQvvEFavksGxIWvil2IuNC0Qh/J8cuI1h43RZ0TFSj2H/hc3JxhWXCx6VWr
P6l9o7m7sQjdXVFjpIGK2+AFYV/P06qN3JQaiJNV7imr67GSLksviMU0XbNd+62bj/LGa7oceug4
v3WtGW/nONaOSJAxY46uD9dYlJgPpcByEVNMOu+ZEhKThsqIrRQ5Uul3DckglT/zr1YCuaWYhkRq
aBnWraLTsVTGDm4lTF0QAQP1jB/oCWKdWmu9dZfVSKWvLeDztl9DpXpzQO4/URdzbqaoM8e1qyfl
bdY70ybJ5/S2nGNtzTRZdydTCS7MrH6LhJc9uE3cr3tBdkNz1KwDd3DbIDPzJlDHMfOl6qnXhl67
u6nSm02VF/qmTipSIW2qqYN6jfsSdkm7I8qp7kIO0sAFLbITXR39yVPT2Vfd4MLNnqZtaBvNlVE2
5ZMuGpd4gobLqx5TLy3I24OxK41db2ftth4S9Vq46rQzQXTIVezRana5jt8UUw+tVS5bu16D39bv
wsktdqpIiNhkSQaPNkas8AoFOqtRqmj7uAVH3BkaKusM6s2EogMm1GWc5quqdqNjq8D2RDW42xAR
4lRa1mj4RZ1nkMM1gAzSen6YjQIGhmkZ9HIVVvzWUNMk3NrtkP12iaH2bl44JnK6rryuZ4pifjfa
NkQ4QLPpVMw/q6nN8ADs7XaLK6f+LRynOpiFLsZ1DT3et9n1D8PUkx6OpfpTLWMJY7FDPmnmqMHy
UsW+Udd3AxW9m3C0h/VJZPdP1itvqtoOGyjk+Ieh17hRvKp+LQepf28bq7416kn+EEZKZdb1uqAb
4vq5IsgIyiLK1mpcrbnE1mqjeePOlaOynUzLNnfDiJyY3aCBuiojUcv7KFOpx/boGa7wO6Eib9EO
eHZOsVmkRDj6GhZyyGOOHw9CfJveEmjO26R2ckoqPANzd34Sce9B3bXUX+owe1c6Sjz3pWjba0oX
5alR7m5IxbydCInP6oRiesY9tq0K4QZaWRT7mCxvRMu3NrdWXFTbYdZ+zU7oPFRK7nL78TVZRLUO
Za75l+eI6KannnbIOFqeVGghvogKm2svFMcKfd11RxcQhndPJFDV69EmDZpLd/Bjm5Krljr1d/q1
6Y1icFwbUzT5RiOdg16hmdv0WfKzzDVqCzQ0buqs4JzPwFMxgwkGLZJ+SudTLy6DIUwIVLzceOBg
CDezpVTErkZ548oQ/l1EHPioKxEINQKnbZWV8xUiFpZPKkbmgak6ITZ1cEOG+jYRvfWIamm6Jurg
WhUyCeJQmaJVrzieT/ejOaLgWPyYsw5ZrdhiA3t5AftzJiCKxiwwpkTz9fpUvm+mF09zwF17asaT
YatOFTQmWdTakzZbL0OrhAFiZ9HL2Otvk6pIWKBDYa0TV2vWdmZaazrwb4Ysxz+9HlGQm0aLSrMn
gmzMYhmYDifPioK7p65mU6XS6zndxs0993WuivmplnER+anAmEQ0BhTZ1PamIDbsZGUKzwmKmOPS
cShDmxjVXQ2ZMkEWbtQHM5Js/77PHrIhbjZ6iMK7IEoJuMbKG7V3w9ukbavv4TTO2ygzyi16Co1v
iiRfDzU3YTNA1CmISlA5J3jfOJpjb2JJ6Y+AMztOhIHe2nYiEIOhowRma3ibOtN1/lWKnW1O3ppI
1A0cG9fNtDBd5Nil8Wol4xTkc+VdIxZZBPYcivsWLu5hSKuMIosS7eqm945AIrpAGITYWV9Wa8JV
sQ37hgt8iJx+FWL+842Y0Draaaa9QV+FPdxjMzTOlkT6LfJKX1UbCa1p/BVH5G8rdFysZy1WH7ED
ypGPKDPx5imG8HVVNpvE0epjr1OxT+20fjElHG45CxlYjVus7a47LS+yExTTo3VSZK7fqiriwQp3
lFkmyY/c5u9JPTc3WaxiIDa2vbjyZFhtjZDmk0I96XuSmOouUlANoyVNohS1dXwdjlaMtUobr2IX
qorj9t85gygUhBVDWNT9U5551gYZa2UXmbZ1Dz3H4EMc+i4ZXkXtKpZUSLcTXYDTsV1PsA9TVf8N
Gk97VbpQuw3JpLbVSSonFIOzj2caNUnhGAeoxe2K7lG79vTIwsqXNieOEq+5Xc9rIh2eOlTZplQy
7Iiysb7SdcfxC2rbW8y2xrU3JKguKVWxDgtX7GKNVT+VlAhWkjj8wVXqbKuKODxMY4WRujeX+yoj
lbTS0bsKzZlIuk+zp8rOf9GCKYOxyJPA6+GwJ6SdvjIm6naaMXwD/ZqhGkhkdWSFauuUQOQKEzJE
xQZb7kNxEoqmR7eWPflpEaaCVWwOd21UDlviC9dhb5vNuolC2HtEVnI11m28gwrX7weTbmt5WwIt
d1ZR4/a/8HHiqChHqa2EVTp7zTU6jDyGxKJl2Vl3oIiT2E+6ygKgOXZ/agr9t5jKtsNjTIEVC29X
128nObAx1biuN2amlT81U5oHfLe0Wz1HCq1zbNf2R5HRqUrSHgEp6So5b9BzYVMEbtBzmLSB3lkt
qGbGUVn4VqHB662IT4KstrRX1xvmG6+YzX7VchltynHW106O01MRcyIOYVjbG9ij3U+9UfINOPp0
DVc/X9eEhy9jN1ugnBov/Zngl4YDpVoXRjCRY/+GzVLNQR6rw8FL9WRvG7b9o+6zch855fS7p8XV
rVCQsm+cNtLuvJigkkqldqN31ckqCM1CEv2bJHGiG2+ompuh4/9euTTOrHXJGdmuTbrdhzhxo23Z
a3kRGFHZ7aClE+3Qo0qvWiVLg6TL4quprucfXSzF5Odl2wQjIhE/B5TUX6bYno5jE5kbJbf1LZ0p
G9mLOr1p8qE9FsZYHOxENx+xuFHUdSlGETgFSQTbvd82Zedd52kh76e59wIrknKrVbENVaIpKFh2
cbaZMbbxVU4nSrQYudQiL45U8OLAyaVJPqsakR+LfvgpFAfDSGzAVApjE/vCM8vwh9nVRpAOSbR1
jBS7b9vt7wvNGoKKeonvCBntKaCX9+gTab4IG30TqZ736ETR9OQkpbXFHSW9qX+7yJ89AcBHWyfu
9BaKQm3U1VF0kxCrlOXnmyOl1tVILfLVkiFLRzjZtaNnDq8rw42m6fI6SzOyN1W01lG1h/oXbW8d
7TJDt78T6PTmqnVTY8DQz+ljP40ySh2d0iJJgPlFeq32cQXYaBY0kDH9uY+bhpqBbRl2MGZalgdJ
OHD090YeuIYY5Q7nteg1bCxlE9ZW5m6GsVCuJ519s9JKrfwRe7p4K3MV67OptMIXcp8Mi7FIu7Kc
Bvtr0E6BBBJAPjSbkqaz2U9+7bqnzryIA/xAuwfC0Ok29Hj7lRklCMnKdL5xO2v+k8SK4lfZoASD
BmvPL9V0us2kPj9o6hT/cN1y3s7uPOmokU65LyUtTE6JRBwb2HcHacTf3RkJ/smz8r9CdNmeEpN4
1oVh+b2hULbpK+fZ6K3xtU5K1oesureRffdc0+M3to2a9TsvJkLox8y59cbEuCnMFtxL33Vv6qRm
MN3yeqMkvB84lExZUac/Ud/G3IpWHYRWgzxd5hpZajEf2zwm4Uu4BdciAayzzRU41ej9OwRloaqq
gWUVQqEPX9RPniCcXglHp02SeE2Jn2ms9pu4o4HizU4f9GR9eyFhf60yeP1/cLgsHvMenseq7/rm
Ya7KoSMFx8rKL02h4Isay12vqa5/cvW7KzKLRLigBPDbQc5I2/dSqIDomi6QZBA0ejHOK1d9e9LU
iThPgXxoXJF1WtDwAp7j+VSyovvZJPNNBkNe97QivmcYGjw5jYn1tyzhcjsy3zUyK9Z9SZvC7WaH
4k6rb3uXfHpkfu7KUisC7vXcdy0jum8g/94543hj19XfuCu1Y2NZzbrNBjrhuZZtWzKVlYovSDBV
rNJV2mXZ2jIS7W2kyX/VhMgNzVyMayvriy3l4GoTRaN3kMlMku3aVqBMqorphNVR17GrN3Zbeqfh
I7tB9Xq8Q/41uaKk49zpND98RL7iddNU1A70tqdGLqYwoGMkdzKBpjCSlH4zXTu/BU45HqLQSu5o
88S+zQQFhmDYmmEesZgABtHhCXPddrp5bxiR+UZuXaEP0/YdqJRR3ZoipDZl6KF+P2p6ujn1oPET
GTMIsDo5CB1Rh7otmBpfm5I8UBXWZoogiF/ZWX2DngzCszE1nTWkwHDHmk4Pld1Gm8aAHL7KM9zZ
4Au0hPSl04Z6EMWr7kjVI25LaSFPQ0Lu0NCjv8Stiwy+4ZuxMR1pf4jVGGGLhDDZNPqDlRe/yqx8
k3lYb7MktoMqZQV9Dps7h2tbYCQzJ2tyx0XBVhZAZ4pStTaADK5TZXJJHcOvoVT/SZW9Q8+ZRWgU
MciNg03ZsIC9RI5A0T7Pnj7/ijPgv6XsZdshbzl6jTwkNTZzaBm7Fegp3X1Ds9m7gPA8g15cav3K
GehXNeioJmdkQ/ecuJ+/+zn68tIklZQi09zJVfZN2u/TPiMNTWP/1CBN8nqdJs1+Sg0KQMPWACim
xfZVC6BOqS8AJ8991wL97EXdzOFmgX4unlvnsQbJ/fmHnZuU05+/m/QicsnaIOcczJyOSbMSyh8b
kP/nDz+zbpeav9TIsLBBF46DFLqa1vqKlbFvH8dLjnfn3n7BfqgVLoYxSqLDIDNSyl0y1JQv3S++
vv7fsREaze2e5vFhptNnRnq4JitFAZveuKpe1F4+N0iLzS09ba7VKI4OAB2JdY6qUe/Czlol1nzh
+Di3eBZkiMhrTcGkjgd0sfzI/FNG7frzCf7wyQRxJ/rFu9VD3TXW+qH39mpabCsjC9Spff780R/S
1Hj06c/fPbrSe2BQkXXKhpoj6MO/XWRaK9SWSIX11vOlO7yg3X1pH3w4C/zcAvas1R19vHDuD7b2
3YrudM31u/ShapWvkF14/mID92QlnmK35oEOR38TNZV30BCS+fX5YJ2bh8UuFu1YAQRsoNIM6T4T
7m1OQetrjz795Lt5mICiJXSzvL01Izue1oFSOtmFZ3+4fRmUxfaVpLjTbACWr1xAJpox7jq6PYGa
XbLdPvcDix2c9wNFPXriB1HWRwOHJ8w2jb+Jan7/fHA+pBnxAYu923qlNYXdVAA4l/F6DCvjNlJP
IYXtasbWyWtxL+gj3Fdz7d7MOPBesmo4t1wXW9qOtG6YbRglrhTQRHXlOBJ4oK5/yoPNVrswQWdk
SkFQ/Xf2u4hIzPQgSwNw3caAUfS8uQVQR0w5/ZqK+qCZ1mNYiV2jzcmFQ+WfjfD/wd5VbylVGhla
qStGjtCnMxlHRfOIJMH1zWtK/5Rl3KgOYpAvm1wR1mrQPNSGdSfedH0arkbdVPxOmcxd2k54DFph
uhnqRNwCZrS2dLrNgfx7AlIQU0FaKY5Rv1G8T1dWmrfpLu67KQZAJOcbva/TFyOv+l3tae0xmd3p
Rpun7K5LQmNr9lp33bn99IjaMVlF2+cmhRNM9/qERYxJ4Fw8JULoFVBv16VyUJcEBhWN6WvVSeW9
2eaeb3lTtAkn2956oevg202q6wFdTJJvodE8A79WtkWmGb8Lqms7+p35tm5bcSVM54Q0dvWDBkPj
MIT2vG6MUfoyS/Wj9EQepEpnbIsoMoJsNlPgQTPtdU+x6KqO/XQjQ/DWcXeKIvPcvkttc9hUjUWq
hI2BQ+4ms2qbTU66wQ/IuAZwql66NM5syqWg5ECtTqcV4+5B5Z/Kg1ooruz+ggTFmZNwqdVXGAMQ
AdjFe4cgHTJnFF/iMJ/Z687ijLXQLJvT1EQhtm7vkGwUaytUnuYh6nyVSLbpq6A30ysNMPfnh8u5
T1mcvFaWJmpnEJo5KCJspgLCOXQP/UJQcGYWll6vbmyktIQUb2/QoHbdGAPBB07hC6HTmXdfavUO
ajS4zYgRl0ux+corgG41g3nJL/jcuy+mohUShU6LO8kdBOKi9PQoi3vUGT8f+HOPXwy8otQ15ora
fAD3ezfPE3BmtV9J3b7/2vMX196AEiNNf15fk6VfhuE6r45J6qy/9vTFnad21OVTwQ4IaYRruy5x
aE5dEjHW/llgfXQ4L668MJvVNNercD/XjeVTuhW34yA3Hv18VIcRHkW41Qbzoxjr3jN/J0Vd/BoL
/r4icpL2URrPZhsb6yk+1fY8SJYBeL9oUyZRDlahTp5zQdtWVfL2miYaqE806+17zwBUi3OIc0s3
sNuaca9tQ62v14Yay6sI2/IYc8sEFBp34JMahe6GRGy6b9X+Z6wViQC+NIx3OVJ3G7cS+XfPTsY9
teGQ6ntlPk4e51vlesaGxhb5PDD7W4eDKvK7fsoPppu4gOdUZP9HgXejgQZoaGbzVii9OISzBupe
iWTQp5qytweACZRNMQGFlfKTEt7w0yryEvm7qXqzE3RgHbu3X+NEs587pR9vJ7Wfj3YRzacGgJVR
L89nVFK1/Flr6/44SoVahVMISELahLysY7wOnlYdFSloT4CXTa+ll1h7kXQm5ZhE+xmWeffdNc25
XIetqvnmrJdb9LesB4eW517Rzek4hArnpMx/IdQKIl+6urITY5Xs7G6YvjW24l6rnoXz8JwBLdU1
8C1sMoTfGxOkeG2lQZaiw+12EjBfrU6rBIzW04nfduhFowFhpyG4mpQJi79Eh35hT5RZRFj+gS6g
PBqpVh86PTF/KFbf/NLicNqg2TRcI5cLxhk+9bWJbp8fQn26grZCqU8DxtTG2nMSKvjWaq4ZX+eO
4ACOq2ZliCZ7UmoE6fu8My4Jm36c+aues9itMK6KVus0AmBrsg74J/TPoNTipxkJK/BpqGLvVFrZ
t8lM+myWTb+GekQ5DprJTRaaU0ANd75wu507mRZhXzj0uNuqo7fvlOtBiqPqKdfYG104Oc4ElUu9
6mGQRJQe/l+2+AktwUdOHG3OYzFePD1OZ9AHh8e/iO9dMpHbYNYp9rj7CR1lm9xiVRQ0s1rjDarS
sJp1jHGBpaUro+sfVd17mby09xPnknLLGesVcyl8OTuSJmbZYc6J4vu+KvEMaOZB/nL1qPWJTP6o
WWuu9Yhk2TDtKAhLDHUxWoPEpWdCXkciBBKZNlyXUW3uPj+xP74szaUsWlHaWFUYLo6n7hgY+rwv
ujb4/NEfLxg02/4bv4eE6cABCVqs+cWOhv3Yv46l+RWREdW0F1eBsEFAT3qdHmRJG5VK7aYHaBLa
urH5/O0/XpDmUg2zjozOBIclDyB/sNL7a8/denR+N+Mlt8Ezw7PURAOvIioCIeOg6PadbPODrWMk
pCvZheH/uIgBj+m/w9/l1tgSzSOZjzLpfaUbESQBE8S6BhUpqI2c/gTtGWScRuNS1epDirJqWotK
hozoCpMdJgc1AvXjzdm6LcS26/pXp4pCivz1789n59wPnWbt/WY2K1KvKcYvyLuZICfBWlopISXE
GXpnGF84lM4N4Wnq3v3K6DQzDodeeohy+vYr2oXhSwdInNZy3mnXADvG61A1jO9058wvBWjmUkIt
wmQobQF9HAojRVt/osf0GE3d0+fjdm7RLS4UkMHGSYN9xmza2wH/ujJCIOKacUEo5NzjF1teSemi
D53r4PWTr7MaKDLKyvXD5+9+5qiyFlt+QEx3mFLb2beeuIfWerSb5OrzR59xmDGX1sMwquFggF9k
1KfbKIuPwEYp2ihbTVqB23uPfdVSDWiIvBrF3Lbiaw5S5lJVjciz1Tsnmw/VWFFvgJl+NQsHvGli
6HAvZZqsLnziaQ7+//7Dkei/i5m+4Kxhi04OORTGNpyV7qodlPIqzotvYZYV2ADU42qUUt8B2y5X
leEqxx5sHok9fquXXuM0Wx+9xuKI0N2+gqztomGsyusK8x6vrNlf4SYr1PAVXTCTtAQVOKTAQXbr
aXjVW1Pnfz4IZzb0UptNZu3J1ZhDvYbkmk7fDNWDHjfuh+6XSG9xvbvwlWf2gbk4OKCl9IMo8xmX
6bEEHNxj+zhh4NMkxdeOiaVUG5jWwZw7pDLM6ceg/sGce+Uo8sIwnXv9xSkhWjBbXVy7MOyfHRsG
iGatijDffT4JZ/axeVqg705VVUuzLo+EiwC7vDN678oqxYUXPze/iyMC/SEqxAIjsxkhu2TV97Gk
JF1rvpfJ8pfbhuoPvVSGva3PzaXA8sxVtPT9NgtPbeYIKanZQDNd/ZHKb173prS/neTv5wN2ZjqW
cm3OoJfAh0CaCSBTx1KBRaZQBzdJxS4EO2emZCnZ5lowSmwYQVicGd8IxCGSDD8+f/l/YkAfbPil
XpvKsaMXDStVRbNiDcERKxqjaX3dHP5mDjAtJelU351UkknVzrdYJWs46Fbz3gLzcAN/8GUCinjV
AXz5Lmi3r2Q3QiZVZxFAvhte2jHxAnp96m5Ew2flFQ6Ip89f/tzIL8IMXSOznQeWamHNj+gWHszU
A5YXWV98/ul3320Fw0HxsB6xPWxFJFGk6AI8dDaqBbXnwgecCWOXbuJdLRxkLwuJCXqt/Cj6+I80
0+EBoKODPlcj3iopi62duTe66WK+XjTp9eQ2A+QT1fte4mYHQtlRETfMs7sQ7t8POLggeI1wuBnt
sP1ZwcxACkBCz9eG2G9bw4Aulf8Gb5kGmHHlfp8JqDJSat90kWc4sUv5Jog7thlwu3sUAeqgBadz
ZQ90aBuolX7t9e2u1CU+c5r9K2qAmVhlWO1CL6UmAw6wP4AFjFvECHi0rhugxj23urPNah9DB7XG
Sr0rWlRgpJGnP6uhlhmwTre+sdDP8WtdeNMXZ3BxVHq5Plau3VSHUf0+qUCEqm7dTG+fz965bbk4
KYdMNmGhVO3BqEWD3H8LvA3Vlvbpa49fnJajVyYeQo32fmQy7Wn67SnKF998USxw3AyEUBzpBwUp
lk04w26z26S+gIjQzwzMUvDODmdVU6l8H6AnrKmSrOJGW/f1Y4YXIzSnFcykq9Gc957GcZHlA5aA
D52UQQqrCjvKrZQQNWGYxFYTSM88Rkq2zWZqYVx0DU0YjKG+NMRL4bzEqilJydHZK6VVraQ9Q8DM
vxYCLDXvGvQ4JkBh8jCW3arXUHcTz1YzXTo5Po7T/vl0vzuaelQM0xqJ6z2hUnIjzKiEJ6Rn+7At
hkuqfWeOV31x/MXApxEVaJ19lu3G+R7Ga2H8+nzgz9zK/1bOu9dPPGGl6enRTSf8cIQAkqK/0CGn
8aP0LkmRnnv/xeYf0WEf9Em191paHp0+/9YO2nbMne3n33BulS+2v6M7KGmYJalgRUGsbuGZzv3L
15692PsDpcOKOE8eNMSiYvVnnV9Y8ecGfrHzc1NFB62W4lCZ6jpPIAZjoad6D2qX0iaMvlSMNJdS
dw69ezEiRnA4ob1d7WVI31on+HxotH99qA9ClqXEHYeutDS3HQ66AvWzVu12B8NyhEQPbUlZWymw
Eyrf8zT4mtD0tZHk/S4fkD7yzDk+GMkVQtb6tonq6qrt4Yx5UOVtXxinchKAXqxjQyWiigB3CCK4
UeN4bCOOhd5TaSawCUcv3Y5Q4L6Havs6xmD74HnIIFKrdqOiGbT2XGXccH26t7bdaFRWaEpQ2Wnz
+tWzwsJ3TD3v1vBq9ekarxQkCACn1QGqIdZjBu1hrcMyXgExza87K00OeeKkOwNsftA05viWRU76
c4iR73SsNg3gBKTc25lOV7adHmHuW+h2hGH65DWIR91LLQJ34FQFyGNhRcVhUDL7qlJja4ssXvQ4
osd0lY5aiP7R4CDjEU/rMCvKq1wgWlInFiImrQ5ge+jFTkuRUTaSDE4gMEYM8cxObPtCmNsKylGJ
+D7YXtIR3esRCAm7674qoD6PFhyxylCqQ2To3ROMSdic4LFotISpvVMs6bwoQH2CcOwl8kq6DLwS
nqBT2v0jMs7FxowcN2iMAeobsP0UBaepNu/SXrNRgEmtG3NIHF/lvXeZOxjPoT5DzHZkB+xU0fLp
V15MM5LxM7IxapHexHAdgxbP7FutTMtNZ6rq7dBigloMobmqOZ0Qyuz0kg5OO6FvVoPlNl3dCKJG
pEdIZtkNymfVX1TTaItULT5wYPtK/Fkdx652+eR4ex2JgbvGbdCwyr2OKrYZd1GgOdKIgkKCuXfV
sPMV0vmXZmwV3tNUBfaE8LRvFN0DaZ5XBf6TsoGAHQ+psimlEm/AN/9LAcBWC6ijBjy9rVY3Q6DZ
Vv2Yl7r126qlGuRhOCLjbbvViWDhJc9tDENn1WCUfl97HfkoFQZoajk2fo846HYwDSQsB8S+BKt0
XTuPislda3iK+XtoRPOQ91qyUfOq/paGyRMtDLnVG1laV3Y8QHZxY7rq89z7XVR0u6waX2bdnm3k
4DqI3oo6FvAXAc75TRsaFhI+0gSaYWrA+bNIfEmZWDW103n97m4xqaFJdF/cPf6Iwq9md5sb+rN1
co75/AQ6c68slR5RTqIriebeQUd0WkykBlHbBqEOuPzzHziTFWiLmwUujC7MRLH2Ndga5NuGdo8+
GYIZjgMrM4zDC3W1MzfYv3Lbu5EqJmk30Tym6BiK6Bd0NgVV4NjRL8Qo5x6/uGsSyBxQQ3BDa8xM
xywmLa/Q7NbXXxqkJWZYsbAiA3du7dHyQKbDjwiBdO04DeqF1z8zzUvAcCyN0rIyrMmQgdAp9DXe
TXop7T737NP1/G7kaZDno+5mqOaCFr+TAGH/Tkqorgcvti7E+GeKLf/Eot/9hB5NU1qnQIA6idRU
OrmvMLA507R4l2nKLSDubW53XwsrtNNKfvdjXgrjqDdBxCfWKzQBv6VRZybEdA2UjbK7cPWfW1Cn
0Xz3K9A/rXiWDXW7Em2K6iQB3FdT//PzBXVmwNTFNyBpSvEJJvJBt+bxILQY/mkMaK4Emx6YbA58
SXu5cryivSDQfGafq4vvMZzKcazCppraiOtSg8road3v0e2uuty+MGbnfuM0lu/GDFpUHyoIPRxi
5I2/WfooH7u6UuAcpVZgxLFyIeQ7gwc01UW0zT1LqbqzkoPluNBHoXIGreMYfptoCKyl+Zg8e6nj
HaoQJhKojygY2nZ8+HzuzqwMdXFilhpidaMLGFFHN6geT6RQj37T5w//GN5lqotgXI9ys2innPs8
RA42bOd+PartH9UL/cHlJ4k201G/QQHg7+c/eJr/DwJcdXFwVjFIiMkAwmk4br3T7HGneMSjaqw1
X1oVnrMYr8Kt3datCVHG6VlD9a0yEwwOHkT/9vkXfLyX8Ef776qz7RSXWlGCF0D4ghKAMIIcrTSY
dKm+gj6T/1Jao72adXe4ZJD48aB5zmLQckxmq7R18bVwj6Z+Y/adDyb/wl3w8S6i2Prf76lkN5nK
xPmmqe2L29ZXURwf9CZ9LszxwgY68/5LFzwL8zt3zMHFZeHgj6Z5SK36W1fEX8QFLy3upF5YOtGX
s/c66roo79ryxYqT9gmevFT9HtXgLw7WaRDfHTmwpGsPbhZ6JZTcK9KdwmlXllmunfHp8+X1cRbr
LX1WUyWuJ6tgg0wmNYNiXBXqgL7ca90pK/7jhX1/7lcWR6dlochXlBqC7Vr1C3TYTecVzcZTx1eR
CRi+hth8/jnnpn5xdAIeqoWMI+PgklKtWqVAHa4pfFdRL1xt535gsd1NmQHqVGhjUmR9ylAebKAd
Whfu/nN7Y7HXTTnaTq0y3QYslXzQV6P7M7KuBxzIvzY8i50tNK+f0ryDbhdZV2qE4oGs8YlMwpfP
n3/mA5ZQj1mJM+xXGP4ZQ3nfa4bmBg191KuqqtsWahcGX/ud02H5bl84WQiVmiNv7xqviKz5ONCv
zC7ZGsrfz3/gzDQv8R1j041xl6TzYYxBv6KY+NuLrNc0vVR6OTdQpz9/9wEhKeAQRbq35x+rCiM/
ZXgr2jioLtm1/6sQ///N51mnL3v3C9ByrVnNZHqwQZU/UJdu7iD4IDoR68aOwlW9t0fUmGYAWPA2
mySDlWYlQULDYo22pbJtFdfatk1ubWMns6/zkK6ConWJ7xqaLFYD+MTVnEaQj0sc6ykSAE5pMDKY
W6VbJ2YzHeWEokchIu+FG0pH+KyLv4a/8JYeZzKVHRDSGXuAOJsBVbbfs8RoA+S/v7bClg302kDw
rT2FsCLOX8Jhus0Jkec+QueyNC+Vhc8ci8vuuaJEWTbHJSAV75jqI0qfcpWpR03cyuRrtVVv2T8v
UtezO2Hrh/9xdiZNjuLsFv5FRIAEAraAh7RznmrYKGroAoSYBAjBr7/HvarmS0zc7E1HZHdgW2h8
dc55mgLJ0r1C7KlJyfv1YUIuM9MHvWzJOYOZAU4JD8AYCp3aUdGuSAp3wN6u673pWE6FfuZTrt4k
MqyQ1ww96dy1zSNsNM0/U9uke7j+kBSIMzrClR3UIqPRaXzEV2WIDXCG9Dimjt/sWxcIrKz3kYp7
/Yuvje/FguSmRQ+/8wgABw3/1L7OEhwhgPz1NuoBa89frEO0q9Nw1hwSSJe2hxJ1qp2NwKMjpRb/
3FzuLVYipHbMxnM8qAsCa5/1l2D3PP0KxNmQXG+jld65lCEVUz4WFRDSJ6QdD8cJF5P3qXLftBRD
1KaYHCoE9X5uWV3KklC5lTqdsTCN813m/sS+HTlPWyKVlR+ylB7hOIrIK96Lc6MQjUamLAop0s3C
s+Tfs3RrMF+6zkdDYbEmabRUoDss3njlQcyD4twLb8uutdKfllISbo8i0Eg/Pms4rxwNFhxCVOTr
9Re9csRY0v1mD6cORCmJcx/07ne7lvp7FYzWG0UVt90jIVRWSDKu2l82nSAav/6hKyvgEqlUjgqT
gItNdDO2sZxpmmAaOcACdZ8X+fP1z1h5JWQxRGaPYMK2oQxVxHdgq9Q1Ui+2yGorr+TfKfGvBRbT
kuo4Yd4JPAkSZ0GzQ0pAvhMOit7Xv/7aJyx2aw4bHNqohp36UCfD1NywYkoQjPMpDWO4vFrycK9s
VZ1bndOeAp2A5O+52nnD556+VAvJpp8IwdEY5skZybm/pYMsB/XyqZZZCoUKin2s7uFppb45pdz/
Kovhxs625LArfXOpErJpbUpf4gaD+C9D9QV4x51GblOJcsX177/SMZdSIVgny6LSznSm44BLGGRG
Uw0fwPWHr3QbuthbjkGY+R7IRKeMIQHJC95H384xgOWGqW2tdS6f+1fH1w2fIXdB61hCo5Ly5A8c
+Xx/ZL0xateef2m0v57PBJKaACKYz0hY5Ugyp/JlZg+VVW00/spyQBdrc96xsrLgmDv5lUZmqPFv
rS6AoMeW98j+euFluVGUXHsRi+lHTRk8XFYNUZUo7dgr/AN1xgokoi2V51o3WpwXkYnSCorA1vNQ
plFZPMLD8ck+tJh6CIFPt6M45qbEI3EXzjeNgxkCvN/Ptc1S2IJo0lzgxgRZG5goXkvjZHHTsOlo
ZN/sPzUOlpIUTyA0QUyX5ve6e/BzfjRC/kAO+8bjV7rRUpVSjdmsUPSdzn0fhMd5pHUyWJJEWdaZ
E5RXSLDz1M/rP2VlSCw1KuBqlBSkmvkcVg9OakN3dhsg6knJrZLWSlddClRALupA+rrMeG4dlVkd
90EA5M3W3mjt8YshzbOqZcKBNJL0ftzBS9p7UELOW+WllccvZQy819rnnYZ1F7U5pPp6FU4YkNdl
PtKNrr+BlaG2vAPK2yFMZ9epziC14qZ+L2C6+9yTL+/8r+luAmx8hrgD2nDd8ijoKcg11tZcvfa1
Ly3218MlTJI+MkKrM7IREVH4Zg2/rn/rlT3j8mq4yD0JFkOOvYndXyLE7w1AccAjaIRlTQnlJYlx
h3+8/mFr73cxY4NxlOZNIdtzmhsHxSSoIIDashK7czcqbyvi3XB5UeygzuN4NWRCI6KC96z0syjP
Ox5V8FS+qLD3jgg+FOcqxY1/ajJ6qkem9kMDDm3KUshyeaX3Y2AzgIzSJrhhKAgn0iNwzPIsa5B8
nlVfMTMQ8KCQfYqdUZp0Woav11to5T0vb1gHDto4dXV74daCh9DQbIerlj7+3NMvU+BfvQgJiTn6
pdeeYQWPg6b9Liz36/VHr7za5VXhGAY6swX1TgD67V0CKOE8/naRTf+5xy/6P8S4jet2uNqmte4x
oUELBKRfMndbS/DKzLy8+PekmqBNhMsjgz4bObLYpkegCCBlN9to/JUWWiaG9dDA9IDTwABo019W
A21RRzwrUbgm3l1vpJULR5hP//t+wXlr4RN3sZSh7hmLSiADH/c0e0gKJZLUQ4RCWqPchWOZn1Jn
chCyDKzo9Q9facBlfBXvrUq3ZpjOMPFKjnhv90tXN/HEv33u+Yu5Az4YZBw1fXvWBoVOB9nFiaea
ClEhbbD3m2L/uY9Z7PWY3WqV9RCaFIj+9WXEizSxi9u8bjYWoJVusLw67Wedg03Y4yzLu0hV99hx
i3xr+V+bPhbbPS+0+k4WEFHkKKZPcCEJ3m2MwI8XimCZXhWMngFfrKjxfglDTCY88IPDGhFZFpuP
cDggyzvk5ln3xbxhmf341wTLVKsW8o88UGF4Eo7PH23Gs51TjOHGD/p43xcsQ6zowAeLdIKfQgNd
PqEJ916Q2oR8UfDO5i1H/NpvWOwKODJS7ZlCMjO3IH5Bhoi4o45snM3XHr6YFakC9QboLxczyZNr
hf/MVvD7+jBYa5zLJ/61UoQOQjEkGG7n0qMWfIvsiHOtHSN+CkHKvHsq2efMVciMWHxSXuZYr+cG
tXN9J+hwM1rBxlhea57FWJb2SN1QNDX0rYiM7RTh4GMUyfUW+ngcB8s0q6FtgT2sIDcHp45B0hN6
0x2rq26KSkv+uf4Zl07yv6VIpAn8t226EEcrhHrwk4NjFS3aBKCRCGCEKN2KmVz5hGVkFSuqqu4b
yzlnDL4ZQeM+J6cAAlFfbBx5LmvPB79hmU+Vodgye8YgdVxpaCE7t8SkNNpxNSGswJMOiEr2LxAG
fvL+czYRZHv/t9msqWcgLfPybM08C2OTqw5BimNpPvXq7WDRZetA67SyU3Ua6ov6BbtLH4F4APlt
JYl9/FbsYNFxJ9l3qvfc9jRW884N3x1VxzR9mMP36/3q475rB4t6QzbXg6HAn510flvaOCiKXxCH
b+xzPh51drDotKXxnRZSd3UCnKe67y1w2ASq8xtt//EyZC9jNxDjNRdyHPXJgHeVkq+5Y8Vp4ES9
v3f5Hke7jYPEyq9Yhm+EAQKfS1PqUw2CRIzAr+4ssCffX38Ba09f9NCMwXU2iBAw0VJ3D2BuuCdk
hG9tlle6zzLWy9YA0xEDJHVgww9uKVAQ2hYs57lF7ECwZSNd6UTLiC+4k3Qm56k5iZQea2+WMUAj
EpJ+8+t6I308c9j+pfH+WoOY7zJGcYo71QQhdlPeIsagor7cVR3Nf8Lrw+KgbX6qEXF2tMn0lklm
rYsthjetGLKXyxTq7RokRSGHX2HfAHM21/BZMRSnEaeN6cwKPncss5fSs5EHDhhxwLKHNpwRaR30
u2Yk9UaFbq2vLQa7i6AkKfUkTpqWYC5mbX3TNFlwvP6S1p6+GO1aI1WnQz73qfbzdNciceDBC91y
QwG2cqJBPPR/+4Ab9NpPtfBvqDK/QS8zUVB5j6DdPTsIigI7q73h/XgHWM5vnGW35Owf737spfAM
FQFphSBonrh3loDasA5JvPSBzOYIimB0veVWxs//qM9Y1oO+5gkECNHswQikg4BgBPh0FnRbET5r
n3GZIf4aQmnTOqPNTAfKwpvhe8TuRWFbfvIHXD70r4fDpAo8D7WasyHpfGgIojPS3K3uFCvIxkes
9K5lAlFR1YP2OlAiEP9616XsBolTG4cL8u/J5X93JvYySYgqt4RFpQxPFcQPFlSsJX2gHGalSJdy
eEQAjIobMbMYlo36kLqInUE5oFeIl0j7xGUyGyMFyPOhzHvyLbBbOtxNc4PCwWAr1R6JzcrnEdtZ
O56IKH8jQLJWEQMw9J4SKHFAMAbknZdKnR2Ie5AXmwJgjQBJ+67zQGebWySKT9xOY8OBhGBgSxmY
EYj70JVs2lez6B5tPoizLu38Tnqtf6JO0UB/QQ+yVd5TWfA8LgdiAFbwwv00UqzHOXVee4Wrf3uG
p5S7HvL93XHMXkWWu3edUS5yNQgoAk7JXkagSGMnrH6Eecp/eh3Yl50NWIFNbfswM8v5DWao9cXo
hv5gyDjb51bhjnvLs7IdABPBs0OUV99XXmFALmjMcIGyOfe2Vdf7Cp5mJ+57C3vzIhcTQQ5OIG+9
1PaDOK29ASA+PrK3PLUcxJpZICzOYUruWiwJCWbmDt4uKA+jgsmCnnGH21xqGnRXq7q+9zKhgLIO
3ZOHDNAHPhF9x8Em2/EJxqGxmbw7bYLwCUwEdgMweXnuC3Cs+JB6ry2S63YIGCnOCKSjhwmpbt8R
IFeWuMFC8FBToO4nvFbe5LLu9lzw6lepR3s3hGAV+IgmuHGgxjtoBAQc/JlkRwq93s/AtYBby7x0
Jx2kj+6A1EY8sIbSmCLM4IvH+/orTlVQQdlKw+1tkP1/7voR/l6rh4uM4AYQ/yt3UG/PHwMG+RdQ
vcCDC3YBxXhNxXJQESagG+sKnQ9+w70rO+uAuJ8RTjnYZmrG+YF0M/aUgDbeOD1A80U7TrcKvvpz
w9LsHkRrcUSmCWDmbuMmdk1h4sRBZ3wPgCIFz4iYp1TNwX7kDDZJQ6i/V7nXwtEEl1WCBNjsXJRu
EddAkkd5WsEnwGy20zg57lEeTGPfa4FNUhowO3CxCfgeA0/g0vJjayicB6tN011tKUBj7Mx864BW
AogkU7cGIK5TQ7lzI/J6VLFyYF7PZso0YMd+v2dMm72HCva3DnyipGlpd246XyF8tw7/CYuiuUfN
aMxQskXeElbZsQND0QD0FpsGmLuoAlcMVvg5lU3kGVfuCSDzcDyy+ctMQZLmiAZ70QjWvgerADgu
NpXnAseb8RRCU2NhkSj7XZVn9k1XkxLMHui6GxhMDqTJ6hc2SXCJQCOIsaks9qOlxQsyAiWybBnw
mFn6nGIQwi8b+OCGFQ5o0J4Fgk76hzHm4+CtLT8B0m1KJNgRIJhxH7H9MxAyBtSnshdVYpQDbV45
ghHNpiC9cegQ/JNTN7XPTWNYAMZRQA+ZjXjOMJzSBMybwAVzhjgcbG5jw0zltb8cyLySAEgQwEPy
apcXQKFAVzXsL0MLdFsVQqWOXCy3AZet/jkJyHKNNjmYzq6C4ZO1qMvV2T8cSIpvwg7n12wW9bF0
m/Efwzr7jgWS/CwRvAm/ZV2B64ek02wo5wcJ3VA80bZBlpAT3uUiE4c0DLr9zOcWJ9IMhFog6k1/
By2nE41eR47cCxB4XEju7522sWVEDVAegKE17U8CHCK7sfAvgGVDg8v5VGhwB/KRFHc9zH3Ais0j
VGtAm/Xumfq4HNrYFa2su8voIj1MTm35Q3tmYz9GdhWYBNBZ0HRKmR0+tX1YKieV8l2R9XV7Lup0
D5XGufGnMwK+PndCWeomfZr6oYZUFOGUnEIa6h1cDefP9e++ckBZ6iU9WniYxHlzDuzXHP0KlL+k
NzlwZtXnNg5LtSRF3JnyZdqefQC3+zC8C71go+i28m6XKYFpWCLwTEz85HVgwcAB0UPryfAaNk1d
K82zjApExZ73pqo4Sibm4Lb8p4bJNwav7heXait5aG1rtdi4A3EAHhUfujNozY+BC8jPZDZaaGX7
vFSPu0iQtWq3bM9Kx9OdAvVDJNg6+3p3vfusfPVlUGBfCsuaG/A9TFP+IuSPW7CX609eebdLubir
7crutNueKy+P6kHEmQ2TurV10Ft5sd7l73/tmFO7JAFWFvRKSZ+Kbj56ebnn3fSDNunGtnatbS6/
7K+PUBloyqPL27PVf/XyV7/6eb1l1p57+ftfz62nsOyQINuem3Z+MqF5d/r0+fqj11plcd7WI+qo
DlI1zgr2bhLcyqy8CeV9M04b/WXtrZL/fve+LhCfBcr9GdtkEbyW/sF4j9e/+1qzLA7XamgyDyT6
9hySP1X7QrZ8yGttshidNdaoLrWEOo/+CwoCe2SQJXXPDx7kwZ/65ksxLRZ4yypGpz0POLRHyPon
0SCKjV7I/q32fXC4Wgpd1dCO6QAW103PtbWHYTB9N7IOjgMdxX500mLXNcSAWJbVTjx7InsSNdDB
EHgW4FQh8x40rbAy56Dl/aMFr8seWUnOg2ap/w2xs/IHBVjhroBT63VushJ0RBSWG22yuxKl3vvc
DPUOlv/5QDs1nzRR9C73uzmNKPRhJJqrqkGKwKCdf6baQs6EsP6U+Tj9bGAETPoCTPvENsFYw9fo
umDhsQCAXDYg2FrAiXTZZwWDj/OurG7mvBpv+pYSGTezY+6zjIggNqFq8NqYzWNENM67avbVITQ0
2wezC5Ix6VuI65G6h2dX0OW6VCPuAMrcBDwGs0th5OikbQGKjhPmwCykR4rZ/zlTaW4nboAaYMhx
d/Ss28hJDXS3oCwjZJqNxR0uPeZvysfJDvf9DYsaXZbHTCOF7ICrTfodoeFIY0bd3+xl3uIIEubC
jngjO8Q4pPw+m/LwICZHPM+IcE6coC+sKPRFdtdhrF7QdCWwj7gz/47EVuC+eukfRQaiY+q14A0H
mf7lgV28B6TUQd3MyNcJO87EmdMQMOeJnnCspr8caolzGI5IpgAvOWlVyuBeFpW7l1krcY7tR4SE
O/6MfHCLp7H0mynOpvqfHGfgHxOy006QxLjPJbObo5eFbmxbJP8mGGQlRFn+O/zqI2ivXd4nEr8o
8coc+2pfQ4CLv0YVIjlBph28Q+Gn/osHMgc2OnlzDCoD5/zoWAEArK2b/RgQcnZZf4OvLemyIMoa
huRFS1f63uWiOgDQirtcNSL1HBHu9zyv+REYNf+mmZCJnBjuoTAquaJnfE0BZhiotPYOsN6yjpva
H6udnxaIp1BBUZ2xcKoT8zzzZEw67GanmPeFUC0wE6RXfVSHbveNOC7iaYtehV98DCkdEQze99BU
7MEPFZZbx5PfxWyHf3qkifyaULF8QBlQlBHxSfPG2sq8OqUNQhs8u7PcezRgiKb3XRx4BtVE0IJ2
96iOdKfBu/SA2auQ7UDDx6FmNkLMwQTR8NLvZeE7O08BJRz5ik6gxo/Wvqum5mhr3iaVK+SJli4k
hzUzFs6vtDipANIW11H5vlIKekqc0sAE4x5qE606+n7f3+oLqZg5psWpyjMHj89iV4YtkjYUuxwy
kLVSTT0O5IhFua0IQleob48HZZQ8qrZwk8lTIGkDwPgVRF5QLdK6chI91chDtTujnwSSbBCVPfdP
l2PFI2aqGTf+zpS0vQBRGcEoyGBsQyDTA9lXiCPg4pn5o6eRl8amQ+Dkdh1nadAiEYaMe8Pn7q5y
OnmDE2HwmuHsv4eL3fxOXUw5OMkMUTcyC881PfjKXdO8ZYHvfZeVdhNdC31X2szfEb+EGtDqU6g3
TMvxyktD26cymJAWXFCgURG3jKQ5y2FIvhtgksJN1wS7kRtEgI2XJ6Dv5hjqAuupHQIJrp+lggMI
9/MPYo/yCPwm2XMq3a+qHMufIBGLncSEdyhCe34pMs7f7dkXN9pBVF2VhV6DYoMrb3PwZp8IMKL3
OaDNj1md66SwQ3Y0ujAnbuP1toKlD6Wd6SNkLkizJ5N1tCFZA007ZT8Dy/TRrOf+hyyyOeI5tdNo
blsWpxz8PL9uxG7q7PoNN3ZgHQ5Uibiqg/RUYrbeNy5KYgWp0MvtEadX15rKXWMqvheCZm/lxGf4
jzwD74+hMprsdsTW8F9iIRLTBlRsWyT7IE2rSY+IhFcxIpJfA2eAyRtQcUzoNuJ83I7f1L4bPgY1
mAkRjHbKi6pAtnuFXA2ge4R5VLD+RDhcT/ehZMWdCG1TJq7x3f3oUoVKC8vgnbLxWsbUvbUBe3/l
3Javg4SWzgEFLWEhyd9cu5cHj6WAlUC5f+f0dvpUjnm+LysVdoeO1OUXqwMrLPYw+JDE5qIu4Up1
4LjD/AXw6IC6nduBta7IEZIfENNrDAFSVkUsS86OVQfRmp1b+oC320a5lUOY7gC/JzX2sjKXnEQ0
AC986IB3jfyyhch1LAdUOkf/XWjMJ7m4lPMrF/mUwnXaW/ig9JexYQY7KI7UoRpqhsmwNK5hoP3S
uPa4cwbwB4LUYoeRdenXkk/FreMP2aHntX5u8pImKQhWx9GwPrERzR+B5I2Ukop0JyRWybPlEkgx
fBJMO+YW7p6X4RwXl2inS0XV2YPJ28c6H+VpzAyNQZrnhzEkMDzUmFuscP7pdCz9DqeW2dXE8nb4
jxwoZihIIH5S6FcqSDx/AHsce6kHBEyhVtvZlvqdyWo89qny3rH+kDOvGorscY1ZZI8bjlfHMu0u
5XZDksoIkJL8IpOPRT+afQ2H/S2q7LByc00kinVt/wPjw/0qCOgWcioxrF3dPLdjR254XgJVYROo
EB01JSGn0zOuT44g/MgDdksaPad1bzF23UfkE7FfPep8SY0D584v6uaIgqN+CCVtj4JzGlc0aw5m
6gIwUcm0V6Vn3WeNBQZ70Vv32Jg6R4RDzcCXm+6hDRr+mAthvYDm2771OYAZg+kruFKax0xKVFLB
uEmwNOQH2626y7I+3ArgdPcGXfLoIhAKVWGuE4djWVdu3t3KsA2+IWpK5QnLTHkrnSq86zUbcHAS
w95MVv8b8dpA0aUsfywc4j3M4AnvCWrn721dlz/A3HUiMKOK3YSosn2ZFfSJ2Z7z5IsC+ZgjEf9M
SGAGFl0G575jz17Ril2TuvmhDlR9m07EeaFOY/3mtJYv2pRAJoPAYfYKM819mNf+Qy8d5Ii4zvAD
vFvyxx8CcsIPNjtb8eYmE9x9RrEgPITzNL25HTyzzBD3t/aq6Rs0584u6BXf4yqqQlZMQ+5AvmO/
Kt4Xd56u5rcUxdgUF2uVfhEa+fSNrvo/WOYRgAmtsfwh8q550jmDdQlvlzyzwoYqdSy1plFXpCgd
hiBl2eCrNpLuXMDlxyjVvELhqG4AsvJJh7qX41b3Gc7q970qwvuqtIbbqXDJDtZN6601yK8ZIXhp
oxmSV5QCR1YmJfWHE9KeBuTUysyH8IgFYzKAMfIGC2aNvl43N0VbdknWefoRlxZZVIEJKQ65ZaPo
Kcm7YwNSUxmk3Aa0Dg7ALJfx1EnnqdJG3iGJjB46SdHFRU1v4bgAYb0K0vucTLghgY7h4PeB91gQ
XrylRrqQ6zGld6k7ertQWTrB4kx/aJf6WEF8JOMZFIqPytTh49jbNCmI5aJcb+pph/YLf/NM+C+o
W5vLdUy/8xhxbsUAK3+EfA14fHVofw3yHg4lifC7MCTkJuiYc6NlnxG8PCRqkipNH4rcLlUkVWBw
t8KdpMlNlViO5z57IzIOdgTl9Id88Nl9qGz7gqsfd3nfDbuau+lDnXn5vcWsfD+Lwf9t5bSOUMoG
mhuTg/tgKytxEbAWQVwpHn1sOO81juX/dPYkQ6iIQREHF7u/8SbUigH5gI+RN8rcpdjqPUkg8pKq
tYqnzgqJm2TYVWGO78EC1tOB+pQdCK+CA3Wn9gnlCveVCHAXZeHNO+E2w2FSuFQybUng1vcsbNud
rPlnaIz7mAPmHrfDwJ4n5P8BeJ3S3EvcOhQbEtCVc/bSf0iAJvFSTsB0l2XcTV9xNxihM10/r649
fHEipqNjdxlwn2fGEQhRnyr1W4uNa+aV0/bShtahADxZBs/u0Q8x9cfUj4I0GfotduNKmWBpRKtr
YiMLKmzP4KKdgix78M2Wu3ft0Zci3F+FmVY1tsuVhTpweI9lHyeQjVrY2oMXxap57tzQWBCfMds6
DbP31pT5RjFppUBIL+/4r++cty2uFpAdeCos94Ss7C8Fl7e4K5BRONHXlouNn7DSZ5ZZ0gGCo+Hd
ytQZRZoESoKYsnvgvK93yLVOsyhboT4b4myIwKAcO82RQOVkfavrIJ7tdHf9E9a+/qJuNdUaKTvZ
JVyiwvmRwgvQF+phtPWWO+xfV8QHVRq6KF8NFqDzSuOeoudRucMBqoizpHxj3/wYkZbYrk5bBSG8
2Y8+aDF6ud0BT9lV7Vl2AEI3UYEDkmdhOpKf83oCd7ToU5YEOdJP1TnwME2rAeneJHLIHBVbctKV
Xrv0ofVdMFZBi4oZ9xHnXtP0VOXqKGp7SOzRN5Gfo5jzqTe/9KSVZUH9ZoTuQYDRPOkHCah6UW4E
3K90q6UJrRx6W0w2yvMtf6lc3BJ7HeIaP6dvx1b2v+/B7gJrcix2KaH3iZV/YS7CaawtruTKpLRM
Sa4zJSwJlM6pC4adhU16B43+9Tb/12X2QR9duswrm2OPjnrjjVAdSigods9JZgo9Rpmjve+Bkux9
DjkyVKVU5f3cVzlOjHK6QYI8y3fchTpCEtJhTztav02JS/wM+jWE/0BtkXXjVmDEysSzNKwTR9im
kAMFcQQRI0WcY3KYoK9g5HO3l2QxWFtCGlz0B86JI+3pNi0A9WosYDva3DIbjb3yG5ae9TIlblkM
tXeaazuux5sKGeidT3EE2diLrH3ARdz31xLDbY+AaEoJSOppFBS/ZfiYTm0krY02WumISx+hFH6A
IGHjnpSPUoag8pi35cbyuDJAl9GRfg5n3AxU8Ulkz109xGP4MHXVxtSy9sUX41N3HfWtkc2YvPQT
DNRPLipd10fQ2qMvf/+rzcsShPF0QCUtHYMvsJaDBlUmn3v0YrGlA/VH0/TkhHMzQqEB4ciV8+P6
s9eae7HMdi3yPnyb4Ew4jBGSPxByjF7zueg3e2ks07RPccpHR0EFH0DIpEGpItcvFd96oWtffzFa
kYWbdwah3ieUCqKSoY873zq20TYra97SUQYqKBQ1fHBP2NaDuOwiMGou9WvI3FPtVX9UsYnwWek8
S+djiurE5AYOEAj8BzQeMS+3Nt8rU4G92CHPfo56IQLNT1DX9ntcGZXHEMejB0fjFFrmvBQbk9rK
m1h6IOd5KkJrypwTCYIwhhdLx9TJvvpWuP9UT12mo+ajV5UNackJ96WxCV7ZfG/qrfVvrZkWo3dI
G39omCKnrokVu6Drv4qWRW3NPjclL+NQ4U70A5TsJkiFqzABD3RXcW+Pve2bwh3IJ9/BYjDXVVmi
ToXBnAZl3IczYr5+hzPfmOHWhsNiv4xa7ixaZGef7Op9alHQOlZi7wFbjhukjR+w9hoWw7mXlkEG
ekiQuk5xR5omtcr2aviFA+onfoQf4p//TtMuyhVtEMLnw3vsn9LXUKQPmfwD6Ffc+puYzo8Gw+VT
FgtwR6tBK1h2bxqrwN7Y1fQUhnl7yqjfvhVVSZ6yEhHM0eQDmwYt0LizRIb7tqpCNQd1eEjDigJJ
0LOwx1sYYJybukCaogV1dKwuV1kRBoML6ZuWM7RhfouyZN8mNpRL8dAMza1EFIKMhrHpbpE5Ut8L
7RRxUHveM8rYbOePeool6bN3bHAG1DPhMB6jtsj6G9cURQIice9FzkiGEzSyGi1UV6fBz4LhiOtH
1GOH0j16dda/M6DmN45JH/WvS6MtpionCxAe7wiCi5wCwsliP1Q9zIjj1xqiRKXVRr1j7d1c+t5f
C7VDkQ8FrlBzVurYojor4GyAjHSjB380k19+xOVT/3o6an1EI5K6OXsNvjSt9qZmn9gGXB69mKPo
bEyAEjbs8Sn46140b8UgrLXIYn/R53nBGSwF56z4jmSIxMVNae9++f9P25dvvZiT2nLM0gG5xWfu
IvIjz3eN/8q8rQzNta++mJP0PIe4U5fzqddny4SJNbxniG+8/tX/zYFYHoou330xHSGeccrzYA5u
cloAjSVgXt4z0CJ2pY8QSq/om3NYhigcFwF2NnHAVbsrAWyMCSCq90PYh/smm+Bc9KxNRBj60Qdf
aelZbCk0960Y7dOczt9lIeAJae2DhTvijQ680qJLyyKBwpvWLqZggG53Xf4C50/SdP9cb9GV0bE0
JzqezdP6sl0r/erYUvrD65o/n3v0Ylgjx0P5JO/ICYGtMc8enWGrRda+9KWl/hrSQVr1rqXRItw2
U4ScRSBCTLixHn204qGLBYtBPeigA4nmsm3y63eI/d8AMj6IAKFUAqby602z9koX43tQNqtcyIFO
A3GjTtzBBRGZYssKtzJtL/2aXDKocYEPOk3tTzm7u4b84upCz2I7K994uWuttBjmAsrwLICS6BT4
Lyr4XnQhElpV7OXDzfUmWvsRi5HOaXlxxBAkH7RF+8OzmXvMK9vmCbBaqLWIYnBw1+Obn9c/buWN
LI2c/dx0Qd8L+wR0+NkuPMBzzJEV364/faXDLu2bjgXFflBKHIpcHVXed8fdePDa116s0C7E5MiJ
6pzTZDx/jxuXs9eZx0xZWwFFax+wHMQWMBV5WdunPNDHOR8u0KXgIXec/fWWWXnNS9umJ2aQtesZ
cXu6vtPYTUWtQ1/qDoc5Kn76jHxuK7N0b1Y9K8Isw5jokUOxyxp55wv/ME+KRllonRiCUK7/oLUG
WwztaRC6KjxrPgFFAYiQ7fF9aIX+zpOle/jcRywW8EzUpJh5n55rOZ4s3/0iNf+es884ATEBLtEA
ZTg6pZelI+i1zQmFtwTOszcIkTfmPnr5mh8smP5iZOMWubZFyzH5uTDOpJ2l9zn0ijvR93B4jBAH
1tEsjfjhd8Y541TcvDnYHSPGRaUH+O/yMkLFaEga5Fs1caZr1Bkgrj+a/+PsOpYk1bXtFxGBk4Ap
pKukvD11JkR312m8cBJCfP1b2aNq3SSJl9OKCpQye0vaWqZhQQCdYEjARbACte6MOlXAXxoZXitq
gz+Ujmt+MN/O3ueZzP+luWh2jhjlE5jD9pFYwCkVdjvCpt4G4G4elfy6PGELi1xH0PeyAq40cbqj
3yt4Ldb8riz8RxLwXSHH356TrbRzusycGVmqjSy3HS8DyKQ7To3xmdSA9oz9TTZVj3UdRLSd/pGu
tzKLCxlNB9UDDAngTZv0ILnZGxCi0tCq1kTGl76t3dUsOXVICqQ/BrOA86RvhtyCL/3luViITx1T
r2q3hhoDxAZA79s6yfDvVMmdmUOf7v//fd/0fS1hZiCh28BvsrgEKox1R0+k28x7vPzxcyNz+vip
U98OPoY15ulAqz4e7fK2sAt4Wlm/rvv0qclvnxYB1HMgSA/3CQeWsN67YlcRvn1dniKHBm9dwIYR
rFIa+tN9l75d/sXnjiCnwdDS4CRHs4T2Ij3aI32v+7QKiQBNjAGYZ8p+TfZ0aci1gw4oEV7egOMW
G0kV0RyELXmCh1zuwtLHtYDFizbzDI4X4QE2f2FmWL9FwbaXv32qn+jJAMOjn2gaYGgrYUDvFCJc
0VySe7c09mD83TLh3EOCayPsYdem9IpN6dScFrRjW7qF0QH10rZ3PqzaU+d3CaTr5b6cC9rTx0+J
9dviDBIgE00LSmLwssOjiRd5wLgY8kpVJF2hwmhJL83Gr2PiYEgYYDEgI40rv31hmeonHBekdAWJ
CHK0gGCsgXOxfpMBfJW1Bbr0fS1wC9Nkdm32DaxD7huvCyfwQP1nU1yXcjz9PKNc0AxgoRiD4JCH
pvK+CNhfl6d16adrEVwT4symW0ARqWjxakWAaAKmrAh9EBt2OYwhLjfz53HjXChoMVzn+VQwE+/X
ePKHYluNPR+0yzzdu7nP9pIzaPQHSsZGY9sgdljlA7HqAnU8wyw2l3/DQqTrhx4hmsbhCMkjN+rn
4oSObPjrVZ/WRSmqDHSSkkKH3jInBsCNjAzgy1dW77kjBSJP155wxTgFuQSsROUp8MlgUrvzYz59
UvVCciitwq9jpaWFGNcFKKqcT5z4LtTD3H5CrRzcZLMDGRlm5tc98/r0tA6/pZFqBibRVLZ7DAhE
h806nIC4o8Orw54vT8VSH05//9YAoDfZwBpsSWAR46L0MQOJasm1LLg0F1qkU2bOVudyqKAVdrNL
lTXsMrxUH6rK7aClCHPaDUDI+U2Fe/HXdR3Sol+KzKwYR4dadytB8ZhPMPZJbi5/falDWvyTvkzU
lODxzqjYnTLduAQvS00lMMkwzTUAYxWDsFYaW5obLQnkXWpUiQlhfbeaAoR/el94+a1VpNcUAk+h
om3mULoUVeChN0lS7XFKuzWHHhIBV2YQ/cQ9cWlNrX1ypGzgHBv4O0DND5fnYWFodAYrnt+lJX3A
oTpI9rueioR6Cch1b2C+fuL2geDGIX5G1M3V1oZZQsHGzVyuKGMt7CE6idXjM2/rCqKDXb2v7GcR
/IcnkqFY+/FLn9ciWvlJ55EAP94ubvCU90QhF6FO3sz163Vj7/6dMiaL99QFXivuTbGnlL4r1JLD
xhxW6min75zZ+4gWwU2moJTYmBY2NwgPSA9CCX62dsZcWjhaAINtkCTKbL3Yy6qHenaSEN7FUX3i
h18enbMFfwSV7hajDH8YgipjMZ2gf+PBW+oez0UzXIOxSQyuE4SDT4MY6lwTxDLs9K3Oev+hqsR0
63l1/UD5UGx7C0YOK9vUwoLQPRYUbjETAONu3KiGhPDU/DW15mMxevdmierY5W4vNXL6+7d9pK8r
PDxaA4m7Gt7k6cOknvPahz77P5e/vzRvWqpKaQbpa2yAsWmcSvNfshw2Hhz6Ln994dfrXF7vVH7E
hcaFrjYNa+jp+ABQAPIdGjZZGaCFVa0rWvioDNM0DdyYkznKrY1s17aJpR+vXTXITLOy7/DjKd3U
7mdXQtHtZ7P2Yr/0dW1ioVk71iVkbGJGf7r9W2OD2tU9l2QF07A0LFq2gjG5n3ZJQmNIYeG1uB7b
ECiolV1i6bdrmYowPKFl9mlkZB2K5NaA4rXwf3RkXElVC6vS1VIVghkcFKfAMYDWUek6kdXcp/Xa
kjlXhEMm0SngGGqovXbKjq0G7CO3/Qm5M7COYWCzgxhXESWCr2xJC8canXhggu1i9ODrxQGIPlDP
AMn7lYAXNkKHx81/DObaO9jSgGlh3PV5Z0okpJiAyt5JaBrBjmrjirneXo7khfWkMxH8siqmLkNP
TJbB5O0ly1cS0MJk6AyEVlVphuI+jUdYz98ETQd6kKrVdq46oO6h3ghSJilXerEwHzq+vxwSVMtJ
Ayw2Hqd3CS2hBMSAf1UtHiYrr7DzcEz98pDNWbByaz7fP09/FDYtT1qqqq14qA6WYHvmpoe2/1nX
4qVsV+Lx/OR4+rtwSubc4i0A4D3PTZB0krt+ZmuvoAtLS+cqCFtQE/dJL24NHg4NPSSQa3fJ2ll5
QUnR191y/NLpS4m3i9hDYPCqCXtz3wK1JFMId9pGmLoPQdGDwL2GBl06Sfx5jvi2pxYOdRMXZn+x
nYMJ5/3M558tvFCn7s4s3p3hl+k/svzD7B4mnL8G8sxx2b0cRX+QsmfOYDqvoWITKGcMni6tzaOs
r9+pZYUlCCxwWk4PeOkMqcFvpj7bA2Dz3+TPcpON9NXM0pvcIjvR91ur864TSvQdLWu4XBjgjXVW
nOQwlVYueyrz5sYDJulyd8+vS1+nPozmBLmLkpE4s8w44c4BSOe36z59ivBvc1gHJidZ4uGFtu2j
YipCr10jnyzsbjrHQUKTLOtqbsUVLE0KP4+M/paMZQh935Uzyx+nrDPLQGc6cFCOW4JUFxeuM91l
/VDuIUYNNUyeQBwApP5Itb1x6PF+0IRdbzUHAzaqD1CScw+WpNMm7aF5BZZln0VVAZ4uwLw+IMJK
/g5meALOXpDDnyMzX5hvme8zHpp+UsuAqoJsePpP3wVzbE959unAfukpB+N8Cnlny1vIt9EdUNLG
fWp5BgQUkvyurWnxmhQUEt8T86H4d90Mant8UOdzA5tVHhtBBym2PA5S97/Ln16gD/k6Y4K7HsoF
om7jqunGr4S5xi6F+MVhMr3hF5j95H5SFWGRypvsEXp70xii3pQ8Atwu93IQoKtd/iULyVMnnVij
OxRAj2D1Dw3gQE75XnP64lvOWsF6qQHtKFaZwndZ75MY9JMobaeIsTnixvPln39+8/J1RgcnQwDg
rYLMKTOcu6FsXYjxQHLpsRnJ+Fa5fYV3bQFJ0Oua0/KRUauqsABvjJOKix3qozcDg1jhRKdHgC/v
XdmtnI4XXkR0lgd8qQMZQOcnLoUDnb0UqkD3pCrtTc/aAYr2AwFg0wWp32tGKIqYZMzWtoDz2cXT
5fmTvqDNTBIzduFlFPWtfbAbuOdZqvk1DWs4yqVGtIGsiqYzZNlbcZl8CKBci+rJxVv6YP+6PFEL
q073w5pLD+obEDaJsW+/54atsH8Fs9lCkox414WOTmSBMAerhqJsY5Wp9zyFsvo8ZkXkZKm10sLC
9qTTWYDXc7pycu3YcMh9RdoveD6uaXWfnwHfOo3ct/0pIUFnlnkt425oftXQnQwb+DFClML+R5rt
0+VpWOqAFvxl1uOtzctGiHylD7lqdjOopJc/vRQhWna2xGzIxIFdFdykdiIH/556t5maIpGjiiLz
CC/noUPXhmtpQdl/D9fcjEmTOQXkcllz6zD1yJn7M02qtZPO0nRoJV+gfEzG09aJk1QFwJSYoKdN
dRNs/dM+W829yzeXB+78FcPTYZSsYhmEk2casxrm5KOd3HHI1wbBuM1JCsWrKfuXyvbn5cbOd8vT
n1o9381ts4f7mkdvnOEVUr5bE/7P1XSdIKanP7fKaWgBTMdNvwVk2h7qPRvfgvGm9rqVm/75HuAw
8vfE15RWA6mhPDjP96y5c1XznAl6sBJnZT4WYkQnCpnQ4IL8KgDUNPmg3mMj1+rB5ycadYS/f7ky
G0iMuY0dq0buKmX8hKgBFISkf8shiOnM7b/UKFfmeakTp/35WzbBc5U7UJG5scjnOxfuLqE1DYfL
a+gPTfjMYVRnB0FHBRLp0NiO09nuXjp78h8dp/QfC+5PbzChJJtAzP3vtG3JJqcBC/lJ2ZeXlZHj
8YRCMsQ0XGvjcS/dSrhs7xqnbnd2aQfwMaxR8/MEOxjSAR+1df0nm0h1hGSV3Ey88/eQ9oUwVzqI
u7rxIEk20jWN9vOHFy84Lblvg8aA9DfLisjYz1EORviV3SN8fcWnT5m8n9oEr0uc1fvLw3g+g8FV
5+/WLMPtawuC1HEbpIdK8o0N9Ayubdd9/bQwvvVF1ZBjcXIoABmyfiIdfLTS4K6s+8/rPq9l+7bs
/IpaHM8+KOi1bb1Jx39qvmZAuTQ0WnKH72ct4WGo4rQbyhBydg/O5P6CW1O9slmdSyKYZ70GbHhJ
6VFpOMe8+0lFGTLPg5xJtUntNSD1uS6cWtACcB5HvFBil4DT7gyKmNv28EfLzR2rvLVa+bnlempC
W67jYI4m4JvOkfEyzr17n97YgGzDziPsk5VYX2pDW6RJSrF+TOIcoZvdgMBTlnLjsap8VhSKf80I
2tI4GmtI26VB0xYtn/uGcN9q4r5tjkKIbTDSO0OuJa6lWdcWbWVD/qeE3gKwlHYXJVWQ3s5w3Nli
rtReNU21EtlL7WjLt6TAw8HB3D6KDkVD2LO9Kt94HDIjvzWBGrgcgUszox1QaI0SKETfnaNMiYI8
e3YD25Avk3t7IbsPr+h3l9tZmhNtv6WVUKOYwXlLW/GfbdpRXRY/5Dj8uOrzeplYGa0LKhruuy3E
zv1MobJ6l1tflz9+bhdEhOilYpZ1JfgSE4vNaTyWTXYw0mRz+dMLw6K/5XUyKBtiYvjNjH8aqaki
r5w/k0GuPSYtNaBFN0xIu2QoBzN2RlR42mc+8LDwVupsSx8//f3b7kADp6EFcabYSu9tyKxCHm9X
rRYtF5amXgCGL0VWqLlpYsjZigOqAeYzVCibW6sc3I2TB9XOb3J3DQi5EG16ObgAzqScbOIf50B+
DbZ9axdlDkSY8+klcxtenu6lRrSQdmyRD5039Sh8sl2rzCDMaBXD3eIXQVn4chtLq1WLaJBIOj6M
gMtBNOHeKsdXllsrOuZL860FceUPhDSQCzzmGQ2hzxqWtRnO5OXyDz9bkUec6WVbCNfhtmSNZmzA
naejdnl0XbFPffMLsrZRX1lHbxbbJFA/VbWGH1iYEV3DJsjLIoV1wBwX5Ke07Q1USMO+qA42eVvp
1Wlb0I+5p16dlve3ILHxxle5CmncmKFgHxhjeoCLTPcKwXlxD1JX/8JmwzpCetbZdwE1Xyc226Cx
2+a7abDqUUzmGhD63NXh9FO0ZAC90n6YUXyIeTZFBO4UOZWh7GUIceI7K/lPBCtpbWlUtcTgVXlh
s0ZaR2ecGTjEdEsd/pYo+ZF47Zq361IjpwD4NrDAK5NscsE84iJXBJcBGjwUsid7sDbqDceDRrfS
nYV1b2s7PsSXbT8HyCK2EluCCjBulJN+2oRfcco+zYuWFobBG+wOShlH8FKg94mn8y/GICWasr7+
dXkZLmSF/6mowk1HCcGcY990X72fx60ZPF/+dLCwwLWsYPRgpWdtDfvmdqpCV56ez8wILzAPHk+e
rMaHL8v4nzOWj5fbW9gX9CIqrR3VDImaT87UHpxGbTFFvv8wOC20sT+ua0O7ZBNWGeDAl8FRemqT
CAIPqTy06e9cBiF0M3eXW1lYV3qpUXqkMRmc34+FO98YKatCnO4+oD/tR5cb+LOCziQfvdQ4wdt8
qiWBodY0mdYma1FBKwabvWVJNsOMmhluyB0h2g1DTRKXa5Y9iMxyHieYJpah1/TQISUdOTbQjYuD
hJGXgFLSg4Nfsn89T5QPaZBURUQVpH4Znn9iGIWDCHH59y+sWl0rRtrMqMnITRgeF3dVxjdO2a/E
9NKntVUL+pZFqDmCG6yoeMhLq9gNWZGvAL4Xvq5Xf/yCWxKGebCCgwz7DReevIeSQbISAQuZTy/y
unXb9oM58biBxKyvagmpqPQuzaxXB6Y/K2tnoQt/XrG/pddkDGo5cJD0QeLg9ypzKYDKxdoOsbT0
tZRaqska/AkKk8IOblI/ecWDyzGdxdvlhfMnhM4tfC2l9rAPNGyojgPL3ZiHrqqzTQ5dkp3FvN9W
n+Y7o2ytXdkLuIAVlXOTsdY9uFNiwJKg+yrdPNmkQVlAGGfsn0jQOq8N1IhXMub5fZjobzFm2ZSg
4/XTsWlHAAfTHFr43Ws9uU/grWwKiNtvmMTp8/JYLAy1XjAMTsZLg6eauBmcW17QL1m3h8ZrVy4B
C4tRVxPqVD6CvmKbR1yKb1PIwATvgGfB7G/tuWTp958a/rYQrbTpIBU8O0cf0iY/oKbOjgM0Mo+O
PD2UXx6jpU6c2v7WBizoK1Ay5BDXxi0tmifTuoWiyh4CQCvRtLBpmaco+9ZAOuRVblcULGOlDoK+
oIAf5aaPZ6V6443j/rpuaFElhpmV4EvbxxwsLlz3rCN6BSnmajx6vVrZG5fmQwstkoMyIxN4aM7D
+Dg4w94M2I7V5e5yHxbyjqndX2xfSBROhTqOI8ExvIyHpt9e/vTSJGg5n/lzlgXWAOcG2C8PJflF
B/hVQ3b5v1rRKhKu/3a5oYV9l+iSQgpiyDWYkk1s/8v/mXb0uJtuxB6AFxwff9JX94U+pI/mbRLb
h5fqLntbE5I9Pzfkf0SGZmGMiqFdo37tgi4qfXjXrZmnnp8Zoovx5LY3lV4ziDgVxWcpyadlrGm2
LX1ai3EReClLHZRYekhpzDR/9ulVKmSoj+sVckCLzMLKACYYClFvM8v6Xc0t9NM9sbKszicPuPn+
HdtFb2Z+YdTySMBTuS8SZ342y1JtmJqdj1RRtZJDltrRonscldcYed/B/LWMgwpK3zCbhlb4jmXG
SvFgaf1osW3WTm2bqsA89EPk1vV777SvRWGvUawW9mWiy+cEUwCrL8FwqnDHfxK3gHrAbwIHpDyZ
7zsY0hs27GSpOEoY60QU9M3JJ5FnjCE3W3AuYTCblxE0ra5KNvBG/HvqUiDQJ5h3tXFaymNPnX0y
TyurYmEodXCkVQ3caQKccGDR9MBI/WimxtbOnasqnkR/703dFG9zYhYx46yIPMt5U/XcgNq/thTO
J0ui08hLFsB9IqkR7QoAsFsUVQ+Bk8DCKIPfSLq5nCiXBun09+/bYg9LxaoBYEox8QWCZNw584Pi
1Rr1dSGv6FI6I8xoLds1cA4vup1T9SEprgKQIq/otPIGVfO5m3sRA1rzC3kxrgPjLXWcPuKi3HZc
PTkpf+2ZtWvqVZeypQHTAhRy8qPb1uBN+HOzhZTrrRrqA3XXDnNL46VtvkWRwisWF7q4hcElDzwR
GYG4RsT5NGDa9jtOjjNLxUWsig8G6A71ftnjSiCfL0IQnWueliXsCCg2vrKVeIFTVZv/xFZvRjSY
rV+Dy7MHU1L55nQjFMEye1pp9yzkD53SoRCjBQGZbO7buCsHGCg85PwephKoHkOPwrR2jjvf5211
bFA04M2DlVxXyyM6QkIZFodHSwtfw2kowiwJ2y6aq3ELw5CwneHsKleKUwt5QKem557vVNnMmniY
PPMthQv4ZiSG84vVA9SKi9SILNatSbMsLG+dqj4nqIM5wmvjWcYuyyOa8tAf5pXJWvq6tlF3Nqpq
6vR1Pn0UbhOlqLYFq0d8ipz1v1dOovPUBd6v4aWBrQ3bM/lhQEL3ZGdJf8PhqNjYc52tTMhSL7QU
UMFG3Z5q5B1pB1AMZRCdyCHuk6zc5xZSgC6+k48tvFC6nMWzMdyYfNqVjr3yfrD0aS0BOClkVJvK
qeMAZaaRNZ+jl1+BrEQY6hT0MrcmmlXIiwLQkJ2c/Y1p0xBXFes2neH+NXrGfpoDsoVuxDXkl1Ob
epEwweO8hEhAbFWGA/t48XvICyhsjs4alGRhSemM9KRWnNlAvcQNBz6ia3aVd8cn/5hQJ7xqA9YJ
6U6R4b1TWRLEgOcuSMMkOFCypuO0UOegpxX8bXcnMxQtSmeoY4P9Ow0QPSUicl0jKvo3zyZ7316J
iIV1RbW4FhUU8/oqQDvEilRf3fjUWSnk/Xl8OhPVVDt0w8tmMjn8++LAFXwjLLOIgsxx4NNogR3e
QCssTIphuvM6zzlAUCnZTVXqfsBei0OzT9IQ3uewDBvSOmRWbf+uimSACCtY7DJ31UuSp85nYFvO
k2IVv4Wtl4DeXM22UFKCG0RewrsBXmo7OU7FyX+vekMRdlipIy7Nj5ZJhoZ4BYpRIk7KSgE0lO06
MkSJKz+9AZSu0oJj/XSNqvgpWrSjxTg7eT2pGdogoAj1CZSm+aEums3ldbywS+nUd79DPq+TTMTm
STaxj0EqCGGoskmru7axVy5gC+tMJ8Ar2IMIg6ERPnzybNfmazCfhV+v09893osCKmMCJsWRY/5H
AgEoRhXaqNOt7axLv/3U9LdYBFMV6sYyl3ERwAuk8813PszbqwZfZ8Dnc221k6VwEhawvJRTUYQW
DKRg8TiPIZz57kqWv15uyjrFnR6PAD/qkt+yMWUm25TEQhblPu8ZwI8BrC8/QKFQty2Ow68zq/NN
ynNj43gs2SjDyaJptI1d21ZZJFtRvl/+MX8MIP73x3j6HakWk4CecjvFwvDHx1HV+SEzUidB3SVL
90UQZG+t543q2bFo3u/61OVkg3K63aPq1AQbO/eqXVr5hRllBU+d7Zw6440BLZovHgxqDlv40n4G
bhZwELTgrrIyYecWg296+pkusCfhJCD1xIQJWKfR2C7MlT3+3Onk9Gkt5ydBMCD2JY0lUwBv55Bl
h+DkdU7nvl5GHUfoVcseyHPYuwZhMUsWiSxd+elLBD1dkD3POR+dbERyB8wE5JY55Nkc+ar6USZl
e9OI4ec8VK9MlLBsTvrtQOeDaOAUPM01jvtB93J5XZ1LB6c1ruXlrsp93IczJ67b5hfJOWy46o3N
JY26pvvZEXoN6OXUkJaTAwDpraHnfWz4ZAprlscey14NBZY8ZF6eLvfm/GLzTe3UZ0MpC+gmeH0l
MOSM7MR4sIrq32u+Da1ILatNRZlWTmnFvHZK3ILkI4cVzMrZ6PwPh9ve3x+37XzkpwtJnPjjrqcx
dGD3l3/2+Qn2/qeSWgG3VPncgf0ZHHeHJp2ejKrrbqDS6mz6th7vW1rSlSy1EJG6ZJ+fSjxslDWU
CiBB4Z5kgcb7Sa705DTQ5zLgaey+bSvNaA6jdUKI0zwJhXj24KPNSjf0oSbX9ioEejs0WbAyI0td
0Q5jZt4EGYLejZHmIbHnAN5tHS17JezOnbaRunQ5v6qA40NgVKeBamBS1B4gnBYKEA+Z8LZXTbyv
BRxnoyELIwHfBJxIX/BDIPyjYcBAFY5QlliDqC6sL73SAo8mr4daWhdPkPhvlYyUw26EiB3VA2b9
43JfFoZLL7kwLxG+NDKIDHDAhcGcxkVlR2ZcVBpjZb6tP4n9zPrSVXNtN7A8z8B2D4f0Oppm5j/x
pqgPZQc/6KgSSfJYFpDgCV1hNj9Y61svaZDSu8IcMH8jaaLJnu2IS/xrGHRGsJ9dOWbRzO364HLL
gjaCsKsN4BHgySsZHCHSK2/hyJ1tUf/2Dm1CxG3rMW/DqD0c8nL2odxFCv/VMiEWazTCC4uaw+6q
4P/gaGLfSS6gLqRcb8/ymW5aF+RpFiS4q/vAAoiM0yfYxDYR8KrsoZmkd88LiFlIOB1grkDaD2nv
WofCCFKoHiTuvqf8xAiWwQyv0hb6SO2sXmH+k+49GxdBh0h5g5OXc5OAvQRIIaqe95DD9iPqBEEk
5tyGB7bpuL8SCDjFvYJXPZ0n9c4c68nl+c9k5DHMeP29OVXDxulT8VhSeKCmYpcaeAgfxzw/KrPI
4RXcIaYDPwlunIm0cBpPi2EjoKEF8a/Zgfs2KkGu5ySbeWqLZ4WHvKOJWC0ALzHQ5cz0+M/MAKXe
Spn/WtvAumzqMbUOZlfRLabUdjHsPlxTM6/YjNw1Qxem4488BRlzawzNWMIBFMfJlQW2kFD0mk3Z
wFTaLHyBAxxRB3s0kphMSb+jNimu2v483aHNsmrVmQkDaLKQUdlA9cFiqwGy9Pvtv9OvMRRwlG+9
Jp4csPwkjNKB68uHCKqe17xcnw50WspyRgaZvTYBmt4t92TqRcRN4wcMoBPIhY63MHJdi/alzmgH
hdbzO2gCOSJ2RTfdZHAOehpU5kA8yZ8/rspZepkId3hPBg1K0J1tKICIaQ28Rz58znWh7mzTK1dy
44Lgo6fXhvgohqodQPyjntPeFlXX75u+zb6CemrcreNDecGClZncggbhPsHQuvxdDG7xUViBZ69s
NgvnF716VDAWEIj14nFLwj6+6dSuxi4dXTeSp13h28bvUyNQqLqhUlv0oGzVX4PAQd92nY03ZWvc
lIUVoQMv4WeTQ5ua+sfJ/xptqDDX79DOXIn9peE5NfqtBxTYcmrMeKAjU34UtDj4WbEy8gtbo16Q
YtPkDcNctTET4okWyRTSUaqwO/l9wgzyyinQTkPeBJdFoaC4P7UsKsrhH3todo2X3DsN2V2e5YUJ
oFp+yaXFLYcAx0ZtASWHKg9hrWvesaGaVsrNf3DQZ3Z4vS7U2yA/B/Vsx5NZ9JAoKuFAVE1WhQtV
5rU3XKbsEU/q5XYSyXgYe+kd0Hz6Ahc5GWWN0977lk/3QRnML8RWcIAIeushHexhE4zC38POL331
4aXWhc5gwF4B5IrQmBW7SblfJKEPyQsWgrQO1VLP4WuXh4Uj2P+UdMwUVuGgG8aZ/TX6NBxlFkLw
LMyNH4NYuw4vrDNd2NDG/ptC5V/GFuHFdmITjKsCq/gyzYn8thgJriiwYg/Qq2swGeoxLWKISTG+
qW58Stl8uLzC/hRSz8y/XlRjIhiN2pwHPGR195bDM+sko5fB29024MJUzurQm6UzbrI65x+wrhf/
tjhC31aOUe8BM7du20H0b449kJuJZ/UdDNqMrd+AWEHqrjMjeN72h9bPrKjsufuDzF2289vU+tUJ
zmM4mPX7pGAdFDkpF1vwfCA3lATWYRiNeQd+or/Pm0kd3K4sQEjI2kffzIp3s+L2h9G5+S7JuH+Y
g7TdspKO7+Y8NzdpNnmhqC2y8fpMHiZVshuXd/KuTKf5kPqdGw1OlR+Lk3IulKacNpoM6acH38/G
LfF61IyBtFFVBL/j9r6ufHfelE0tipuAZuwr8wNIEHJQPFBpM9+tCbffy/NxriaMqdax6H3LFJy8
Mv/YKyfOBji50Y3by42VBvu2S8OBrayphdTyP4j0fJoSt2w92FTM/RGAS2vjUzFvGt9eQ+EuNaEd
KGw1n6ozUsUFiBftDZvvcnPFzWNh89BLnjxJ3H6GP26cpgX0LImw3kZP1SvHlIVJIKcO/bU1SeW0
pWfGPZA+SppPdlnBPFQ+Sy/f88r/rUy1Mg1LKUS7wHd1V2Qc+RaHhBqmvOD/oXBb+R9VpvaXV9RS
C9o21WezP00FhLYMKe5BoYORWD1uU0makACftrJuF+aaaDsVHLaq3EvtEc7dBSgBn2W+TbP0up1W
1wA1mxYAtbpNjnP/2sK/GV7XEM66M4Lfl4doaTVpC5Ubhi1Z1gfHrCvqTTPOkTVk7fbyx/9k0jMZ
VlfDnJymsOs+P1WpZ5TmGxPyyaOdEtQ2cm9jEzd9nCTPI9aWwa3MmjkUbZO18DZzyLa18nIHeDLk
7pN3gmo+znjwErd9Ftpl50RJSYOoywy4oaiO4THaz7OtDWmgiPhJfqzGnmxtw2ufsrGQdy7x2+2U
bMdkGu+rTJJd29Cc4QY91RDsV+OGQqzuxbIbPN6qDg6MSubJW9CM3udgONajbfXitpTVdBPALuVj
KpL0tjAaOBU2RfkbUE5jY/vNEE6TGHIk5KG7ayWZIHvoZjMOX8Z0wxxTkQ1v23JLS2XveeEbD3OT
tObKgJ/FhCCH6rxwML7sjNnUOKIusKvbcoPn222Sq32V702DvHnJh0HzW1e8Digh4IawEgMLZw6d
LY6zMrDkTZ8cpdn99uZuU4DYQV32XMC4wPXWNBkXAlpnjKuhLOhkI9Rgh73tK2dTWlCYoW9ewzaX
l+xSC1r+G9gMR/YKcgOuKcLZn0PT/zEEeZR5K+l7aaS0rGekFi6avWkc/cSEeBCsHCx2yP2jxV6N
fI1bvdQLLfEBdsYd2aAXXfAiUUJMMgWV/1vOzZW0tJA2dEFRkZGaBKlC8dVvoFzJyWOSBWtorXND
hPdafQ+a84pW4CSKGHRbMD9YOOI5uKwDIDHxit/LK/pwakabCcloG9Rly1B07T8Nr94Rk6+855wb
ntOntfFPRFUyo2PAm/U4OP4fZ1fWJCfLhX+RVaIgeqv2PltmMjOZ3FhZ3XAFcfn139O5ms+3bav6
LpVUoEE4HDjPIqNtRqrt9QV66bQ5Nz07bcCbEi3zUAlm5QRnYCs2d45N+tKvuipagR4s9TF7eNGO
Y/LIOEskUxYkeLl0y/YpLtbkKJdmZ3bm1BYfk9SO1EmO9m7yrLBz1tg3C03PDxw4TTWeV8RQQGnh
1p4oXb66XpOt3BgvbSvM/Ty61qxB8U/m/Ym1cUCratN5o58KHEp6zaJpaQDnPfEp/5Kw6WKsSAAo
6csNV3g11/mqZu5S4+dxfWo8xvtrZyR5cVLji+1Vvlfd8qJxnplZ2OzSwlNNkgLPwbs/UB9ETQ9+
XMOaecXCgqTnAX364WPPiZSmq042NCTve1xqvkJbIDppFKtWboNLXcy2rOwU13Z3VuJT8buJx94e
W83vVL5GJlqa/NnG9ViUZyMBwBVA1LskUl/dSv++HhOWmp7tV1QC+siA/dmpd2CpmRdBuxZtllqe
bdU8VoORNWg5LizfiAe/cm6LMXPdjHYwOMwbYZSbo44DJbeT2XqvHECE61Oy8DnnyhlpCwAGHE+w
YhSgLGb0Ks4U+zFfo4AvnFFz+QxCS+lUOkMmoouNcP7kg7mbqhgWNJkveLOSVi2NYrZhnQoCAZBu
AjpHdw/KoHtV2R95u6ZqvtT8+e8/bSvTLAprbKg+ZRDrVqm1z9UR+o+37ai5ikaXDvmUCECLorrS
oSCwm+xycmegHrZygi/9/tmerbSUpd1OMcQ60x9JBgU6M/s51tXL9TW0EO7nqsmtGiOuKgxARumj
0cLnHOLm9zZ1jzy7xcAIgXMujxznUQEj11qdEvuOGuXOGpzt9V+/tEJnWzftiEwtCy2D7/oCd9dt
4+pnGU+7CIe5Lodp5SNcqsNjBHPtDG7TOurhznfSlv03GdNDM7TKt+z0sZUcBlMF0FieM/itu6oo
uvDd59IZQ82k7UVgIdc4eII+RX+RUsTvk3YNYfvvoX9+dT0Pa3YQ57DZzPuplbi99NWXDIzDY6xw
Vww91UbPdipxOHRfBjPFJcsFmLH0a+OcJTUK/kombu0kiFCmHfzIYfCsgR4bUv2mSx3oE4jycWRt
8zM2zW4MMntCIctV5OzkncBI2C3YjfF7zsCtoGMH3+DhrJfZfyWF9yjG+Pn6+lr4CHP2LXQpPLdx
e31KDOuJRu6hUfwLlDHC681feojC/M81+iaeeVJMJniMpnpLbPBzouihaHmHqvMZq0iz35YGreZ6
bwuDmeuTyNHxnBFvqCdi69F3K/IKmfDMN4c1oOLCQTqXRZ5MMlpeiw5S+oWXEFX7uO2Hn/v7FMIh
gZQaBWwoTpN1l2a/u+xOjr+vN70Q/uYlMMLN1i1V257gElBB6FbmRu1LE7oIEKJg5X1UKHPlYy/N
ziw3im3TZiMfNRhfrt8MD5OxxvZfanmWGrlgycQNQct1+Z21v+y1o3Op3Vl0dRojMfsaq3+y6k2i
03tbO7fdMuYqI4Z3xkS7qT6JaUgAi8/foNG8YylEKNJGrUTthQU/1zNOmOa1zuCo1UL5yyLmoxfH
WyteY4osTM9cX4SUYPrTNM6QkXbpnvdjddeAMrjy4y+iXxEc5uIiqe2Vjm47bNei43sD5hXw2jFp
0LY5Mo2xkH46RZ3hG66RbNshJzD81EUgnJz7sDzMIek99R896J9h40JfxY1sEP8ME8BRDqXqkHZ2
9ehRUaykQkvTcf4Kn3ZpktYN9aZWn0xZVW9Z7mX3MFxvv920Uf+BSj+1XiZpmzdprI4eJJ0hiR7H
B6OfVJhweBywvJab2/qx/38UZMzSok1wmPQjsHaUgz6eem9jXtuhASrrjb3MY0EDLV/kpPqEl1vF
/xR4Dk6bg0VX7h1Ln2IWEPrS6FRjYOnI+k+a/fSKtbLrUsOziECJ2XsxLLVPkKZHEhDA+3dluS/s
1bmkyzDhF0/1hIDgFq+ZSWSQOfFzFrG369914ZfPge0TgOz/rksnaj4SHftOuXbnXfrl5x4/rcwE
XuNZIxU4PnLT4GaUAT7VFregds4pwmw9Iu0butqsehjpuJt2SH3btEI8K902K7N16BIeA3CA354L
+B4b94NeowYvHKz/wT5XxDDGqYdUAiwsTGMMpr7ZdNnzUKydp0vzPluLqiJIkaXsT460fZ3ckbOi
0riSclxeLnSOfG6gFRm1EPoD4aXzk/HRVO/XZ/zyjYXOUc+tPTa1I3CTaAx9lEkVkNbydfliiSSc
APq63svSz58l9l6LpwfbwcMDz/iLzGRgtcWX603/u7X999JA5wLMrq36OhsBaoQ9fEZhCEhMmHKn
NBxa6YRjR8BgLRUPe6fEW4FbQmTQpJYT5nGThSi3k70Xg85twQUqNLQXbWrcpU5GW8sXMGFbvwPb
LIDKOgtg3us+MDZWuQ/DeOLrtC62kUhcRErSP/Cs9naW3aQbXsQ0FIWHTCIlP6+P8/ICpt5sa5gZ
+OeJg+OMMV4EZZJslXK/MlSeAhvX+xs/1CxS84o24hxUj1X0AqIpZnNNc+cilYd7dK4FwXPb8Cbo
kh771k9+5zH8aoP8j/xILV885B92FUSFv6aMsrDg5koPeEmvYPKEzloYUhTkJZpWSkkLn2Gu85AB
dCW7SmC1ZUfUPv2WFX5kCL8YdHj9Q1++29O51INbZUbWWbY4cRn/lhqyMV38DJ2fLEiluYnj/CAb
474S0coGWpqq80g/nRet6KmuUuxNOn7Q5nB2qbk+kMsBkc6ZCNVot13PELNqt/Y2QOxov7blcCjg
UbvSxdLXOI/p029vetE2NHHzUyGmo2bFdFLNIP8yiJjd40W/XvkkS1M0O/QinUzw3x0q8E6Au9Le
IaPy+fokLYxgLldTemeT7kyqE3NL2xeefJG1/KomCEwP9eF6Hws/f65Y0woXqGw3AuaKZU9MRj+g
lbayHf7VBy9F39nUjBLHqnYafRpcbwwAGqYbUHKNgPFeUx8ycgLA4SyqAiALu42aKr4d08wFwS3K
h02R9Mkuk7J7dags73iWEhhINq5fJakJAxAdfykgavhqMotBLR6MA8xKs+3G0Q1RrIQMQ2XF29RL
29dYdPJoA7QPuF/rZkmQDKT8S7vSepmaVm+hUMa1r1HLfiyjsdrobrA2Hg6PgOGSZxXvJjeiYqeF
w0NIq5gPuiPtoYbv0JaWdv6FyNj8W8Sxeu9zpR8ttLGTNbSCO89y98hbQDjIbPaYyAblC/gZrGIL
L7/K0DlRpQbTLLOAXD+lzFE7YM3UK0wSx5BS3EwhMSH8tldO5VuehJf99SWzsCznzJXOiB0r8nDV
Hto+P7vioS7c3lnT8CPu1uw3F5blnLaipc5bXSElG0n2MyXJL9Ah106bhbRmzlbB6Tw6VT2JUzMO
XVAY1ddyyk9Jyb/2nbq3pb7xwJwLgpiJZxRcggxLhzjs8SZUueZtOd9c80PVCaT8UgAvRN+EinyY
0c/rH3fhhJnzQc9avRM8D9WpcEb3j7BlutUpgzL1JPhT3dlp0GajAVM6Jwk7eLdtr3e7cB7MuaKa
ppaTC1ypjNragCayjbnlx71cWbJLCcacPKQhveWkJspPkdJVHNQQR9vIwnHvB+plexWVVVibJN3G
blc+wDuaP5YOiWDinRZfxqSOHyDOHr1eH+tFcimynbkYQiZaSF8xjnq73TUbXZD8HoIAdUDBlt2P
JXVCA9F4U0OfZFMLW2z61CB71gO7ZJOu/R5XAPAUfZSvnDMLQYTNbieiVWQCL1Cd2ryTPlV4pXAc
a2/DHDggicyDzm3edSV/r4z/n5L6hYNhzrUpGismENY8V6La5AQSHLubXLsTvts00zcTRMJDA/jK
u1nr9HWwuPPDFRz0I3uEPnbYgwsAz+0Cspi2sPnGTlV9MqOuOYDJFT12Xm6GpmnzrehF88NKuL53
64Rv0omy3ndMmjxGBEJjhuUVP4UunDro6cgOOQP6J1ZT9pip0bijTUK2hsGHJ7Or+NNYwqdzgGbR
DlKro0QVx3BDBi3lD0Bv2ydVp2wjm6p/i5w0fU14n/4mQ5Hcl612g1g25i4dp7jxBRHZHWREpxda
l8CddU396ijUiWOsij9uZYFlmLQkf0aZYwj6Yhog4gPnEiK4/aim1PYzvJX5xCHZA+tiJ0i6GI61
dYentLIEER6vz2nQVfVDo53hLS17sulNh39oWqLuQSu1raCIHXZKOztdJE3IG6K+TSljvhAuCVhj
smDUvDpmJli6uAWqQKYQBCcgLPgGdLzv+4Qbf3jErF3iOFFoVI66600W+UWPuS/Khu2TxDUDqFPx
naFi46cpWRIAPROHVkaFQn6fWG9uJ41tX2T1K4dsqD8yMwliB8AfLHxrH5skDlQOoRAIXiSvXT6J
jdMX4xNeBCmwQaR8ym2Yu2eernZ2ZVdh25vRpq1jvIpDWS7xbSNigRj1dCpt729b634XRXkTOk7d
3pWV1++45lBabSvxbYq7+LcorMYvsh7KHkmXr0m3LJxlc4Bwb9t229QenukSM72zWGPfs+gWHzzE
kjk2i4CVYbUdrn6eVT3iVuv5dZlu7fImNO25g/OoPqXRsNiTjS4GsCFLWNk/JtUfd1xJEBcSiTkq
yywdu1JjqU7ZVIUQmQTO/azyV4b9mjTe0tRb///jm9GhkHZGZIOtJpBBaeYdsKPYStxcOLTmWGCd
Ym3VyL5OHTNDlzIYBYOqMrCVZ8ZLRzHULeZ0iFGM0GCBXcqJuMzx7cHTKApk02YCgzNMa7pL6q7d
QOPVC1U7vF0Pzpdm7Nzp+Yz49LkbG24LvQsmEVzsv8si/k3wWnK96UvTdW569tCDZquCTqYFxYbq
p2mB6Q5xheLJ6ZAtX+9h6cefF9qnHw8aMq9FmlinxCt7vzP442hPX6+3fSlrPP/686g+tV2SiaA0
45JTb+jAoVnY5zIG8xxGd73TPuJfnq53tDRN58F96igmjR0X6AwnDEkRq7zcF07Rgycrb7mznscy
u5gpAIJdAiOmk2LpKx+jbRsNN07TbMd5Y6oiRqYBmm2/p6Hx8+HDNaqgk/cxGNi3zdDsIapWkN2A
Dwg5cZspwMRrGWhZ4PhPYdh+vYtLoek8Q7OUiBtQZPKQEaKY7vC9i9JcFdqRqPakKsejV0lxmzUZ
myMkpdlUpuFCk6EYIv7W8y7eRVRGR5Bt4/frg7lop4LRzHGSzCpqJUZc1NLejA8mAZi+SKh+z+N8
hNNI7QXm0FqHvKXxYciTIoDgW7FyU1mYyTkSHZ7HaQdgL2xVwJHIcQmaJBPIgpLntCIrFdqFvTmH
ocORwRqtNiUnjzNn11bRuIGWSRKCaYm3EmA43gkKj39WZvO8lOfZ63k2Z5EgNvEmDEVliEO4PXvB
vbs+TgQwDhQu5REakOMraZ2P0WthKK1HAFFEx+GOI3KPfxFJBYb89R+yECjmIExX5LGRTW5zYoYO
Tc8I8eAbgFl+vfWlOZ3FiFypom2Ihge5/dcwkIShxGipxu+cH3a0xo5dOOLmsHWRKRP+xxFso8rs
yWty4wAHyMCCIhwD/b9oxY6m+mMoonJFHHBpzmahI3Pk2MBrmZxcRKVNVrqRr6OmQE7ddTd2MQsd
RV+4hceQdLrjPiu/aHh6xy83fZM5RnMqO8an2hhOunM2PO+3SPigBlT9kE65AehkDfS8sGfnYE3C
BpeKLjVPsjymVeGPctiZYxm240qFfOEzzNGajmmNWLuxCfsh48WMkrAwxIcUzsravXjdxxb953r/
+QzNFTXcaYKnBB4vQnhFwZ++4E7Qqmj0C1PUgRkXOZzQLPsODykoZAiH4T4Fpz3pw5a72oELR29b
EPYsXvRjT1GdIfmJ56r1pdNs7KyCp3hV33bm/gfYOVqFYyDNPWVCBxD02lRUbqXlvHVF+dAbcu0V
5ZyBXAh8c2M0ZZciLlmEgKNL8NltEapsSMLra3tpzc0Sh153lcuMaILPbxxIQL1pLffQE4Fq4i2S
xudVMdv8Xh4DBViZ00mKPOxcnA/ZWkqyEC3t2aZvoCzN3TQ3Tz1MJllGfKVfcepuBun6abayrBd2
zRzZSRsDZUq8gUC4pQl6extBb8xeW6ULVDU2B3GmNmSLaQMDeDLF7bFzIbAUJE1rxIGjU+9kdGO6
xZs43xh4D9yVeEwJPRcWnr3iBqRl2I3XhDnQE09iLNZlYp6q+s2zRdCSneHcAoDAEpjjCk1qZElW
IRuRuN5nRPiEfmVrLKOFRTDHFEJubIKQQIlf3ufThtUOJIe6wvVFydqgg979MXGGNTvHy/uFzl/I
+1FXkP9OxpPLqfB7iYeh8uxhoxIoXWdjuZJkXN7zdP5Y7qVp3lQqcmCGqE0/6miCogZdyduWFvS5
009hus0yodKe4agkOfK0D+XgDaq9MbOe4yWlC04+dZFcoGS6gWv0ruusQzGs2azz896+EA7n/HgV
5/XIlANdB86MP33bRQJsOOSiAXQfx01D+/E7G6A0uZUTnpYTt3BpaNE4wbvvAI9gu2sd12cqYdue
RN2xVk62IYad2gGPoB9Oi2n0h8wou8DtawpMl+7iIAOQ5B66gEmoElEd8Dja7cc0d7YFp+Quabrx
R2dN0Tc4h04vvKyBZPbghqoFspzY6L19krmuT1xrCBWX0PkltBrfS2jP+CMmbD9BGSuYirpJgzzl
3Vc9eQ3e3TrrZ1W6GSqQdX0cjap+hmTCFDTDlBxQbRtcX9u6PcR4197ocnLvNc+m0HI8Y0+4wbjv
FALIgZrzoDPT3hfAJWz7gWVyw5LchkAWwPayShBQ2iipj3U+2D+mvONxKESfd5DQ1GuFyctbh831
BtyhjOtqVNNp6iCACnI9MOA5ZBOmPMsC3cgbiufnWDM7E9qRtITVbDhJJ02CRsOLVhR6Re5wYQxz
UGqRdE2VKTSea4Tl4vuY/OYxROSAbb9+Hl/e+GwOSMUFLYOkMTJl1EJf3Xion/CGvib1stT4eVSf
Nn5iM076CUQjlWs8SjdWHdQGRDVu++mzhCurAI2meHw4sahlPgD338B8O1xv+yIPAV91Du50TDuu
hYT1SpRyPM2kbTc9QdlreiM0Quhi9WQEZVO4X1CaYBvHlMPedLNy3wJwCsxMyyGoqRXSvzSz76U1
2H7Vt+WjMmD1p4lw91Cqs+5dUOQP0CC0whTsPsBno9JYCboLp9S/nPnT3I8Q9XZa4XQnIVGO0JXz
HhN1NwkAbjmvjzJGqeT6XC2E93+ZxqeeOB7RzAFOtyfTw4AzTz3knjsGeDMLb+tgltAlndcbzTCO
JxFriKIQyAC1beR8ZHgVX3sJujwIOi/iuihIxrjiQ/Cha5DrvAnT23nNuLJUl1o/f6RPU1TVbpoN
iJ7HFgcr6tz7xoSFuHPj/MwikOEx2Rs9NHKN+iu1ZdgOP0TnrmQGCxFojoKNK6uqWt1Hx8RSwcBi
P2YPGs/TlrGWe1yeHDYny3hWVNqTCy/6jmofirxhHz335hoGfKn12dRzWJcJPfbukeJkZC14cA9m
/+umhTkny1S9TYrKxSsoq/VWMHuE9kKlAovy/fUOlib/PKhP6yYnjl1CXpqcIH3qQ2n1GIsoMIsM
VeLd9R6Wpuccuj/1EBdtJKd0RPzvv5P6m0GP2AUrS2epbfv/2yYqTaAshV8veLWvoYToc6E2TW+u
3VSXpmd2mVQjMDCuIPTEudvtUkXkFnfjErLbNaA4EDtZ0RVYGsgsAPXjkCHj6clJlx/c/MXM4wjq
w/UPsBCn52LJDbIqvGYiSynS5Dvj1qmi1qFp8IaIh5mkWpPwuDyE/6CHHVyJm7SephOxIPnTeCR+
78Bx3RVFqdYQQ5cABqB9zIHEU08qp5a4GOFs2QM+f8IjluVP3Vl+DUqqbmN8N7ph5ZssvHbTuaSy
tEiWOi5pTqZB+PcRx7AHyfQuSzbEk81jAt3AgOhEBRAe2lDh5RvWDWun6+WVR/+DnzFhk5AjxT6a
1IyeHTeejg2P4LYJBMDezfpoJbSft+F/Lx/UOff/aXtqwevGPJe2DTwD+41NfuYjX8lxFpbEHJ+C
BQ2JehMiObQiO1WmqT8m+TnfWfN+W5ikOSy7GcsiRnF+OFXTfa5+G1r65viQR+3K5Cy1fx7Yp8mx
Ia0a2Rklp0br744uioe6EMaGQb3uV1p7ayfgwjzNsZPEJE2fDngPE63IN6Ic5VHXDTtRAHI314PA
UhezSFnJBl4GBkZSVb8BjQyBnPGTNF1pfWmeZmGyTFUZm1WB7KNJj5Hm71Ufb+PSTjewmzFX4tjS
EOYxMu/KkrYuP7Y88nvy2AHrW/G19GxhH8yR45NgiYP7t3fMgOMkNPnijeXP63N/uThB5zjxLpU0
gWW2e6wS2oD7kFj7qoBjScy9L4Cm8e8iSYoDAX5lm1eQbL/e68J0zUHkhjEQVfXKO4o+e7Cy5hv8
EB9N2bxeb37hk88R5F0s4xKn+nTqnNAVyRejqD/6LMv9NZ7w0u8/d/xp75WtFGXlEOuEF/UxHBTE
Ai34CgRMTcZt23sOFizhSeWJuHFhM68PjlH97Ro3GLm3M0tIa16fp4VhzAGDlmmAawz96lNZMLIr
IvjHpWKQYVzEa3t74VPMUXAeH6bMtJLoWMFvPRoLyCrBvg0vh2qsVkZxOYeg3Pr/j1E1NTguQC0c
S0I3xgRcnHMXTS9CVyhKfr1tpmb7exSyTjsLfXiT2hSleShj8VT27spxvjSE2R3GhSJDVbnNeDKz
2nw2BTy9YEWfPsuiywOPTs0eINv8/fpYFhKVuSh0brq6bUpQXBJolluuHaQOYMdRPX1zdOcFWcf+
qmrNDWNhZHNh6GnIBGiahjh5aRmdIHk9+bIzxo2ZDFnrx7CpeRXQU7vtskyd88/4tDELlYmcVRny
ydIugpRYD3DCeaW2/Xx97i7mXbDImE9e7Rq2qWso/dVJDo1zvLDDzXyI+SapURg3UvzJyqA7HWYw
vvrtMI7Egk+ZsxI4L22nc/fnb/ppfHVSsNpI2viIExhUYdSPgGUgfsfEDeWXcwezCXQBhOs7z4mP
YHvs+lZmYZ3yVzrqtcrHpQVx7mAWOr0+B0DVMrIjSrts2wyse1MTSw9MJ7X0s9GGuDsV2bQSHC4d
nefuzqHv04RBJCSN3EbHRzwsP0IveZ+58Q1vTOemz11+btohmmUZLP0ETfvHGELdUcTN7Rm1A8Xz
IQDg7zbkOOzc/r8rWKzZloYZ8lGBmFzLD0uwwxStHQMXq2LnkcwiaKe83komLOoJnFY1Ta+qNNyj
4M59bWZ/TdQt0gyhO0/67+AutqjBIGAU0RqV/F/taJ7nn/ufRdcoSSKatIBfSgpdzfrFxutKS7u9
QX8bIJjkpPRp9cPt4U7EVHrUZrkTuFZNJXkwC4ADbPupYxp36/EOFsdbm1f3WVs/JFPxQrq99qZv
PLVuonK7c21okRslrNRJenTy9i+o6LC1b35eDy4Lm3uOhSQJvA1ciI4fIxc2L6l3V5gyLJTzDobq
5noXC7tvjnwEtw5A6AZfmhtim+dvtdsdAGQ2oyeT37jl5hBIaYB3GANffyQTDN9h1pHWa0ZeFzEP
WClzmHGtAa0krYspaq3AdYCidRGmCiusyUdk598L9RW8Dr8c6kCN3cag3ckR+UpsXPo+s1gymsJ1
1ZjlxzzBidyWExz9ANbe1vFQHaO0bFY+0kLMmqORmzEC2c6S8RESa09Q0znqBJI+1xfA+bde2Gpz
dI1nJIq2np0f+ZRIH8h2SAGhQ19ydZvJtTsH1sQorycly8RRFlYN7eDhZ6whguLK3fUhEJT5Lo9i
ju3kpK1yySb7WI4k2ZqdHB+VG9d7WGrLyW9kBpqFyfLiV+3Kpt0j7utDF03mG+RwdHv0DLvhvoJj
+RvjRrlHkdmAonqbvAhlcH+wXOuRGSSFA3sWvUH8XWCq7IzdydjKD23pRKeuNJM3xgQKIV1buXdw
FYUpMVT18/chaSY7MBLBdy1eL8FjNct6Q706gVtJbvGgpl3thbJMPVB+E8sMRG6SEGrqwFvC7FZ8
KWsut01r2YEyGKoqLBI+YGrxPjJRafeQOW0BMk4hUQzZarAtRhZvdWmrfekY5sEgndhjMdAwZqX0
e1hoI5yOrR1UchTHsqbsxYKHwk4ao9yWY+Qexx52OYNj8VNddMa7NZp5u1NE1b/USI09pBCbXx7q
4iH8rSRouI3cxIAZDIFiuO9aNIM8sma5EeLxKYLrs8P7oCkr3gYiS5PfZQ8une/ATSX1i9SkL1Vj
NDA6HmK/i1UbjjH8jz0KNrG0GGyOMF9wvadu97unKfnRxZ0qAoaq81fYhtUwFx7/QCXLwzeGCv5z
18seUMi6pn7t2MkWnLFskws4KjDPG3/KNsXDet2Dw2HVpvoVDbF+97Jh/A6SJHkpwUx6pqwqtxGJ
+bcB9DgRcjODivE4ubsa2su/nHS04FdVKtgPVWPfPHpNM+ZBLMx+A+D9EMIMMofiWNd7j1PeeIFA
pTcwOwvklmkwjQf4qhE70Fg0EPA6EyxFBTJlGgvnldkSpA57FAcyDv0PQWr3zhPW+AYrxGZDRk//
MdLE21SOo0MKJGEoOFJaO2o5iO+sd32I4PZvinvOCd+FPoMV4tV+NHgjZBlbNgVwzC45sLCZfSRt
Hh8w92xHSst7buTg/AXdB1QbKpIzQNApf02DbTxJzzR+CrPzngxPFRhqY8TfKbWKnYwo+FOuURAC
eVzZhmXXpz9qmaAKGdcu/Qn6vOq3npLkfkSRPPcLkXk8hCBYCY6QC4roLoUQUGDk9tj5rZXqQ89K
91lFPcN/Zm7Qlar+6kVQHxwVw/KAmEC9o3RMA1JAiivheePHpgNck3IJxNcaEaHNiEcb1IrTu7yw
2pfCc/ldnAuYtUBlS2LPOTnZeLjwCl9LQ74Xuer+shZ1eng51VkINXsXYngW5LtJI4Rfwthgm2R0
PHKOTZfGvQbSkXxkskQhUxd6b7Gy/xZbsQQkjXZPMKxqtnlWF0+S4lAyS5wRA2mgnO5O0bbx2HCE
aI1zb2nPPvKGgoSkbWcL4e7uAYIiwwEyFKBBnc2VD0JpsiGWqH9WSLh8YVX6WfMSL6xGUfgkz/Q9
fqn7gZyt2qYjlQ9J3EA6unSrgHYJ5OJ06NoIdB2tjqRShoZhmKd2eZ3mO6rsTgWJHGANb+veu69b
EYX4yexdm+SlqWNAl6MMMuie7W2NFsSrzp6yey9P4jKQvd09tKo2NmbWdxtdmSP24dBGe5KBrwxF
Rw0R2TLr8o3ZpM7BzXNr39VJ9RfCj/RdxvW0h6ul6H2pQUCGo4WC3HLGoYmQ1exVuk6xdyCWwXyQ
4bqdlTfToRu74s7ytLXjrMk2SFebkAmeHHAX6kOHKfo+gCMakD7hQZpEBvW5B2RGD6/RbaOM8ujy
vruz6Wh+HVlm7MHgcj5E3ZeND5fT0kfkzXduBvgM6Ik539a5NEGic1O/rw04vLX1sLU7w3qbjJo/
aS+hP2jLi2wLlm2Odw1Py48hI86XkpHsyWhkuYMPaPQOCuv4HhkjD9o+g16gIxE9bVPcTb0HBRkq
8r3bjfFWxWa9iYgE+5RX4FubY/rNwba/hyMjD6XD67vJK00UwKAbVTrUekx4IXB4nJnbDSzqVeGY
d21j8Aer1tDv9bycfFEmjfcKiqcPbsoHCMxP7cGAgVY49fybAnPuB8Ddsvd1i3uT7yVG/sXtemuA
JfLQho42SifE0GiYy746ZJqOX0Bfp/iadrdtOQWdvYzSEGaa+i3WtHhu4iL9YsgBrnOeDWWsmhCY
haoc30MXpfXQyDR6rvOi/QWruUbDdDOVe8HH5mcJSf173bfxwSpwY3bsvgdAH7r6e4EHKgfWwGYM
FTtePfCqYt+plbETwfT9LOI8PRq6x0qyBwNxipGDO7BiY8ZmsXXAQsX655BBVFkERxQg5sH9y6ot
cuDo9zDplv6PsytbjlOHtl9ElRBiegV6oj3bsR2/qOLEESBAYhLD19/V5ymX63bX9dOpk6Qa0LC1
tfca9kiuhvuOB+EVR6L9Cz3fal/KgeIO3+X2B23b6smUrrgBRb+5BabXeZuhMPpiAQv51HHlAgE5
gIQV295gb9z+pLICyVTy7OfQZPUYKiyNtYQvJQzUlyQn2TgmeeMXQCE4MBkppbzmbgac8yjAzzQ5
3RBQYw8DfHyBEG/6t6m02BYxctpQqNJEroCtb6HqKm6aVic1QbEOR3fzPuCITLp+7mE9Dge5qAXU
aDdRCV4Vb/h1wxaoQRZ28ycIF2vbT06+W/oQIqw+9pNpVPbTt0mWdGBZ/shqyJRNhmtY+5H8ZkYh
BxRIRo5zMb4IbxreewdmM8YvzR/bLE2/zTpXwrmoIq9j23TXbEAcsolZrKh0YNEX1zIvRMxBZHlT
tHb2U0YrwJGUvVxNs4AaSggiZgWf4Kt+oeEtEOYEG6FtVASjBRrzIbRx8UQlLqqgL3nPApjtosjT
b2Qmi7+ON7jHypTmpvXz5gbOBw5MD09+hxaBlPBBaunKJJyCYL6p8m7ZVW7OYOvmtXeB68gtyZm7
QQnXP0BgvnxigGfuJeMzsi/PZHcFNHFU1Fko70BgjibEhkRxZAsQq6MO+VYYdY6PwXKhDJsSHoJA
m/PiPvcWcEWNKkoVj40fXjeAfD2OHthsjgOvSr/trT0uKLh7yaWqko4BThVDrZ8uSe+O+tUwWZNI
dr7CvjdNeFv3FLEPOp5D7OosCyOpcvI2VOHwg9uTHZuwVbcorjFwvTvXElGYZ1JvAm7DPajvIAYz
VAXB7Z0uw4mDKr2DG1TWXrMstoY8xllKk8V2iniEDlWs9NjsIOYZljFsEd066etSTVskRO671U7N
m1qgLanhZScjkBxlEHXQbbzLA7RvDPHce9F44a+pCcuPiWd1kuHcy2AxbC9byH/Nr0MXznBO7XP9
EvqEIdTCmWqAZG/lwDeFDe5tHdCQxC7gdK91MQaPAyEsDWzXeRBdB/tY4XV0Y4TJEmwy77YM/OC6
ncVYJ3PRmVscVDaSp9EnNwwI334zNoXBcLThFlQMcxeUi/5gA6lR3rC1/QEzS+9m5kaBVItC5ZVD
PXaaF0cWACiO4tkwh+z0YuvUWXr5EpKsPgKYUyQyC4A2rGSWBo3uqygE4uiUGqNJgKzZ3XcM3PbI
h2mlSpSw7VvLQZsiCku06pQViHDDLFxkKUOLGvJGgNrhDHGsnWohoztC0raPJLoNm7wN2I8eywRS
/ykQAGSPEy58DXosDxzEkm2HohreysabYkh+OLvWlDVsQZv2NxxiSL3pAwlZA82XGE6Yy3u+dFpA
yH9UOPa1FT6FRvpzxORY/8wty+PRPBt63Uq3vO7dufhR1t68yVybPkCvokwlmiFDshTGgz+pYwOL
VmTTBxD0xY0D/+qNbqe942Y7EKNHkA+W8haHUwdjEDUX8Rx6clP0AECq2bLvSzpM0CMAryEa4F2y
QVd5SKnxu2M4+/1mAGFm5y9IO/ImJADtdTxh0wxGmRnmuzKQ5C5nzBzKcBRJO4AVUVdtcHsKndfD
3KGyaOk8meAacqVKF+4tpS2qo91LTFftO95uRuIksd0G/0ggCgTUJpCeC5uGv1C6ose5qqudL/T8
G5qPIvWxHvZAytFtXoY1aE963NshjLj6Lgi3fleAqGDZc1Isi/crF8S/73C7g5OvhJGkCLmOYawz
bKapx4aE2WdDAVl1+yEuZgIneUeCnTEJpe58pqqPVhlcKmopZhAyTbMtPaeJeZvPIrHqrHtno9DR
4usxT1jp1Am0NbsfdVFC/FoHpImFbLFJmVimZzZXy1ZWefi7HoLTPZFp+VC4pL5xVcWbq3wxwZ6G
i76fAOnZt33f75qFIScqg6lqdnwkJUA5FsRqIAM/bHTTLXtGjJgTMoke0EB43LTQu3lHROh3AVAX
z8JqLXyYzD4s7c6xN5CTIESO9H3gdWZtJpfMH0oLds+quix24+zZyJ0n5BRxI9vqis8iENGSV9UV
PtKG4Y7nYmuWZeFj68ParDUwUAvgK3Tosf1jm5Fub4rSjenQQxdmLIs5nRENDw6khvoIBEFxk3OK
+wWmXsGysGgiWxeNTIqwbJ5IQeAA28z5g/Rt/5cPTzM4zBJY2uGFHzw3p3/a0J0f+pKIvRqc7Gja
zN9OAbVvQiiv4dC1+i08OfIh6WiOUojGHz9DWQeZsV8Od9YirJ/wXhB/hLKLJ9+yDAc6kXH8QzWa
uJ1hZbtBcHacpPNz1SS5c9JxAF7Yeu8paZHlzjWHfZsP0QMFwxgs2NBZ7NhyqpOrUTgtbxKgeejZ
FTrf2J7rHCHRY3C56YmDAyXvvT4yjddvbaqHA6qZJNI5lDp4qGBPa/PqYHDRyiOQh2YakRaZ2DIS
D5yISlw3fum8OxNMeCI9VvWxmh3gm3Jc4AWgYQmK4fbRwVbfZtCHee0UY7t69EeYQw6Zf+yHYEkE
yp0OShtO1cQSMki3MG/u7vDX8s5RfqchYV3ILJLM07/yxYExS+lhq7SsSl0qxcbrO9z63amERsw8
z/saamebjA7ub5QHnFQruM5tC6dtkxYorKuK9nzDIfKS8AnVGV6FHqoNk2e2yFACPx5tyj5sMD/i
0tB660xzfVf7A90uYyVfq9EWV2OAnI14onz2alz59TCIdwWF/01vwBox4zinGnfMKYLIQJ50gW29
LmPmxhxVoYQLmI0NOSubqCFs/GDU0lt4RBk3skL1AoVTkhqwcqfIpYU4NgNk/lkLdWJT+fNL0KFI
F2dgzP8sVNu/QuYBrnu42LjX2uvrhDikxomOeg3EItyUAHF5ZY2lh5oS4zHc7sl2CEP1XlfWqFCY
qaYl8mlfPHtOP2/oWLURy7w+Bop+SnCdVgmAHsglRTeileoJa9gtABHd1JNEVBfIt6ZxqTGKSqWD
7atHSA3Jn4Md2CoyyyAQvdGMhZsz6E6Odo+1L1GzLef8ReuZJ5Pq2he2BPNRTOjY4mqv7zz8zJsl
RvtlcX1v34eSXtlWhkoPOGtOGFmj72w7EeQbEDUAVV2IX9ydyhtHuOeeVhJ85pGTGp3HExxrdjMM
dR9dgFsfwS0hiRjb5VA3c7UXuPztmr6qYuwUmTgTzW/5qHk8Qk/kFtxrnDh6JNs2bMobsHXgyTR5
odqPS9G9OfNY3p6SvMT2OIzCFtC0/3SuDq7hgkoid2a4LQKBs6HOpJOsR6JlQxURl7mSYuBw9Ntd
0e6sQpFkkVghGlSIre+gghbVDVEbmqvs0c9wxGiNho+HL4xxi6k30Hy3k9mqwyWua+4eF1RJtsbj
3ibACbRtxwHyYQPoWH2rx2unpG62kV5FfvDeQ8Y1CYjWtyeVRmh7OZuZT97BWjAr/jBYDwT5jkq6
sc9usDQUiRtd1Y9gMEICIBxd64FOY3cL49E5hjj38GPIpbWTsq+vWlINW01zDV0WXLMiEjI3FfMg
SKRkNr3VSINjSDfWBXpISIUXw8XNjHP+1e5s80dBOu2xniqNSk+AmWuH+pB52PlRwSH6ie3fwSYu
w1kqoXfP+nsJ168b7ODl6IdNt7W9vLkGess5MCnGbW1cvu+K0TqcroQ3oEejMmSmwEWIUci4IMiy
dACpzyqmnrfsmM7EhnSdhUpaGd71Tuv7kZs3Y9J7NvsNWBoEGxfihU9jXngbAD+Q53V9fQcTUu+6
JBbElcLWh5J111soRiNjwtZrr0XGVZkAXd8mWVDogykdfu8amUO5AWOzdQKNrwpoTfaztTAKzR9E
vMFA5dwrjL+BlEu206rQ2DWumRNJThlDoPWbE5bOhrGwG6ATp7srjxv7MDdlsymQu70WnqWvIQOK
2wB3+ENbdvmTPQ7DtfYp2ZvFgM2yQOgSt9SmQVVi9sodlDeCg+cKfQj1TLagFblRhSB41YX9CLt4
2b6jYN3HQednkZ6ISqEr5i3xVNUKpZJ6YhrKOv6sd7O2YU/a6mbXh7RIB+6Z5qT6pH4izje31WLY
AeJHwxE9Ugjt5yW7Ic1S3aJOxF8k6fW1FzCRiFbSxIaiaQKBMYOjD3ZfsAEddpLX7os3ZriP13Yx
wJ+LLbuAOdZfOvtkM1oO/r/yjfzAoZYDzk7KEl3fk4bp0kz3vVv2z3R0+4iNWO5zOarrWQqxy1Gd
2zb4xwnXzNnODMVq1wUbhIftrxCXgcfc7/wEccqH0B3Pt0EgrOsAigNXDuhEScNE/mJlnn5CMYdd
6RY2VthWFYRQJ1VM2zEEjdSXsnYSFzH9mhUhKoQeWcgOZYcygBWrRX8DRDZQyP1odusaIPzvAMcY
hpgAyvDQBA5/4o0wtxPsLp5gAlOKQwkBW2/rgCbzWvQ4tmMH9gu4bY68+T3IvruDq2FLYgcWczKa
UDR/ImKkTwOq0yQKW6h4UgcVGljEZs5zGOZmwq2aPPMFxpVSw5YQXquPHuGQN9cdCnJssTyUaHO7
21kT5RtNkOYkFWvH1Fpok4ESNhEoC1XBGEGrF97sDdBXsGzoHqeynHRUNbL+VUyiA3rB85z7AJYX
+17Ax3lsrSnlCIYfU6bkm1vqCWly3f2Y6qXzNwjIw88cTdJ9WAgDaK23XGpZnWuLrhrgvaYGxo01
QAmzfqxsyLKFOMrQhSFRVmtk7K79+nXz6jO83amBuWp1wx+F9FNtWYcqC7tr6ChkSM+n8i608uGB
8rG8VxbMcyFMJ688twr3Xz/2bMdshTCajduiYSaqtICCQzIs0okdR04Jmec+kYNhAfBfC0q5ss1x
d5pdCyI/lO6GGpqTgPSXOwpR9wOqi1kRzRAO2QncCp+G2m5uZrvufioP+Lcpb60d7eTfgYYUeRn8
ZZQX+Mem7g+QE+94jNMGZYUa8tYPTVigGieGovxT+j3qEDLnU9QU+YL10Klpw0WGyrt0mrGIkfPZ
16hYgfOZ42Kdo7qRW38tWYm/EunOnSi6YGs1vGXwyRGj3HWmWXDmoGhkRpJtvAotJNXhTof8JLgy
ucOuy4F+UOWYB9eMAbYYFGWN7mTUtlQ9Q8+Kba1Jlz9oYVc/lJrQXmK411ihqXbOgIpFk1vFfZ+7
4xXtrHGXqRYMQUgIwKYNXMZ4qlECZdL8xNWPR01AXZhv00s2RGeW7FpSZcgEjEzzDP08pqyDCews
yRWOyYkQs6FhbSfotNTbr5ePfVqen7SN1+Iqs9VBTS5HT9dxOspiXBy6P+0Ep8SeZ9B3G5s/Y4/q
brTAXvXIwwZ5iEH95XGAn8fjhXc4LdXP3uE0Ev/gbYpFcoRJWqaDxFQzDzaZqj0o2e7R28J9zgeV
ehg3JeThnM67APw704tfq650QVkJ7k5FCrB1+0IWNGekctiFcT3Tx16rrIyujR4II1laQuL0uJje
3QYkHG8ZWsbomEE29kLb/z+Tik8Gby1GsXhMcI36TwojCtxbRHtCMIQBZMAhg2EelMT6sXAQxAvO
c+h4Tu41PNJ+YypbEi3CDvYKwnMvhSyGuywzDGUo/7tjvAJSZR3ovwBqqZR2/BU15+oFmP/xmxO4
gk5BCcWd3dzDFWWBP7I9Nt4DodVwAQN2bnmsDg7gGRX015VIC0hgUxrEjbhkwHBuytjqqGhtH5xm
06s0sHrvNZhM8ECwCd5h9zBCQs7yEKOmBjlsbu9HOH9HvkFnKcT9MMkLOiMPLvs7Ra18501FcPCt
TF9wKTgXe1aHyYA0EoqTg0o1Sv9x1uYveV+EcP2AZvrESCyMKXZf7/ozA7wWOemhMSPANMUAhzzK
G2Tv3xMVDNaKJQZir2U7ooDZBRLqL3CP+bUEMMRdyvoSBeTcy5/+/J+IFaDpNXuT8Q44ge5qsMuE
XC4ghs/99GpZ06IMPQheqXTqXaAmQRl8+XrAz8zt2n9uwLUzEyU0cbrFjL+plzHwsUoGMzIbFejM
gYSQBADl59dPOwdHWq1xiPD4nOaAOi24b1jmhuE/S3hBevEcrnEtWNI3OUW63OoUBiwQdoJQ9XGU
mQm2c028HdouuXNAlU/AjAjJfLFHesGPORox9OCgFzREhVOMFyLwZ6hrJH5r3QyhddXVQPSnBEX9
2Edtup9AtK2GnfG9gwqy7YSgf+FhZyZxLaLie7nRrlfUqSDNfrDsBx5oCC6Uyx83ABQWHfHvQeLW
eirdrKkNmXmRznxOiRI7UtSwG3in2YV1fuaEXAulWBpGlGXLRVpVBaAPdT/xF02nYJcv0GuxoaEy
XkDdnVmKa9WURWV+g0a/SGl9JyD1bbq4rPwL4/TZjwfEWduX0H4MyQiAQTpSloCEBOCa2HBeXFjp
n43S6edXsHC/beZw1NCemEj32lve1s/rq6ETj05wSfHrs4vL6RGnpfZPLPMKV4kAaK/UwABnZxy5
a2h+8HQFHSNWJ7blt4DLTOgAXzLcOjdmp4/954lZq8vCGR2eQib72i4mdMKyTdGSbxzdpw86Pfaf
nxeWzHOvha9mi85St1g/cVn4RlQ7/fQq7jPZLqYb7DANgpe5xTUkMNC43v3/Q+bpx1eRH3Ay2G75
JEirvNyiS/LTacQ2MPklQfdPMbanB6xymgAOAi7ot0GK6xYFnMgvbjtYiSWM2waOQYrccjRQNoyr
AcgLDQRYV1k7TxEk4icPmcWbSPK9b10dD1CxL3wUU0C7abKkrjUgZtl8U1fV/M0HrDKZqgPs2daO
n5pmLlDNn3nM3OqpI/rCKjuzbdb8uhFYROjx5eDXsQwOcICIxP1Ib5TiW1Cd72eonMdzPT/Wdfjn
6zH7lKKC+VuT6waIL9tgtZ/mz+bbvO82WjnbrPF+FwyFz8UpngcYVqk8f5rUtzwPT09dxQduExi1
2ZmXAg1hAVg8TgeTt+Xm64/67EA7/fo6FkD2JxAVOrg9RzHPyp6BgXq1C7ID8AEgrWm+5NlyJpKu
PVs6x1Zw5SsR5lz+lxP+Fs7VLbSVjiD+XFIGOPcxq/Ag+9EPVB3qo+NJiM8X/vybBnYVW2y23yCC
Yq6lqtqXr0cOnX0EtPXV7zR2q4BRNMSHY+Eojhmg+e/+KNp8r1F5c+NRyGw4FAD7QRze0VYKyxL2
w/Gq7sXSgCBBESe/cnO7egCStSigGz+Wjyys4O81Tibfo6s4vodFULygvRFoVGYg5xoYGJnYWcWA
Z7AbmvTo9N7XQdjFFuywr9mJwBQNaJyNGyiTyzKa5HNe/napuurIAuaptJdX1H0xr67fvgUNED9O
Punf9gL5uYhD96lFlaVon4WS4b4gLjTp58xcDU3XKZxGpPudz2g7G9RI4tYj9tZvCJyoJqBTPAdl
IjIL+4WyDpCREDxdj+bZKS+0d5M1jRP6ro31krmeSjiddeL7U3/ILPeBV+54ctIo96hP1+PBzSx4
1pHK9MCylH/qYoFEmbCs6xzgiHgRAVyq0PdNYHEzbIpp+tmN3AGyY4T1gQGuoECreMsHo5+WyqvM
BjrbzgOGdPkQdcF+Opnf3o/z3gQderXAnwFx7Gif/WlV8ZF5FJ2MBQX9xNUV+iyL59qIjiANwkDW
c59r06mtWy9tyuZ63ALoRvCuUIn9QaCApSNaWZh1WFAKQJo7MMm4NH6Us36Ky9EdAF8pXbZxgUG7
BYYXSHNJOv8K8vKwkJl7EfnZiRHUokviQ1cXBho6GGuK7xcTiDoQ39nmMuB7CXX81COG7tnISYHg
wyF4GBbVD7ZU/os7mGbflB6HaBAVwQFUQLZ35gAWBpkEfx78NgwC5PhDKGQt3fxbwMY41UGY7UoX
eDVHluKHJQa+LVEOG+JsnkMe01FM0KLi1hi5g2sBnyDRQ1U2qZ6Yn2kSwbJHXbe+LEAfCsRGyryM
SVeapA8b930OGUyOAoB6IoAcg0OBsuleIkMvYzXmy10QVvOuVbS7YaOrbhUt6AMuChZwEmhEwZcV
/VbgqUVmkqpUvQ3Qiyh7OC4T+vj1nj4Fis929OqEDitHz6wKu6M/O8e5eYA50DfS7VOsWB24DVA7
S5bB/i2k1gvR1QcN2CHIln1V2fHXL/+fuNZnb786cznU6WaFivJRFBi0BqLW77UyDDd7mqV0GOq7
sshUMrZ2z2Mf4jLhFo3b8Z26as7Q/A8B2Xashv7NmBBPUDwp4EFUdFQBGY8GchRUCppPX7/smZFe
KwMuYTvTsQ66o0fNHCupTBzCg+LrH//sSojBXqsuZcEYYv9MsN4jkI6qG34c8+o2W4an0gWElpsx
NhA0+vphZw62tZlOPc4DKMxLd1ygYgSMLmxI9nl204tL6qBn0vW1KAipYE9BYNOQBsTsGy7QjGy7
TSFQgf/eF6wSdnBMcm9Glfk4t36QQrJcN8DAFd4PKLmovwjTcvf1g859yep8nixfWH6OatlEgTYB
gPcX94sbFV6SNTk3FasDWdlon4dV0x9N2G2npYxn708rYEpz6YpwbtWu4kNP4f9SGQW8G5VuxJf+
FZjeC1fNc4OzihB+u/h1NrDmmM39I+M8DQWLiTH3X4/9ubFZBYd2DkNrJqGddnIeYonjKXbnGkmH
vjZoLH1vKa1Z3HnQVSU8XBW0WbyDT+i9yMVdZboPSecLkfTMHKyZ2oBszI7HNOSA/LG9mgOR3y6T
aC7s5jPXijVNe8o8mNqg+gx246l+FBn/dQjLDRtYpGrAmcpsK8h3R+s0V//clOUCV9CT0he8wSHJ
a9/6bgqzgLguL5STP+X/IhCuSdrVAnDrBG7Wke34Lt9Pjyrtb8drew/MeezHJl5iup2vvG25b9Pm
luwhc7r3NpdIseem6vTn/3yfs9R+yBcsaePmEbqKLPyWfqWzpm0bJCs9euYQacqHJxDE88Se+EMD
NUjPhxPM1zvm3NuvNju0SYe6a0rAYYMRCHZ+37BLGklnDqg1L3sacsB3AhamlUNiDvT3gAZtBmZB
z35OUGSSbXvhI85ElTWrmgyAOerABFDgDdPBCQD4qrsnvohfXw/SmbCyplY3o6XlGAAwpLJYzx58
GW/nTkct/Nm/fsCZD1gTq6XTafhAuZAMh/NayHkHLdTmh/L5N2jn2CJrUrXV2HLMKgeIJz1cUyE3
DtLxr1/9zHV0zalmRdULJx9reLE80+ZK596RkyYOl6fFvcTZ/U929pOkb+0sMwNkiR61DFIOgAy6
7xyLJ3OvwfnlH3ZYZ0/QtCzvbc7DeB4gxjsUFtl0Re1v5sKTtw0rWqDdmuZK1VCpQTc+mCMnq8Vu
GYAvglW2REHdql8gz+FeWJOfNr0x5v/He4ICfcoFdIXL2q7B1ssN0s8aVkRRa405NPYc0Bhh9yU3
LQnmR5Y5MofrXk6nqNNZe2FlnZmetQTlqdzn1fUC9mD1UjVXFWCQsOHRSzpZ2YVHnNkdaw1KZnn5
AKqlPvrNa49bGsm7jXFSIDK3Xy+xc7tjFWEtAhlNC/jZ1GYoGCzTxjr1J8k3y99rOvhcODlvCBIq
tYiDZ7y/ULVJwk78oFZzIYCc+4JVlJUF8wgg1sux4WMee7o81IuzqURbJV8P0ZlYuwYGoTqRz2QC
jH3p6KPVDH0CsdxXzL6bGEs8zOWSZKC+XNjz5562SrMCt2Q2bzw/VYX7qxNjupDw6I8amEenQvWG
/9U2uTD5Zw6oNVKFh8WgXdX1x7Ksn72gv24m8+frQTszK2tYirRBAOd5MRzrFijEZqr/ULD89ARB
g68fcGbzrY19SMBQ8vJbmkr+0lR3cLg4gDYEKpbcAkZ+4SHnBui0Lf/JP0B5b/ucSZj55vmNvdB0
LpoLA3Tu/U8D989Pn+jIjQPVjGNx0vSxoIy5R5eOv6AkrbbT5A/x0JPs99eDdS7IM+d/P62HaWHm
Dh1NJ1Pd9xUZrzIqAQFjoFyBoAjFLyegxb51rCUFfsls86b9YCNrNgEjcGuEaU0ItkYx7HVN4FLo
DRBxgtmwsy9g/3Ptolz3Fna0vaY2LrFfv/SZ2Ld25zFQXBGixr5rjE7gkQq7exYr8Uynh68fcG6N
ri5MVjFrVC89pB4ThOcFBdq7fwclfb4QvM9sZbbayu7ES8tvOpLmaNAkpQv67ATi+6awNXisGQfE
jgcyrkZg0b/1RWsNEbuvM1FVI+jInnvdAxrYW/wpEJfu+f+pjH+SK6wFROqAtD0AwnZaV+ahV/UT
7afNAp0G8P5GL+09VPeCwi3gn+r1e0F1+aI8YATx2wO8O8d2A2uV/ML6ODN9a+CUJXuFyqKwUxQw
/9Ayvx0AXo+handhMM/s0DXApQOazEIdy091Ncd1++Q1VuSEJh7KK45k/nsztgoDqigqwLUzcvQz
ELPGO6PniLa77/34Kaz9G2METIjg+orDPWjpBlJhHJIHFIX/EBIRXz/izCZ11oGlbCenlZh7WYUx
K/8YelhqmbT6wh49vepnK47+709woMJiTNYtadXbJu2haxGVfR9eGKBzU7yKAEHfg/q4hF7qBOg0
hyF0wmiEjkkUgLo2Ft+c41UcKCEUYTvSclJeWNZz4LYgfQItcRgy19l/PQ1n9sIaViKoC4MK4U5A
pF0FVQYE8a6ll9r9n+LdkG6vsSScjmU9NPZ8zJY8z2MAz+uHwoKmqvSypd52ddC8K6DowX9kJYMm
SWA8GqmWwyNZtaN6VtKnH7wDP20hWfvXryVyWV2y+UKd4lxnlZwm+J+Vrr1hKAkYeyla7iC7BlkE
3vMQ4RzdtmSB3gwsuKqmnBJQc6+M7x6+NexrofWx6HzWFtDQrEAqSgjVYYoFBaeTYpIXFs/ZT1tF
CMNl1sihZ8DZUfM4ue10zZQf7LzZ1cDpiymW3sDhwdpC0yCrUYJHHefX1993ZvetMT7oYjVgkVSA
x9V+EdEGP74M/YXs89yaXSVXdV7WcmxOfpamfnC6tsbtpr52fPv565c/E5rWuK5pyQcLkOviWOvb
uqC7GYbODSxrAy4233vCKr7WLesCP/dgtFjK18UPeJyrcDuBSRDNfGkvjJN9Jkr95wXyz+Je+oFz
TamdFn2bmtJKasgEITVFX3IPnYVbPhzo8OZ4JAYlcTPDnreXb7OXvRQj6IzOGy55Fy4n56ZsFY0L
MCIpQBlTClSy/AkkgbMxhrexDFj2LUsKZ+2Os1ACEAFUCNJQl9DCU6hGqG0YXPiAc0O5CsVNVcy0
d5gDK6A+srwPLp0oD247zwMCZL5wJp4ZpbU5TonMXpdjWB6hLDPVcS/RTGBwgGqSUTWXpCE/fwhd
g6ToPLUWmxjMq6yTfljA1cZozRNO2up7C4+u0VKuB6hUVXvNsaZll0Umq+Z3VXjshxKK3Q/ThIhv
Qc1qiW3HDv9AcgO6IeUC8/ak6BXKkMEi0BmwOPo2oD4PHiRsT7cJAlawbPzmwnue2ehrr6DJVeCM
uPOUTvV870CTospMVPiwdZzfv97onw+289/O/GcHUiKgSGTYmPIFRGCoBnS7YLHsTaOke2Hdn7ks
/Hf2/vMIEIyp5yxixFjPf20FSZQxa6aUIEWpImVcUP1oCcql1S3z5ntfdfrafx7ZC9B5NVXdkXHf
2phs+Znb7YhrXX1ht52bmFV8bOQsg8zDV3gQM79b3Mq/1Sb3kyJzTrA7EG+//pAzx9R/eLl/PoTn
MNSCECsoapm/Bx92Q0LyzWlZRby6LIfMnnR+RCsqcB8t3UCwD6cVWC3BnejNhak49wWrRNTYjt9A
+jk/QiX72Gn3CQidC6nhuZ9ehbzFK8Y8d+kEKcH+CljANMvVhdzkTK+LrOa370tkJoHvpJ07UYiW
5NpsLIiOwHcKCkmh7pyN1UMoHRTJ+q9tLHVhw5977urSAX0MG/6QmqYCbsdjX+uopnoTQhoPFmfj
0Zr6n6QIAZ9BwnJhgs4cHGS1Doomx5zPHTm6Nbye1DgC4wPkTVTQEQ+Fp8u2PSngfWs9k9VqcKYM
KF6MbNqX2e0oqk0twkuZ8v9wdiZNcuJaFP5FRIDEpC2QE1mVVa7BLntDeAQEAjEL/fp30qtqnkki
KnrR0W4HJBqupKtzv7P2IYvhMKgKQEGCD8lLSIV25bAbXtNdFtmRGIP0F8Bq8lI/qku5Sx/04+3v
+XccIEuNtVaJ0KAMtmdzpqd89qx7cL/VjmWTjFKCwsTbr/n3SCdLrTWq3O2uRULzjH2KeUKlavUK
lOFWWd/aR1wb9F2QASQdXBW4BsUlh8XXjFQYqgdPo+TzfrTmrYzjNfb+/3mX/J83iTJ0OUD8era8
Q50+NNljY7x8rHkWs4ZCPdXBrxv33qz4UtL82c22LBHWfvVidnjpVEL55Vnx7KY5vLrZ0SZ9iVNX
uXFn/+9RS9hiRoxCJr0zwybIcIClmb+PuQz85BtkcwHddGddGz+LqVGYXpIYFmyhU118Ak0SMlls
oD/U+Eu1MZ20N3CFWwrSzkErfpvqgxvBpai4IAqEyRHuRn0u1B2kGHWIs7p3YimxNtbXf8dbslQQ
c6tnXV8D2Nf2JY3kOJAsQGIJ+MGqKXcd5HpV2PDvacv3uqHll9tNttLnS2XxUKVtVpilFY/EBSpo
Ll44M0nQy/pSjOKlrqjzoeBOltLizGUDHy0Ywbb+K7irYKNGDcaZ03zPu4/5H0Cc99/woR0/ybUH
7XfJhxHAj6ugIUWqv7XTraI252/e4R/RYykoRsFx4QGxiGyikRZ7Bixu3Ft189tjDohpGsLyC6CJ
9hgI5ImLg5ubxbGz5go8ZXgDww9BgPcQUFznYm3omhgaWBUC6WbjWV67q1U6fzVLUgY5wMNROQAB
GdIG9hgA1DrJCVd9bpyjp8KamX006oT+toXJTvBCc5AcsnL/Qh2UzlqgFEVmD9QG6V1yl2ewk55L
VFoBDQ5yhlDeF9Zx/8WyZpgzuVPuPOO4wPeKMemicruZ741JpHfE6ynIUm4FOD2vkwOUZ2mc9ln9
A1knWN+VCEKdXYgQBDigM3K/3BMczAGTRqW4guju4BZGs0t9PDwg2ewdAcb0XkGoTZE+H8xPQJdM
9z1MJOPWKuaoZKUIx2tFqdmzNiibPjmCPFgd/cICVCHzDYAbHP0HexP34EAtEbQsBUrR6J2XsRDz
2TBd84CNxAgXCjJGwBiZwSQ8fLg9VXcG6lV3iqTqeYDFXtCC2PNEDIgxQUbRHqiUDtmrxhQnEO6x
38mhr65d0FBqyy5gSwLOTOEAm6LKpv0CKhg9cDXx19ZFFUXb4FhoFxA8A76YA/mM6tgfveNOEbLy
8rlx4B41Z/Vwrnvn3DkjyH2gzZ0ULJl29agBYOvNNpINiqPKnLQXxj3rE6xBvR807ZF674Htrsd6
OrmVAKfDTIezx2d1z5SV7mfpaTwK8AbPt3+2ZtfjNgSEXQBXA3hEQgaMir8QQGkd2Cx7NIRBTgp6
7b3HxK+0b50Tcqbms2V3L0VZ9EBzcPITggTAd1jdjF8JKOLhBMASIAkNxnBQpA4NQWESf8CSkWE1
q/lUNG0X+bLMIwguvUcOhfOz6H0FZK5gO18q/RWM2Pq1aerukk5uChTB/AfEoBYSa8UfgBhJ0AAq
u++87tVtZI7CZTKiQ2pxVqqGq4HlNnsosmRAVf3Zc9rswhq0sFVIcUrwxBP4JeBPlsIRoRy7IpK+
q74kfJrimebmAadoCoY2qh7N2s337sycoJbgppdu3R4k0fQHEbO4a3NUgpv9LH4awGid2KxGbBGz
9kCx29/llpmgDAyC1Qbzxw1rODXctQ5Qgz6l+EjRJCFGtIxYgxQucP1/+TbZng/e8Ag6LSTrdsoi
Q1rT3rJFdnQy8KErhBQgK6Fc9DUJFQPHv5hUFdHWBZ86Qf7zzQUs5VPZAOUywFY6ksWQRo5ygVJR
ljnsGodNwFb28CYvcSAAEAswv84w8rBVJmoKUhAfP7U+NR+LlgOL5dcyVm0/HwTtbNzA8t8JrUCY
dHgSpRTX+wl186NrMeIHQHYkWFc9WZ+cRo8XVlVcAO1lsTdh5k6QEQ95aUskqHCoR+YflSyqbxbq
L3L4sBfyUWkBMl83ELhXVCh0eAACx7+UNku/uZbxWQnReogdLc4aGULIDqgtthfN3N3pBkq/ysZL
DDE398jBDKBw4srIrZCCqGB9Ado3qfWjzjAKs9LVkdmk/hlQ6mHHWNZGTDo6oH3lXSywyi4KKZx9
gdPSfQYG27m3vOYzRjX/nFCTvmLsTE9I+E6Ip0bXgQ48zS0LzFI7wazZfChaYjzh6lG+QRltorQj
G0ORDPKOqJIaUTIhTSl7OnnwDpvhDC996iFhLV0EUqC6jtZkMCTOB8xNQTLy0pY5SOUZKJhGqdW3
bmpJBM+zdmfkLIH3X5GzbJcDjoipABRs2IucHEvJwG7Oyins+3Y6Mkrpg26bPgIbSlxyqDSOAJ9o
+AAxpN18YoujmiGRNCk3H6aqpI8iAwOo1XrYYwZjmNaYC9Kr4KRpTv1hujIOwcLuYLQ7wtr3RM1M
vgJB10XULPR9KfM+snJu7Tmr/AsxJ/akBIxmMg1qChtwckO5gfWAimroiFuS/uzAyNvXQ5NdUkSc
UNqaRtx16rBAIViQMjOJJ2pqHuRmMu/zq/ioYAx7IGy/SuAeYVv4yKASeaqKtnw2e6ie6opXOyCN
i3uUO4uXqlBJIHQqXwpeuEUwYfScmtqEMc1EzL2kAN4CFRjltqlPdLbNb8iFu8cEBG4wOCW7QN5b
BT7uPANYCc73fgYwb+DmE0xgtG0ekFVpPlW4M49VqesvDmgou5IW3gEqUf8wzr7Cf16tJazZPtVz
3r3UtMDSJevkaQSk70cGWeEBoinvE+3b+VCqhmOemCw0TQdsaaNxT4BiAcc21N3dgDTn2Ubw/kot
Y3ope/lLlcQC2QsAkm6cmjJUSI/fD51SF5sZ3ffRliAbtinceIZ03MM8a74bZ11kaGJF5wCbbSzm
BdwhEMAxinaFgNNCAAJOE9mWa7zhnpE/w3g8+z7D8TDSCAsPJO35174DLTEhWRUSUxO0pNm9gi2H
IgXDhTbcsyQWloS3dz2Z6PdBa6AZ59nChWWdGadyvm7GepixP/emA/WscHhEkXE/KGCgA5kSfUlk
LX+bAwfV1/E9VFJdsbJqhEmDmeVvacfzu8zhwxPitr5D6KVghGjnSZRzddcgxB1Lw2B/6AztRFQ3
PYm9EZuuivt2ZHXw9+CVieq5seBvY2U4e7Oqy1MtrPE4wP/8bFkyixTVtoVLLApSNYymYp6haj1I
/AklFWmbCoTz2j85cwmwMuj5P3MyXAGxvHpEBbK9kfFZOej5iyNSZ/f23LEON385SkImTmtQzo0h
pMDqbOSrVs7Zy8KOFkbXrtN6LMY8jFHuOoQJ1qW2rne+4RgfkmaQZYGH44MK3oyQZphDC4hjT+6k
MO5SPuwdkZ1AsnOQmKAbZ7+1L1pkDpA79xFEcUKre3rXgyHlpQU81YvmlBhiQ9C8cnZd1nikbc28
fJBm3BuzRDmgc8zkVqXs2rOvg+Fd5gOGnJWXz9yMm7r5Agt5hBDpb9X5rj18cS7yazBf/KGB550L
CvUMAm2MEkRxuH2GXHm6v0hM2JYobTC+h7PdGt+Kmfwcib+RklibCouUhDtB9ytLF/UQIFwGAJ+e
pCwuJiiUH/rpf4tG37W6AVWj506wFmgc0oezUhPsNKavtx++8uO9Rbs041wXpcD2D1vham9zqzrO
ZIbNROuNG/XVK8d3b9E+okUhK7I1mGIGzFmcAYLgyYbNuf5a+9WTlvr37U9Zm12LkOQJi8wVSNQx
DlNh06owheHyOMBqCpTQD71iWZRCpenZbjla4Eo3obJ+dkLFLdtJ1HXcfsHKMF2WpLipiR/dUQDq
JbZI3XDXFd7HhumyHkVMY65r0VjntPxiYDXq2k+d3rrgWenjpWVgkyctmCwpXFMcOPskGssUN9oC
nMbiADs6gAl7ZGxut9Hau65D+d18mEUJ7FWPJFQ6JdW5cfzDAMi02wIWPtgmRaGhvyXs/vddHDjy
/30VMztka9gMmZuyWeSKHMh54oLhDaRcMAF7BCbvBJUmTAWj2x+3MoiX9SjYPVU2cx2OpR5X3q6i
Y6BV82WG0Awk4GIjD7+Sx1u6CRaJmaMEPE1inT4NNWqCOzMS+k2kIgBRYtcOX61xI2W41luL2Q8K
39TAMQfKWfmHqs99/wjnjwl9lRtvt5tsJYQtC1PgvNV6U2eIszabU2U3P2CDFdWD+zFrZ7IsTJm9
JOXm7FixdgCNNhvyZZh6vbH/WGmeZVGKU9VNzggSdcBt0oB49cGjqPe38l1vq1eDbTlhrjTSsjil
MuByj9OAFTeD/g3i2HPeq6Ms6q3vWAlcywoVosAQdSdIU9yW1ieBnO2lH5GIuN3FK7NiWZrSFpWF
Gk9cWV5NvkAyjyz+Rqd8Vxtbnqdr7bOY6bJihsMqEFVm5h+Y8H8lXGSBq92N/fJa+yzuXBhtuOP4
KGfEsRMMh+aQDfJ0u3HWhtBiCe+sgliDtrA/SEFdaOBZ9ge8+0hnuNfZ2CWsxMFl5QMOU0gjEA1e
SQlQQs6s/hGg2+JcjfMDzBb2lKZ6ZySp97Eo6CyW8k6BozvgoBpXDkDO05/BaSIz/94jjXG7zVa6
e1nwIN3KmOwaF6szbAhHpCik/O3U328/fGW0LkseKDFsQCWIjzNFc4TF4SvSLWVojM0DMir27vZL
VgbUsuyhaG3gHEbbiq+UA0Pp1xKkkI0Vdq11rh/2boVFFqr3Oyf1Y9mYcIUwnyYDHorehpJiZbwu
iZrM8TvUEV6rIbkNG74Wnu+k93FWNU91C+S1xVEtdruR1npiMat9bsP2r0v0mTVHBj80W/zIyzFA
+m9joK611GJapwXobTkq384NLi6Y942oC/fqjS5e+/WLiV0Vdo7UFBQsKBH4XFcoFraQjBZQQcMJ
TG5F7rVPWCzQ8F4CIzpV85lLaCIJyT/Vs0OQQlQbn7E2UheTWaCapRNMWvGU1MAsdr8M7m+IGFZa
aFnmgNTcUKGaD3HJse+Ax3mbc1hIwCEP12p/bg+hldG6rHSoc/jZ1oq0Z7vSYefiZlNK51kU3nOX
Aq+iKr6lFlxpp2UZA/LM3GKe6M/DLHFz0DpvhFQbZ8gV5TZZ1jC0nJSgJtV4OPwSYagBnzGztvvd
nLGjV4+ndjIPEFl+zvT8jVjVg5fRrxMrHnttf3Lz6lPPrWdmmc+3G/XvueAf95NLsqfZmkDP4N4q
LkYfdeJecrXf4NPBcY3p4ldN+jCXMj0kdi3Phg1z1JJQcjJTOnz30p490VGhLkpT8WyD+hJURtm9
okgJt/RDNeC/QS95thsoW/phhi7anOSDTUZyRy35i9rmBMF6TYaAOUw8AFzl3k0V+DNACyJnllbl
Jw2nTxguSfRyq8mhhFX8Hi04BcYwJPcJTjNn5EGs+xL2nieOUw5oPdLaW3qgeWgyMF8Nigsf7fci
Rtqv/FqCVB5VRFvHTFl8h8ANaxWO1UCWln/mhkhQMgoVmU7wP6Ci9UPWITJqJtNLoVj2JZks7zi6
qt5PKVxvKhthmU/9eBmY525Es7UReP3z93FfKiYpiLZAqYgHSuXJtpONTcpKlKHLQFky0KldyFkY
oPT2Hfc+2WrjMEOugeRfg2kRJ6cGBh2l7TTnIbYP8g4Vvk0XOHfeUYTprjqSh+KUPNh50F5wVLsX
D8NG9Fn7pkXkZDipQelAqrP04Qm7E5MAkH9oLXtHCn/aqrtf65RF+MzE1VEbxmxnU88/7Hp+K2E4
srE+ruzrltUiuJhyWeF4JG610d3BShUGG5M97/qaTTskr2FK0Hl+lJZz/3J75q+02bKChMIwjmU+
pDWWKvS3qWmzGnd2ugfNf9w6EK6E7GWxwmw2buX7lEBhQbxXoGj0Q5F7IrZImoVJ3boHYOvLp499
0HVpejdnMi+hwHyY+qzo70KCb+Ugjex/DAlElqULbet7HXitNHYR64Ds6+xDmftXb935bUK1WHT7
I1bWUbKY+KCX4W7xWs7nTvTErllSx6yDq0GsvF7T3H7JykBeVi/gmGtXddUjwduruM/zRybGjS3l
2u9fRACv5kOSw6Hl3OXVc2rMR2ZNsaPlS5b5YuPnr43cxWx3tJt7mO7y3MMJfO7gH55M2Q+S0M+3
m2ft+ct5bpcth9s0i6uhhmt9rmaYqPkVnOOGaSNSrvTAsh4BtBuYnwADGfPUKcC0nH42tr+R5V35
+Uvt/QhvZxhDMxK7DLpfYNbK17rB1fEEB4CNn7/2iut8fzfVmhSG4SAI4mpD1Vk8Dg1FirfYJ/28
VcS4EjmW2vspMYyCCdOMGU2/JlezOhTn/qoyCG9r/SVX9seOn9b1C999SYdp1lW07c4Nsx9b1dow
YJUxxEhbCrAVMAb5W7j77g1mUdTES2c3dgtIjBTkTcDCuAZ8PdmuQpFLC6ZVm4yxnsp7Ym7p71dq
1MhSgK/dInfmpiAxOuWhoZP1qlRuxJAZiNcUyJSgN0z22yvU9KXDjUljWnyjSdfG9iIE4J7QygtC
GwhJhijzvio4ed6emGtPXkx8AuFEYuDu+TwgzRHkOX+Be/HGs1cW4L/t+L6bwOInft6351a38Njl
u6k4u3KIO7PcmfMzrV9vf8PKwF4SSmanMOC7nEMo34kcAp/xJRO5DlKv/SO5eBCo3Ln9opVIvOSU
6DrRqnNzwFnhsQIcylD2gWQc9XZbe5aVKLCs8LR9OEzNgwUKRwFNIiSL5WmAk1IEM/juY1cly2pO
PBilVDpxYRnB+4slLJiiqdmOKpn/vN1Max+xCABZOueQggwQMcFjKe8aeGE7oQUP5Y89/jqU3w0r
miFsSdbIs+Twpit4LEEOBZXx+LHH0/8+3gMaS6jScQHKH3bUR2ICetDPlNf5xu9fmRbLIotmnLQ9
5SipgnPoJ5lUJ8szVAh66a7MYKwBkdWdIuZGb68N2cX8LrvCr7xK4UQ3dTZqd5MMp004E4HPCkEo
3d9us5UoYi6Wd204RAjfra+i+9dRJncFSzeqq/49mKxlVYU0UPTnI+1+duHzEda2Aq0SZslZ4Wwl
BP/9461lQYVIkWiXEwAZszGcHDod4DW00S5rP36xqCc6azp7RtyG+VXAjMhBQY2tf91u9H+HPRj7
/negjiZqRk1pNme47w1RVSZvAEA90QKOkPUI7Xrhi43z7VoLLSa0CQO5HAs5SgZKcbJh+Vh4/fPt
j1hroesr301myIWhWC1wdAajN4SCt88BRzMPtx++1kKLqVx3dQrJLY78E+zLrfSbf72a8J99UDVh
YL2xPV97yWJt9jwULU+9Q2M/sx9hy3WZOkClB8+FWhsLXVpCanr7c/49l6EZ/G9btSg/sXTZJDH3
xt0EpFUoHN8MtXR5YHO1kU1be8tiLg+6MVtLY8LZ8xE5u2ByYLcH3I3gfPeh71hWidg4RVYOGWhs
OKN3SQ1YIDudnxwyzrsDmzP+oUhuLWtGBgYbVXAoWNwz/5sjgMMDHNvLrY3QujIrlvUicBZrpcTl
zTkD+0lK+B85G8eNtScvZnbVUs+VvdGe4W4Md3d7tOAwnbYbT1/h28DS+7/jyBi7dlQezC9rKR+l
4+V72y/9MBuFOpWNQA00lvDmsaBQO6CKOYH9Z8oA8ocTWdBXHYctTTcfuNzKoa+MuGXRCMRLjPo2
4PqimHFJ3w4wL5180cdWPtCzIHyLprX2okU8gMcYQTUbFA+QouCadXbGn7Vn9Tsc3jN4ntrVRtz5
9wpvLfVYVi20cGBkdkaSKRJWH3AUyJOhCDzjzKryUuOMcnsqrY2URUiwNRbMkeOGfZi+GQU5TuWW
WGetrRZhgPUlyt0aPHmGcfEEkQtD4eeYPOf5liZuJfQvJZDYApXIVmcNRnnB26A1U9g6M4sega5Q
GyFgpSeWd7t+VaWjPabiLJ1fXVXCIhZabkhJe5rsC/Ou9Z3odkf8PQT+f57WWt7q2hxMFgqK4blK
dH4w0rw8pJOaf6McZ5fmkp5HQLiCypXyE6V29pjAlOUgiK+OCUCEx0KTYeOnrIyJpepTD1Y+ZWXS
nqXHz5DWnPH6jci90pxLiLdF9GQM6rrlMJ23VJGvg+mpQNXNG+6pIjqIMhCz+bGd31LsidsHl/sY
I3Fhz/FkVHVo9Ml9ashPt7ts7WMWYVBlHU1QwmDFPS4dgo43MvRk/7Nzsv5Qjv5jhSqD/OX2u1Zm
k3ftq3fbHBv+FVCLlyTu4Flki12e/PI4zEZbd+NQsTaZFqEthxm2CeKdGUsI29nYfs7G6WzVg/PB
5y92OT7S2J4/1HPs1dWhrVBrNn42puSDXb0IY5ZyunYqEiBmJDkZ1rVcbKzhAZGW4/52B6xNikU4
y9OE8zZvdez6+mLz4ljB+uT2o1f6dqmbbHprGJzCt2JROOdiKkAQkSeZvSV0o3XWXnAdwO8GT+b3
SDM6fXdWdnusk8INSNqe0in7OgjwhG5/xco2dqmgzBhJcZcNPn/iQQdofbGMMSAGCg6yH9rfsmtb
6YWlktIpoKMsG4xSzs3PMxmecXTf2NUwNMY/4q+7mM0e7UWGM7QJNLj8ktfGk23i3hVrygWzIMyk
dW57VM6Zuty6u/qnvZ9vQqT1335JgPtjJk1JbMzNaS7ATclhbTA0kWs/5xDF1IWJm16yN5sROYQ8
0umv23211oyLyT4J8FnNkqIZe/Koe5A6EhrdfvTfC4t/teNioidA2UgfpbHApcj84JOxj+uuVHzX
N0rclfBCFoEWDJ4XqHsp27CkvH22lJ5PloKsOvB0zXAwsS1rTx1bp+Hs17jiblTzc2rGHqbefoYq
WQ5b+kcQhHqwk4sx5QcJT+iw6sv5Q/eX1pIdnvcwt0WxmRlbdYVCsT4P5nIIhpJvKSdXIu5SmVmZ
kNSpCcuHWVfq3Gs4JqHgor7LDCN7vN0ZKxN/Kc6E+aUhOg/9nKFt/PZCrsJs+5PmG3Pm793IPzp7
KdAcFaKJmjwVTzWgSobM6T7nfv+I7H1+bCurjswqGT6jrAdgNF1IHqJQqt07qEI6Ku6waPBm8WTB
GzsyzR43/7TUODCyCWciXh1duelbvtYU17D1LgaCDCWbsYBXyZizC4bUE+A353RmsSZbvJWVWbVU
eZpQNgjX5ZDCpt2xcrwsrBB2NxaJtYcvwpNvIAfnK2nHDcwEkdO6GDQ/3h4la4++/vm7pmFMVQIG
4PosMtV8I6MrL57XuFvKnbWWXwQbnuNWo5iVOJeQVBdlfaCWdQYU7ajZuLETW1l7nEXMIYoL3yLd
BCTFvfD2lIhD1cPziwV2Nm2sbyvTdSmK7LSlC1xx9meV2i2sL+3uERA2shOjs+XdttIRS2lkZzcN
fCmy/kxIMhxRPkGCsWvYRhJu7QMWM4BmJpzsDXc8s/5QgzRGh3RHUTd2exCtPf3a++8GkcrKTFPi
FOfRn1MUmM9JF+VDQS45qCQbmaWVbl5qI9uC2iUK4XvsS71iDw+s+bMDzdIAb3qGugoUvWdB4w2j
3Pimlfct9QW1TMvaLKA5q3tYGnnkW81ZExaafUus7tFNx5+32+6vn+8/wuhSYaB7QrPZNUhcTf4T
qqWagHNZhg5NpsB1EhVBpplGlDeXFJmvwPWcQ2HNByxQTVAOTkQMZR7mPNN7rKBdCGvzvURFydDC
6E7aIyqbSTXsy7YwjgzXw0DPpEMEFQPMvgaCrLLTqLArOP1ioNB25wyblkcrLbh0IHC82jemmSex
7fAQwkkrQj3CvTl7v3HHQ0JR+a+3m3BtL7VEd9dIvjCqu/HcKq2gYYVZpVHrz3ndPKWDS3aurb/K
iX0SgoKHRe4TbDkCeOZ9v/3+teG/iEAo7C8rN/PBfpE86gG4KO1uN6mti8O1yLA431SkUi3JaX9O
0vKJ5u23vN9EJK49e3GycVxmgy+JqNP69oHO8h4e81t7nJXYv5SgTm5rekZVAp2PU1/VPQ8MF54z
ipjdPrrd8Cvb9qUCtSOKmc6MsNyhZn6nuf4sTPrQZnKfge6Ts/Sc1uJRGNVG0nbtixZR1MkaPwcP
vj/P2NFHo6W9Fx9sBRjZGl8tIDt2tz9rZTwtFakjSL3aMozuPJTRRHjIwY0m9ZaF3UqXLwWmdTsa
+eCmYMb7bzmqvPXWze3ag69//m4VaMgEALWXYwVr6FeZzZ8bKQ+3W2QllCw1knKuEhD32+vyxfcw
DLwMkj1Y2UQCoHN4lAzTxnZorYcXUxmQxNybicSIaq8LZBW56a/cedJN+cEXLCaz0Rm+HGQ2nMms
kTbCESh5TIEaH9rn2031d934x3ryd5151w0ErpKKXj1yjeO4n8PkYO6yUOwoOAXRdK/PAEyHd9Od
vPSX8lh9Il+Kh3RfbqyaKzIXa6mbHNOsrym7vh2QojIA2aeYdoba1XvXDxwZeL9uf+bKHFmqJY3Z
dx3fxXtsdmkGdBO0O9HtR6+M46VIsk89V9udcd3slVFtGzveFx989GKjZDgebUaOX60N83PCx6D2
2o3YtHYxsxQRAl81COKWyWm24EM6cRS3ByUc2+uAQbR8Fqgbuq9z5Z5AW2lD1KDqPUEweJuSMRl3
0CuMX3Jz0K+QqZCNz12ZtmQxm6ZKWr6RyjGux2IOesIi+MxeGlp87mrcwHPhJBsBYu0wumQiF82Q
QKDWJidud9AKgfbxRJUkQOA5gHok8GP9lNLGfquc8g9SPftOu+Ew60eK88PRSgArRQOMX0ZFqhfw
u80AgcDMQqjPkyBxreT19thaWbH+itLeTU6ryUfQe/I+9ns9XfqKZ4/tlNkhrISzO+GN6YnaRQdL
vEbxx8S2t9RUKz2xVFNNAxg03WwOcS98YJ5qf8eaGSCSElcJFBZ1/vCxC+2/SvR3H4jW1J6X4EUl
6HCFBvfavng5CdwGnsBbxcdrX3Nt3XcvmcvMo+D+tPHk1RAw1DB3nuG6Zqtqp6hjwuEt20gErb1p
kT1tEiYyreouHi3b3OW++JqJ7qln/VMLJXuUa6ffiJxrubMlQNkaWVbDyyE9J4kDu9ZUN122mxw+
/6kbgpqm2eXtL22j3nlHU1k8isG2vs8q8x5QgdJgtXKnDHWZJh8hE5lAo0Gx9PwgUzGe9MjHNNAp
/NJ9v7F/Dq6nf/owYqsiXmBFRc0I3ShqXgmeSzmdlKY72NJqYz8v6ktXzs6+5cYWA3hteVmK6Ab4
UsNMzmvifuY5SD++HlAE0kMzYfgJoF2dTY1HXoxgZUnNvH1H+xyOR03V/rk9gVc2CEsdbGc41Yza
9yHWZWI+1yKnUeG1xsVHmdBRDGAq3H7Pyvq21MHmXFrZiONsTBzDeHFH2YQ4mdkB7uaMjVi00lVL
ISzNUncAUruNoX/MvjuigCtFDiHQ7Q9Yezr97xxVMGLHUEBJL6hb7r4nFbvQtLE3wsxaNyxWFtHO
JSuSpAESRWaHBtmHZ/CuwOogqggEVePXD33FUlIpWmj5sGVrYpoaLcqXgGfrUrKRoV1poqWY0nMg
2SvHPj378CEXSRF5xu/bP9v6e8j+xy7QvI6rdyEylRmZuINnn78ZwZsTOIEIfnmRH06hE9zfR9/y
YN8E92/nc3S/xz8Pp9P+tL+Povv7l4cnlAcFp6fg5+Hw+/D0+/R7DH73u7vHw+kUHE4vp+D0+84P
wt2hDHaXON7tdq/HI/71NX4Oj/HhEod4ThSdjyH+zi6Mw+P5Ptrv36JP178WhtFbFB2jt2MWbFVQ
rAaGaxu/+14PfF2qJsQdXPz233KH2Z8SOUHZ5qPsbJgr98HKpb8zvBLwOi6asDVp83K7tdf6cTHU
6ZwmWd6YHkoFvYObdmEx5xtDZG1Xt9R7zpN2so673mlOGXCcRtCXxtEcfxQuqix0c7SNpykfHxsc
E/Fy4uWvpuPuLHfL4WklDv0fZ7vS9jjNMNUwZ9M+KWO23qRlgKqYJcXPjzXfIgdh4rwFV3XPO5kd
vHDIZ6fYCqJ/QTr/PwswPf87KgwzTxvS2m0MA0QJjFvxrWDIVgLlSmc4RXLL+j0oO0uPhl3UUTFK
82Ww5/KlTnL3j/K88eBVNewzcw6VIS5OEx4CYGhFytG7HBAX7Ban46Rs+knWvLhrTKP93o4anj6z
rnV+pYxlJLA9+CKE9kDwiYznwcS66aDhCRbWHrCGZd4B+pGpKX9we1SfOhqoIT1mqEvAgEoOtTDY
b1brJCy5PWGJr6zCBnOtB2MVdvcF+JK4cfNZxQ4ztdkME7ghqUJNbBdOUBN8RkPPnnChD63kDtJq
/A3ukuGBJB2ubWaqd65I3QtuO8cXXK/RCI5+CU5Uog1p7ZRv7ThVD27njqGt/GzXdbqbgtEw01eR
cGQoaE8jpeCwwbu+vXMNb0uy+O95BbvC//Ye7JpKq7PMFlRXXMYFzCztHZyzCn9jjV15/lK7m+cq
I5nkV05cmz8m/H+cXceSpDi7fSIisDJbIH35ar8h2kyDkBAeBE9/T86qhr9I4tayK2Ygkf3MMamM
hK63+mPvX1E2v4aUb04kAum0bMQEAhX8YtjLPM8Rs85+vmWdt1L1tJcQ3gCWWTkbquBkeP3Qj9aB
purUlhwYCA5/KR1ZZRMXpfeUNlDZdSW4WUWyUcZYG7rl9QIgBOSeUGRDZSZMmsc2/XL7MHg/4LaX
fiqT7Yx+4VbNWVZWe8g9Ph1hp1I/Utq5D0Ntq3OXBHx3+2VrU7Q4uAsPrVGYsBTnCr4hl6nMu/sy
7duLnRI04+uh+RhazV4WqLPG84I2G+ClXdn/VEUZ+zC3D8Fs2FjJKx+yzP2pgcJmjmIumH1kVxae
FxMFN86GPpCu3vLBXXkJX8RckA+lBokDPVVAlA6/5paGbf9Q/ro9Fyu8LHsJUDZCDmVHankOeG/7
YQJYz3h06qzwwznHDRQ1XQdBU0O8zgkhsB54YS5SGG26Xe8ftJCbcKW1Nbi4kNJuHDzdEnXOB1bu
wXoXv0w/eE7kEdPs0nmAoJLTjYfbH/7+DWsvAc3BzKqOU5wTtmZn0lV3duY9WzTYSMhW9A3sJZB5
mKQ966qjV3XpCReCW43AVWSm+YqYydwFqXBPHnG7F6cwDWz9DNQ008KfTtCv7iSoJckYF9pYsV9a
3hfjg1qU6iLd+Hkri+p/cNDXmzbTfnXmSU2Pc5I45ywb5vsK0qVuOLc82YArrEzqUio/NSpVHgnU
2UBotgQYFUmkZSSEwgmVsZMhTKxGSEHfntSV83GJkjb2UARCkeasJwmQplO2h56WdOP0fW/JUA7p
3/9eLZM94xtGXyHYTbOwaPPPiRl/T0r98///9dfnL85FMTnKh0K8wnHiHuB18ET8ZKNM+d7AXB+9
OEQcliqrz0x6LgyT94hh5gNPmi3pn7WBWVTXGwa/AD8o07OdpXt//oRoZn/lqH1sWBbnQtNROeSj
hniw/GFDiTmx2489eUk/9i3I4hODJzcSxgMCvgqbhYT3NhgGfMk+rnKS6pbX6ZmiActpF8EVfk+n
6klvSeatDPqycJUOpZhzU6RnBkGRwP089HNoSbkxNO/t2+vvv37XmzDKdWhbpf2QQ/IUZaqoHm05
hmmQu3ej6ORLN80YLpbZw0bFb2WBLgsvOgEvykmG7DxRM9zP6QCgrXS27tC1sVrs3KqtStLlLIX0
iYNmCBFP8JMuIlryjaNh7ecvtq4rNVOi9sRZp+LOr/UB5YsNJOnaTCy2rnEEUAZdLc4jQC+B9vco
L4CQFsQtdXZuv3FOr33AYgtTihwWxVwB4Y3Zfa0nFXShL2b7dHsPr22HxR5mglgqcGcBHIDzl8zO
QSWyCQVMQrGomo+AebBol1XQWbbGzegkYPcM2ezmK6N/b//8a+K6TGivD2b/3Q2pk5cF1K/FuRjB
eJP2d9bCEzQvL0Gj4Fox/1MgPhPy+fbbVmZ8Wf1qHGrX0KbHYZ17XyBj0MKNIwVGcbxvGKrfM5+3
lEtXpmVZCrM8cA6HAQNGzdeslWfqfXLHBKrTW7nedYDeG7jrhnxzjKS2O/Re7grIx/Z/aNXfAVEX
BkMQhF6m3VCZ7mhxutUGXdnmS9e3nObSyQnsL3Te3wedHkHiIfdjDdT+7ZlZe8Fim2cOaqnOaGcI
m/ZimoDneZmGrVbE2sMXG72f+dXEuLFORn+fmh706CcutoZmZX//T0Gpk5V0e/xyKeyHXvYn1bcb
ReG1OV7s7WqCpck41tbJyQEK8LiXnX0Ju3WfAhEyZV1wT7NSPEP7YYvu/f6ypcv6kg4kGUomrBO4
LSKuO+hvMgqIi5sbEzctjHU/Mt3Y+P9dveCQTx3JeYpKRTaFjnHFgzZk3peF1BuveH9e6LJcAQQa
9MEIz+B2MsLMQXVphL7xh05duixVDL6U1KKlQPmj/jQpPcRpy47dVVWp8/TGabX2BYstDrY07fJ8
yqD7qMN2CKJgExLw/sqiy6rErHliMp+IM8wt41nj+C3GCFY0e1ZN95LZn2HH84HMAbPAFzu74Tzx
Ew8XuJcFkez1H5JNG5fH2gAt9nXejE6Z9L44Z9J6angVEzR/bi/QtY2wuLUBNO8H+O2KM3QATyT7
x2iyT9kUkmlLGOb9u4jyxebuPViXVy6iD8+DY4p8dBwX1NxX4f6CdkB8+ytWBmiZisOUt9CVjbGv
AyhmVz/zjy6gZRLOTNKKPElwILnkTjWzDt3efLdb+tNn4mkm1kUGxcvtr3j/+Kb/k1Iz4MW5xAnr
J7tpDtBZeoTJ8sby/DdR+9+LlC7z6JL5+TDPxjuParJVZCc+C8vAbi86c6w/eUl6OOEIc5dMEKfo
7CJAVdwbr1jT6UfLqhG0c0deFIND2tgy+6ErZifuhfMV1fV+n5VQLJJNW+5du7Ye4Mcqd7dHZWWF
LjNyAZ/lIKAkOWGW7YuZK/3MSZb+M/ZQLVf14G0cde9HaDDr+u9RPXHg6HtfIZVz1HdRMBUNrvds
T82T7eY/ZTE/lSjcXg/YD1RQcGAsDe1GhYi2vFrLBQT1E4p1+yO3HoTKNjbF2nJanBq+kBmzA5qc
qJf/KJT3p63NZRza19vzsvb4xcmh2mGagHNJYMZojkT0YzRn+kyZ/nL7+StH99KORY6OIA6gDyea
60MwwVYss7tf1PHPoqzgB1UNhznZGquVA2TJSi6qMoUa5WidhGWjucmtV/h2bZUfVkZqSc31JVTt
OmdKTrP7xZg0VA6YUfbGobH2y6/H7pv4mOez5DVQp6dZNzaqgN2QP3qTI/a3Z2Htt1935ZvHN66j
IDs1Z2eXxF5h9k7lRDkhGznjyt6m17e+eXrnpy26Trj5q/o0APHeFiWE9JGkYhve/v3vVqexy5Yc
XKf3G5I6+AAl83Lvm9p9SfOsfqgnlFQ8mULhtABcV9lUAE5WiVdowkzou1VbDjlrI7iIC8hcpXxq
S+vUahficVcoIRB0XNHYqZ3pePsz116y2Oul8u12cCFtygPMj1S7QuWRbqeNUVxbZIu9Tnupurp0
k1MFv0KiIKToWh/MuSldBAhicOGy1lvAP04nOFPAb2lLK3vlZy85unPnVZVzvTo6AoeihCcoOJVk
y5L53zrZOzfq/zibWBTpXCW9c+337VOipXfUbWPvm8GzHuGFlD+UxreiDqZYMWeo89YZ+QdNkiCL
cdqwyLgQDrCL0j0xmtOLhG+fwsrIyMYFs7IoltQ2i+mxmF2dnHT6EqhPrnPnbG3ctUdf//5m4yp/
mAvfrpKTC3ezPCIWWFtpoMAczqngP28v6pXpC65/f/OSmo+6oCmKwqM/Am/N5+w3mzPn8+2nr5w9
wWJfdi2sTzUk7U9TAbfK2ioeKzUAb5P0/3A4zt1+yconLPnVIIdlKnWxAokr7mQ67ipRbezJlSlY
sqq7yu9qnG0JGLgPOqh2dj1hqW0xw1ZGZ0msZlZlJXTE7WsMi6ia0fjkkHOed0X/5fbQrP3+xex2
to3gp73+/rLcJ6XIY7TAP1myScPbL1gJIJa+M7mNAhG0oMRZ0Uq2sU2c/NliTQ6ZTav+lk49cByw
2em/zMLb6mOsDNuS09gxBjMV4luQmbYuVSOe9dgcoDf7y7Wdf25/1sq4LcVN3Nx1iQ2o8amoLfhj
2H8s136eOkjo3H7+ypJdSpqwqkgNzWh1ttqGxZV2TnamtyQtV4LsJR+T90VfZjrQ5yKhoHyioPSD
FD3ftfA6jIXrA9JSw75CaRu6HFmut5bz2lpY3I+FSIySPjLoor8bij1xAYaSqH//ho561KqtC2dl
bpb087JGYcSkKFLTegznzIuDGjLqzlYJ7l1QGYKZJfvcQO++6o13zVEamMaY/sSgf1AiKaEqhh9Z
Gk8u9HUTGPy8eE3qIGoL+pg7DY/9UdZ3ZUHYI+sQS99eK2vL/TrNb05oKYEe6iFycCb90B58j7PP
nT/nNNTBhO6IkTD+uf2mlSrCkrOewS2uL2yUNilcaqX8R4CjTTyBSvBdzur49ktWpm/pKARogsVk
XyLMKfO4YTpEiz8s9bfbT1/ZWEuicA0PNLfLkuLsAY1x3yVZEDdBq/a3n762sxZ5gCgBKxKWq89+
VukypNIpXywCeo03W1fV/ub3OOs6dhO3+uq2U7rRFl6ZF/+6Mt6sgK4B5CNXLTlTH0qBsBzuDmDK
NC/wnSYHUo0oLAHl9rHltqQSOwOcyWrikDNipnMNNQLZ16Fdy7uMbMTRa3N0/fubz8mrxIK7bT5d
GmvW9/0oxlB0c7bRiFvZLks0ESQ4XUlhJH+RxcGm02FM/gFdLQqSLbHntZ+/OOYg2yFLAu/hS9FU
+z6h+zEhr7fX19qjFylAi9p7oxWUwdrRfgbV/SkHUWnjylkbl0UGgOK1YT538LPHzwJnvk0PY48y
9pZyysq+XhJaHTgam1JRfTFgfQAYmVArGqw/HxqYJZeVeRI2q41Fz43wnmFZ+0hYv7GnV8Z8aZ+C
AR6lW7ju2VhFHvKa11AZohub6V3kNS6TJVu1qiSHtAb460b1471UoorSzP2RVoiXgDpk7QUY3P6u
zywZKlgnH6DYuaXTsjLjSy6rLCcb1sOQyzYTMWHg8e88z3ZkNntmd1uSu2svuQ7rm80MCG/S9R0s
1ryg+AUH5a8tHIo51JS8rvv6scn3/vsK4riNmK8mkdCZ6MPUkYcgHz+247zFZuayGYeRVPUFx2tz
MHM2xkzRj9g8XWd/sZ8J60yA7rB97iV9sDMGlLF1tgd6uD0wa1tusaVBZG2CgnfiUqR+BOYcEM7y
Ls+Hj53TS7bqGMD4x1aOOfPS+l7WuNeq7O/tX75ykS4JqjIgcELKghG984xElKR/ZzC8QjXVLywN
DNg8kNotRiu2MmujhbcSnS6Jq4meDcOpDQsJh0QE3MGufUpPc0+jeT4wtUVP/zfzeadg4V43ypsN
MV29XiewCZE20IbskhLe4UPCZVQl8/iIqjp4JiWa6u3gdZCT4zVSF+QvqamK4+wYdqfG3nyale5D
OnjFZSAzxcQydRwSbX5Wsz0D5205p7YfCPSIbSN3Djz0zlxIUYRe0aRfUhpkETDq9tFczRSx6uBC
6hNr13kOieEITk++zrqjSERwqChMIwP9G5ZOZh8olj55nbJ/O4N6Ac+ysiLHn/nes8bqW5/14ggg
exXZNZ/KcG6sYIqdJgfZz9Htkfi+ty9HNR8qZkOXsXemOw8+2XFauW2cF1azr7Kif05NNz/pvvEJ
WEOOtfO6sbu37Mq7T9Ay2d1eYyu7w14cG27WsIpSMZ7r9p9GfaP2I+gFG+f62rMXx0aS9Cwl/qgv
8CYBmKsVAgEfFLzg4zzUYmPFrm2S68vfrKSyoNlUM+w/u/f2IFWIMOHmq2vsINQi+akCaGkU87Qj
w7zl/7Bymi+xkwKVHw++bv2ltJIhHN1RRMyBwnOpdADN/C1Xp3+FJt/bJIu5gf+84q7osksBQual
dnwegOU7u3dkTNN9MI8kzjs4DvS9zySoqzLdwQ3O3U+eO0Qdq8xn0FwJLgQof9d8Hp/GwSJfHYBw
y2isWfbDS1j/NLcGvr7CT9yfiMjF6wQsrR2ngVXFk5Aesg7WxVWWOXGjtH7SZefsZAnPPyRZ6EKJ
uku/1hncLnjntfsW9gch9JXJySbcieVcl8ime2svZOV/kYTIP4NX6h0jI44VH1gHKwYdrnhQXcee
Mj23sZfk4045+Xgcynre59KvYgXxRJDQHb4vZuXGilrDfT5kPsroqt5rY763wIREvnL5PaXMnFnP
sgO8ffwThMN1XKCAByXc0jz20LwMKWgV0aTmHMZo3vAKVSMBZb5RxZjY32OalPuei48BbegSrlKW
apaEaXOGmmScp3e87SOebzWcVxbjUvq+043hDsvri0sL+VBnHoOxgtwbpxIXlulhI2F4PwAkS5iK
8KRRlZ+WF4f/5tkeme6HIm6yxKWoMh/cvIDzj+mhy1FiPxkWegbap+PHwEhkiUtp64R11QgrMTsz
oWq7c9YU4ThuScisHHNLPLJiWL+gn+EE4sE3LqbnIfC+DmmzpRy2MsNLXYIakCQJl8TsQnQTg6QB
2zCDSwVqzqOzu30LrB2iixiJlb2XqpT2lwqhnYDk0j33/L++ZF/qSd+XTeOGuZPVsaOEu/HK9xcU
XeKV26tdUuIqcXGD9mFm8nlSZXz7a9YefQ1u3lwJxshEp7IbL4SMcCF87hFNfOzJi9LGFCQSdatC
XEY+PhPD0Qkm48cQ3HQJU86s3DFVCxW6YLogPADVaks2eWWFLgHJnZ25UFB0swtoUM9SiGPQpHdW
Wz7fHpW1x1/n4c1427Yvs7rGAgWx/cfoqbivIXNNS/+D9fOl8VFnZS48hflwgVwL3CkLOKmxPpws
fifAJjQCfhmm41vzsPY5i7DFnjq3bXPoP7hB9XVOU1zz7rHO3I8lDEv9DteyWzsdmuxijU6/L/oG
IKqqbj/Wx/43xX4zF5aDtnhaBJiL4rsvrMibQGafeZzJLx+a7CUuWVQAlDXwN7qUzW8n83eWfR+Y
ceNQ8N4VYUEyuEQnZ7LsAniWJGfbtwpEAGDvHGXQw13SZKR5MMyr/yqIgNuncUa9N4SgfnBOTN00
kAu0rWdvnMy3oLQLeupSv3qFIrr4NvVs/DGWvn1hkJX/rP2cfMvrtIh1B5JsBLEpDUgkQHkH4jXu
XTp35kkDh/Rkal6dM9sjXypcgPtWeoj7gZXet6iZRsPQkl+p07LvLIVAfa8FVxESBfpibBv6VUWf
wOcPooYi9IuyfDBZl8euk+dH0YDAx7PM2vuBKy/CEfl3YMrBuk6zZkc8OIGH+dQOdyAWq2NSlgkK
dcl0HB1clkj56uwuNyN/gWAYWA2cVoepHd0db33rrxwgAhOOkNH4nU9u/ZgxZaVhAyb/wdCgPUyk
0KdmttudGmv6y8w8eVQVC/ZV0DMRZnDCuAyQroUyxQgHiHIE/ZiKAgopUJcsnimz6n0ik/Qz3MoL
8CiAeX+cE+HtiF0Hfwteos8wav/ZGI7PJzrjIUXKGpNGdnsnkOV5GkrIR0LH5jegXu2rM/QJ0F1w
yvjhT663q9uRTHeqd5i+s5O6eWKVeAj8pEHnABJmzJDyzlU+CVEvaNDi9vO46GpvT4lV3ONvOoa3
rh8RmEDtWOdYUZ6mKqprt4sYGj53QIqBuT1XVEeENjQyTTvvZO+0XzxiB5+7vA+Oc5NNsR5gbCKa
HiqJXmILVALhSwiQ6xg1gYOZzFIWAmhJTpPlBXDfANo8gwUgZJjz+a6sq+STP07Jsarq+cywGY9N
ayaw4Yg4gArtxSyvwLIdKudXEBh4p6bMjxpu8de5nvgeYtXmscw89xdwKOw3n8X4hZZYHhYsan9b
NLWjCVXEKUIiwKJqdqc/YK9HidV2EXcDPe9q4fO7AY7EgelObjZDVnPkr8Wkw3FmP2iVigjSx3rX
SEA1GhJcAlW/uKmv91XplbuWVAPkpOG97fWi3dEid352SN92WaGGzyOt2f1gpxhU2IwfTc/oOa/h
vlsXA91RUQOZEZTjMaN9A3eYvmiBeBjkQclZ3cNhwdsnYAHs0yStPuUcv1moXAO55bV21FhACEzo
MT0ICywmXvvyUTsV0mRSeY8eg9gUkuMxLAi3hj0ovXbsFxb906MiD2H4FgKYRQb98NqfxrNbTfOX
dMA02YCmPAWw+jg6g0guOZrJkeUn9GF2KH3xZzDsWq+0jw2RCeqbAjhpMbY8ThzeHwPB+/00w7VV
NxjByq5UPFeDigltWywDm+xlVQD3xAngCFHVAu7OWNns5gLKi2eAB33vUHmpG3PpShjO4H/NWogP
WQyLWkidRCCgqr0tPPdATQfdOCBfYUjqDT8FzUsZa29WP9o0Ly5E6vIF5pvtobbL7CuZePUL27qM
eJPWEfdbqLxMKa1RSAAHmuyhpAxXowmu0JFt+eWjqpUAk8sxSRqWI6rdeYWxidpe2HNEHE2LqKil
fh6Ae1M7Ekj4qHGXODHwVuaLCobifoDyeBA2nj29sLYlhzzX1iv0Alzg4VzbDgDNcmBJEwR++11l
TfLDMsqckwqaRJH06vlxbDIGXpQz8SdsDfj7+FBFxEnjq/yEfiI7BnOPnoeppgbC5nB9QZINssXD
OOJ8Al1spkdFC9E/VvbchzpppbNrLS1+ZlfceT0zD7H+bA0OyDNDVcYwFy000iLHraK+ptPzpAcA
7LSh6momIPTfj92PixDR69HbbevSQO7Je0xSgThFi++GqGojBr0+6J2qwJLnUrAqES1X9WXumzve
QCqE9z+spHh1EHlh326x5lai6KX8C2RO+rbzUVgxg3j2O7pPZbPVZlkpMy7JLag92HXOUGbMiWD7
OvfuBgvKHQ0hGco37cmag0c/GT+ETyFL6oDToVZTGhj21fIVAOqdaz2qYKvR9X52Rvg1inwTcAFt
7F118sqLDU20vwzh3bnz3RrW6R14mL21JeH6flQKUdX/vifNewgbFAoJeArMJlTEevmjL4ZPH1m1
ZEkZIMwp0jSdNdyOgl09tuPeaRoazi70wG6/YQUxQJbc/44OQ9VJuD4JMyTnzG0KFJiz6svIZzsU
OH/uxlZfpg41GUiu3GnlpcdqHrpdIcf0UUIR5UH3YitHXJu2RdMB0wS6QToWl6y2HmuK286ZYSzF
us9WYD3d/mQ3WJu0RV5tNW0NSQIHDqS4AF+nfqT3Y1cnTdSNKNbNxTAO6BqjoJapvpkigMD499ok
7qsnKQ9COxj6nx0piQ4lmfRDo5HDpawtXvwMWVfsyMn7WXDGCmx8FM7Dpmp8GFhNtIxYlc8Ayrcw
dExcJKyezz4rMvVJ5HMdnFLbb79WMAfsYuDoKx9I46JKQjN2NoKJgLc71GR6SD55iX7qLcc8Bw4X
UQZeqBW6yknjvDXmG3wwmb2zmoJ9hXbStKsGkuxsz1ihg07kTwh3sR/ODOjrwapV84V5rJwih3bT
a1UGXTxB6w9lRQhJ6yGnx7YS/v0wKH2ROq0eewVohWWKOohct89NnPcdhDvQfqpD3bgcP720r4a0
fWN9zezZysNKW92hDUoVCT+FHk9JVCYhdKOTZ9sKEgw56T47xeR8smo2hrZbIYVg+VNHK//o2j2P
VMncPx70ctJ9rcW4p2DZvhrfhg5ebjdHKGEjchLzeYSGw32hWBY6aO2dUSDlJyhDopYB3lvIkIiF
dlcNe1Ezg9r3TN147vPiqYGUdVwyIFMSS1iHAlYGIZOBdd8FTR039lh+l8Oc7edJNI+TV2T7njp6
L1vrp6yzcp8RLwnCbIBnFXyGa6j+ULeNOBCDUOnkaR6CBO49WTP2ci+86pt0GgYAriPokwNnQFDM
GsMe+8aFGUmVWenDlI0ujUqnwsAhiIODTFc/uIjqgUQ0+q7Nag2dIx8HdDS0pcqgCwPn4dkq3FOQ
pDjf5MRp+qcUbXBuXSDMwWqqUQ3Pae9HNdfJt2nMrRB+an7kM7+OLJA+4PXAHWQpPLUfbONzvH+c
jlAY7z65LR+PMnPpzoUQ57nhpXNx58nfd4VsL5ko1asNIcM91PLECavKjyxetsfMq1WUJX7+SEeT
RsQMEPLSUx9CpKuCRHlF733fdQ9VaXXRJCz/0RCW6P2E//rSuekcuXARvR8rD3GMNv6RjHYTDVzm
34AHdyIET9WuMzoLIXzvPWvMLwi07mM9YpmG3dSCoansisAuT7R3mUnkriGN/7uoBv++sHsbqh+o
pcm2Id+9IMiPU1PmV8kKZwpZY7oHt82sBz5BKWlPk0L8yjOADyRizy8WHf/65SgPFRytI9IMNHL9
0dnrxFT3ouvNl4lx9Vg6SEGidJzLVwvOFGh4wX4QOo4o2x+DhA0gdACcF1ZeyYJdy1h1LJnT7dXk
dbE91TiJlUo+93kyQDRHuSOab5aDg4Q71R+HQ/0zqrgvj5CErL24R6b2qdQl2iw5lG/q0Od5+QmR
59zAn3wAY2F0uuFO2fP0LeU2/s1934kcxsWDVQT4t4KeFgxV3Rxh4pCME0StWq5xNKYK7Qv4ejm/
bh/DK0f9klHBAgkxzBwtLuv6M9Gx8RJYgo/wxyk3Aoy1NywKjmLGekxgWHSu5y5AklnbkVsM54Gb
zyw1W32E9wMysqSWoYvTtE2NwE8V40vQzbAx6F5uD9G/rav/DSrJklyWqYEHXY/yPnlu7sSxDUm0
b8MTdLG/g9tUx97zfKZn66B3r9n5eNVl/Wo2cFtrn7UImHUNOE85EH0hHVzTwYP0tyLYldt3yTOb
8qYFXwSNl6mzX7MueR4y714V5O/tQXs/iCVLOhj2tXstylQXmJgfSK+ixHFe8qrbNcoLi2b8zu0t
bcK1Mbr+/U2QiSuII4TFGIFK38ZTM6expXy2v/0h72cUZEn/mhLXpjyxK/Dv1NlxvNjm3nPnToe5
/FUXWz3/teFalFUVxOkcmJ6NgOb5p8ovdIg629fGhZV9Pr5ITz+lqt3yRFub+kV4J5Hs4WqfswvD
pfkdpr7u17QpVVy3uFpvj9ra9yxiOz2SjAPpri84u14Yt+87i3/VbncoGgmGaf1K0i3t+rXzZbFF
oPpVVCJV05kjA5soArQq3Zn+t2i2xNjW3nD9+5sF5rTBbPtjYs5AWp9NWhwzo46tlb84Sse3x2tl
lS0ZVo6tuDeMQX6pJLRBXRW74zlDR3v2Kshpfrn9kn9bGu8cZEuSVe4UllcXwr4037xv9cP8SZ7H
HP3qsP9mfraPZ/4dAbL94/bb3m+bEbpo0DccchANXBsu7XxVVeRNqa0QbrlsP8lUnx2Z1rsxB1I0
VPlgQb/eEs0G7GHlRKCL3VTluYu7tqaIIPRZEO8YyPz37a9a2Tv/KmG+XQupBztaPpKzyL55/LpN
vyL+Cj/28MWuQUHaG+t+JmdXT5/EpP+ZekeGaf0xcSiyJFo1w5A07iDpufVpd3CYR45j7ZUbXfCV
NbzkWY0e7FytDFgySUl1AINDPmWBhaJUOVeXHpT7fwpBtwo9K6trydjRCIx6dATJmRQJHNV/T2WL
NGmC20YWeaINjVVHAzzlbk/MyoJaknhSYjJWjmgcCUDpQ1Sqs+8ulPp+3n76yvmyJPGUvOjyLPfN
OfP/TM4MZe3uWnkMebnFKl/7/de/v1m1UrCRV9og62Hyb+F7P32zZQ+2NhGLbQ5NKtQq7Rrt0zqP
/Nm9oB7+3PMZzRv5CYiWmA5JOLIt6bS1sVps7Y6yGpmXbc49EEtUQbUb7RIOJwwQkfe3p2NtsBbX
4zhBVxvB+3QmNkGEL0SMZtOWO8xKD48suSETK7w+SOEcPvh+v0vmKYjaoWnjOjP+A8zt2rit4TqV
mFz/gBCtLWOGLMULg9bKHjQkSI+FHgKF/CltvnYm8U9JUupLm7f5tz4Y9R9LsY9xjMi/lZs3y4ZY
I7Np66jLzG0BwJHZWYp3G8O8clwsaYM26pzZ4Fr6ciWmp+hkQIc3bLIsMqVzKqstwsVKJLLkDw5Z
kuSQlO9hwOfsSaAPKK1Gpk8fWJaffXv4YgfQIv3QylnSygItOxtVnfzSBt9q7zKB4HH7wSu3zpJM
Vg1QmJ3otUg75Cdd1p+Ny48Dy/7cfvzKil9yyWbbISY3Ar1i4QMCxz65dvv39qNX4OtkSSVjAW1Z
MRF2dq99qxR40AhCEWqnLdEeUdsRR5A5+tAUqG/6ekp2lTTB8fbLVw6LpUWn7RVsaAweXEDKKdQZ
fDKA/37KnckOi3zeCHTWVtj17292SeOUQyOCorqUqD1oU0KeaDhBRWyngI/VrDgLs4FfWFsGi1AX
nY3EETMS0XkI4Fj3UvvzXv0fdd/VJDfOZflXJvqdPSAJgMDEfPNAk6ayvFFJ/cIoORL0BgTNr9/D
6p4dVUpZuavYl+3ormgps2iBi4t7j0kf3n9Ypw6+PsQfbkMM7lK6mcB8zPMhiFsoq4GUfz8v52hx
vz4BPc7KsqWg0HdszSEVW8QTcCRQLssf37/6Xw9hepyXyQGd/Jxpc1B95rvVdV6eOfCvxxA9pr3D
TKYp07Yu1v0f1uVOJ8lt38Xke73Y6R30MIvtb93BcXKm4E1JGw1DxIbc5nUSlqkb/N6RjwYoWmz9
pI3WB0F2lat9AFTPxKVfx3B6nIVB1numo4QFXZI/0IbsreYhMYA95HCbRfv0/cs/MW6Oky8GoAGb
YnhranS1rVf/y8439jkV9F9PX3psFK3Z4tU1gf1fOkjfca7s7NHKQIYoBySTmV9n58Ccpx7WUaY0
2i4Fnr7Xh0FD2y/etwkNYaQSLIDBZ/RMW+XU3ThvZ7FuEidGnw0a2yKx92Uzq91oErkhlqkv2sLV
z+iKi6BMZRq9/3pOnfEoXcqMgZx9CVu6scsuO1s8Dq66TBgIu3mC4i+3IW/Iz3WmTkzz4+ypprOR
jUIMsdoG4HLu5/RMpe3E2zleK4Admd3YwvRjFRmuiD10QaxrAzlXdKRMSvIN8jDrt5YMekyThSuM
MoPX6gNUL5Jggcy/38VGXQgPlVe74kAUMJ19tKfq3OA7EcaOObO5B6ctmtkQsoA717VTzOVt0vTL
xlSJ47dwYPu90XC83Ftt13rWlJoDF2HrD2O0gGsSqZu8PXOCEyPgmJ4Lk4WxMTAsOGBs+4Pd+nb2
9f2BfGIE0PXvf1gA4WECTJfB2BJjuc8Stleq3SmnBVS+sduwjYczJzoR0I7JuAkVmeXEFbz14LTL
9C3gL6HDtu/fxYlWMqSd3t5GR0q8zpoNB6CHJuBd7GnnQjvnMoco8T5brMpnGq87FyVMbCfJb9sc
nTPLRdGp7e0xqg36vJ5bn9MSOCHtQ499aj0GrwQK4MIhFt3s57HaDu0UFQneH8SbPjVW+2iV5cZG
4wU1Q4lpDVuz9x/GqSd9FHIdx5mpcjGpYd0VEPcWrA9R7d8/9qmBeBRp3TSdIAyGkd7Xn4V6cdVv
JXno+7x9f4AHjhl14+Hgws+P10+QPArsMT7zRE5d9VGJCdBMqKS6ALObLouINe069F7ffyC/VMKH
huMxf9fhzdw7nhgOSw0CHgr/4P5DUPfgtvDTRbu+2Syq6SNZO/OLzi2KxQHkpwhQg2w/02wMHFVK
n8hmiHJdOlsFa4DP71/bifDnHg0EG7ZlVTKvBqcldAk8smNFHtjFjhL794bDMQ20B65r6SYLk7q4
6MaQ52de2AlBQHrMAKV6tmWmceAh6KNmn98nB/Noh1VYbNKN8Xk4buq9vOgf6aU4dNsqOFdi+6Vj
3vo+j8ZK6XRFDKAqMqNL90Zs9R4w2M14VaQ+9O+umkO/KffJ7XiZHarIOUDZNJKP9ZkSrv3KEf25
WE2PuaO54EuRmrQ4JCkUDoMpRte8ZcPT5GUJrCJsZBopmEO3ztTGPbzcZTWBGsOqq9n09icrsZgI
uIFutjAVvayIVMBiIJGEc48qVzcdTvNrYzkllBabUvkcLj3+2FIBA6u4kr7xFhX0JGuwN13cu6ko
TVjQdAktMsQAtBo0rWMAIl2bQnulZdNNUjrmQ41u1Hdpx8lVA2+Qj3LleDFoeWz4qLrQo9LzmUzM
tVUnxSYD9NI3wvYeiU5MAM8N5ZfrhrXQaAFNbCo2JSFTpJax3sH1cXqqDZQUM+B6IwWA0xc2OCLx
ZzgRXWVzwzdel89XTV06kaBd8qUD8ABeDCPEYqBDAt+nvG2q6wa90Qfs9Szi58y1XmKr8y6dFmjA
hJXQJtHC6X1vGdKvkAmVPsAD1pML45brnAOZYY0sCYYm/sxKz352UwdOLnG63ELKQoBWCqDN4nqt
P9kmg8RJMY9A3dolcF/ahEvd6EuLLkAL2LywtoKY/n4mr7t+qm9KPo7PCVuqdDunxv2IJA/uN8TB
mLby8tC1KcqJNSqkk5mr567q4k1dK30taMEPHsCzAWKy3BdT4gKcUAG+0kPTL5rzwUPTUak5cACL
jP2Zu0M4V07J/aZL8DXttSaCcax7KSzXfmga2F/64CrLC7dvn5MR4QNxKZnLAwM0D9rmI9C570em
EwH5WJcgJR21IeMjL6bsaSq6KEuTM5nSicXvWJYAep8g8VqtvIC2XeZTFMjr3IOtzO+JcNBjYYJe
EzVVwDEcZjVWaB2zj7nu1RnUwAnVNnosPZDlST87GtsKGKjSEGTS5GVROo7iFhY2cQmNwySG3tFs
j2lYk8rbYE8OV88CqoB1Sa1b8I67MKuwEJF+Kg+aaecGvbtzSn6nFpT1df6QLLaDaeteZuYAhmuM
XDTbVpkQcKfXbZjG2ZlXeGJwHJPcqYV68NLBz1hIOO2q67h8en/UnRgbx1R2lkw1HDVraOJlmATg
YH7uFYa86r0zy+GpNPSYxF7D3Dse+869AKKuOAi3XnYc+5lwsQRQ4hX4wXaWgnVaoUYG0JcYUW8C
hvNGF8O0dYHt2lrJb6aBzvoUfnhZAPYUsT3XWJuXvao+FI3yE35m33hiIBzznUskgTMoP9lham5c
2RykmPZjYW/B7z4zCF7LsL9aCY+Sl9TyJlWvo2DE/HoEGEhdNnFp75u4sXYCsqKJH2uPfpG6X56w
epTYONrZpmAF8WEo4OFH19/VKAKFiJEqLGcGqnCdt7vCtm14uo5qBzqK2SrW1oCht0ACpUmNfYlY
dnO/DBvodTp3LZlHH6n7sLG8hoSD6ZJnyaz5ou3mdpsDmXgloN14XTjouKrGSQNPZFXUuKkVNQzq
RvUi5CGzjQi9LrUBo7PtSJq4AB4N/2eszNmhANbdpYCFRWBe00ACqXWminSiTHHs09IJZJTWgDTK
hHkVAXDuXWHXDSbB2Y3Oicn6Gsl+GGUaPOM6sVBmU3YP01x+0fTemSHwepW/GALH9Mc2HYA5lBhl
6N8a7Y+Dzaq9gvXMg4B9VufDxAXMlCSh9sfSlRe6azt/0eq5HLKdCzrMZ0VyG1mS1S8XioluY8/K
2xZ24wJ1ps+BsH7dC3SPedDj4oxG00kf3G5uwqboy0hNZRYBT0l3OYDmz6SWEppK6ZOji/7MjvdU
LDvaiGU1IRq6QRLLcvwy1eqRGvI0S3Zm63DitR4zjIsO+HU9oWynEvC7nuPs8f0QfOq4R9l1kcOR
I81yNIv6alMmc8SS7MzieSImHdOH4ZDgwGwMAQPtR78BJYu0dQTj6i1vzwGWTjz0Y9ZsWvZcD9ao
D9V8bQBKozCprAbye0nR66Lyw1SSNZKtvFpLpcCoZu5Ot1/ff+innsxRKJ3jtISyLeYocMkXbsO+
6GGI4NQdItL8FgyCvtpJ/nDtQ5tqtBexEgCFIKsrq8kDUt5Y3RR05bnG7KnbOKoRxCqH6mrhqoNe
+AOf1beGTvs8Hq7d7Dezu2OuLFhGPB17NzvgPHOUF4sbUWXYmYB24gaOibIT4PK11VXthZI0icpe
2wGkd+lTLTz2YfHs9sxMODFMjxmzmdVPcgZN7kDLJRLJrnDqyDknun3qJo4KhnyklUkgpXew48r1
XTE+Sj4/50qGzoRg+/6IPXUH68l/GE4mLhHcOEas0210JXzeJEEs794/+IkYdExjAtIeHiE20Qft
6dinTSd9rMDu7v2jn7r09aw/XLrTQga4EZ0+SL6EPXT04GU10DMJ5qmHfzSTHQvmUqVACb2ZN96y
gZXomIKWsXn/0k89mKM1BXEiSbD9xqvlkEbhY9CegxKdeihHUzdBvqhTB4X4Pnsm6bcYHsL6nNzW
OvB+kSUcy53MQ+9My5Qj7g9kQK5nq2hIG/jpoQoaSl2rXTKaOXx9RP/+ZfqP5Ft9+/dx+//6T/z5
Sw1CoUpSffTH/3qsS/z7n+vv/O/vvP2N/9p+q69fym/98Zfe/A6O+895wxf98uYPUYXN3nw3fOvm
+2/9UOjX4+MK12/+n374b99ej/I4N9/+9ceXeqj0erRE1dUf/3y0//qvP5x1Nfv3H4//z4frDfzr
jwdVJS9N3X376Xe+vfT6X3/YhP5JJAqdAmw6B+BWDNnx29+fuH8yaTOo+zBBiCfw8qu60yl+6U/q
CXwZMj0CCAuxsv76evj7I5tziADI9Sd3HFQA//va3ryd/3lb/waR1dtaVbr/1x8ohL0ZHbgszwWn
wBNSeJyznxaoMkearzqr2oryds69D6YDOaZP521jrKj28iJwrcwCEzwrIjoD41j2yZNDytUPPf2a
dHzH6+J7BRSWP4F9hIYStIUmvoErVxMYXlzWHoUOWRE1aiR+UldBJQBwkuC9ukMZ9AwsgIQg8Qa5
FGRrb29ZRTSynoaTWllUFtulZXULa5Tr2RIKQvMJ+svEBDkEcQEyXAIQ03EMl95lhbdxvCFcz8rB
HypiK1qYvjK0CnrBgpaVkYSqrmVzGAH2zYYX9UMlQfaOkyGkEHCKh+Y2nbyNBXdbry/+4iBA59BH
AOgb4M7YXPH5s27LyM3qW0vQbeLeoxYbqqy5XTXQCC+DOmW7id5DXcr4Tho/EsC1ty3sSXzL0AIS
S3wvJVRqGwsCUWpYJQrgNc9ITTdZWksQiz7X5HOOW7Hs4pLkJkzdewL5FF7yAOcjeXlle9aOWhTk
ghpIcHLdLt2W08Zfv611sS1qaNAlyKxtYNTnh6WofeFBcEHG/cexBoE4VctDDq1f1uqrFLgkK4Ny
c4kHupA4Epnja0uAqW09E7wMXBEb7Q8MhHFF7ovhHoxqgheaivFDa9/FBAagOLGE9Bvv2CoFcl/o
OvSWr21q/irSEqth7Phux3ZoMwWYDxsokHzsqjIY5+4B8rcBtOEisIvR8WEB5PSuwUIofK4tEBrZ
roRSAGDP5qodqr/yDGSsGmXaDAr8NcbavOr0G2gAwE02bxOoxeEdeNOHVuTR0GefvVk+ppp8eB03
BcXR8B2IA/hzDSVuxe4qxjeDjS3spIphByHZLQPfcr3brCIfdCcfi3oCu6iOWscFyZxv296KZsdc
Vd54EPWzo5rVVfXCTJHBDDDC25cqBYsvPvQtCJtIbLbZzLY5qHaiW6JR1n4sqgeTJT4qrNHYNVcp
LyIxqK+0SqRfUysa0chsHBDlh3t3HlAqTQ9V1jtB14l9RiErMSt6UNwDb2/GgjSDGhoOeYvhlHl/
lSmd7ymaGnsuy8sSHG7wtFrvssJn4L2jTz7X3qGEFXC4EMXCoh7STW+qdNOBIod9dl2FMKZww35o
403L008QQGBhYxfcf/2wozkLFTxNU+jZbIns0k3rNb32FzKleBVzFZTN8DGZ5DdtXAgEePS2wsTx
e3vqowwOa/calJNovSAALON9zddRUPIqGE31nVeod5fQEjlYEnPXFWUVevZYBRljVQBrMJSQtK62
tJRqj9p4veNxnW4gAGFtVWVBYVh7pW9NcSgqU+/cTLFbbIa9BwXCUeQyHopJbpqWhrlYtqRpgqJT
G5LXf3E0Jks3DxZw8ZoiieAifFFMEooORZCgYWQ5y5lM7tcB2BHMphyqV4job/MiSzEkvZDr2MYW
5ry4N9LxU/4Z7ljgk014DPl9ARUFYi0fLHmOim0fVeT+jv8uo9J1bIcSti5CP6ZlbskN6Ot5vbUl
3ZbQcGniEb2HRmzSFOO0jgs/3arejdboOvXeJl1stesW3QcWtC/8eWovXOJCG0QPTpCQ/DsAY1mI
XsGjGSJUnB89vtrsLt61Ard1PUrmZNgEPVoxLI+TVRxKfWwIXCE5utEoAEXLXETrMkQq2FaRpnrw
SL1Bw+5iDcu6EHutjA+D6ZBSvmdYlyzDX8qiv/SM41NM3nXiLNrbV3ZyaExyiM0cEZmGSvFd35pA
DOmX0XsSJgBgyxdFvc8TyDBM9xhjPvhVUF0cPicu3ULoxq+xuvKMBwXHNIRTmYdOuQKlkXK2Hfrp
QzPWDxJAapbRa8dl18nEr93Eu5Srzl8HkUW5GBK2igdWaQl/JNEisYfVaGA50xPC1t60AoWtBTLj
3xsu9hPCtaXKKAEJF7J0/lh8nsvmYb0hhoXVoxegpU5+X5aXuq8+eTU4izKqFwZeZHfRuHc/pDP/
pAw/pghvU+q/BwjEQAjnNmYGRsrbAdKjlA/3k7neZkM3+QZRW6aiC2oOGFF9jnj4uh/+n2T177NB
90/iRMJm3jH4lPSAwiSLqLe89q6hpYKol9tBOqZ3kILCHGyGbdvyjUVJVIG72tLNFJ+749db+vki
hHBRyJQOPWbDyR7CLvCurSFjU/qgNu/cuQP5PEZWscUHCEP16wtdl7N2+mCKIvAyNyosIM81Hz83
I4dEEBYLywlhyIGFFOI4HqgC+Ds35tsRfW+YfPv2jHjFrX1qketYLLdpP+7WBKHVoA16Y/3iuB/N
FAO2sYrpiNAxYM4q9zF2QNBkgT1dUV3vsvQrpZ/R0LwlbNx60HzMrHOG8a/d3eNHIpnjIV+F3BqG
wttRUNkOClQw/9iC4O7XNtm7ENWZ+ICVbQG1AtotbrJJikOfPvd2B63JMnDQBXSxEZuwWqrDBLb7
On2mjO68trzs7ZRgaFfbOkGgG79qa7x3b4GiPNCJXEPN4H5Gi/D9ofzaZvj5LtbUGRR8Fzz+t3ex
cqhzOiDWDlOF/nF9ib3Q1qHlJyvlUV8YACLNZ3sUh4I9jmy+JtzakQ45rHZeoHuFKJBNxbaGwBmq
uQ9Op68ng5zTNnun9a7W3LMah7BPk3N977d16r+nheQuVIkQqW3vuJrsNpaqRjbVW8gPfp4taJZZ
XgDsuu/YI4RpzFj4MyKnnukOVLvQHvVN2zYRoO6LP1b22gl7DW5NP/gCScaZRey1L/nTg8X+ASsJ
9wg5Jni6RevyLunrLXoTSB51aFMEc5k1f6UT+rVefunaFWKwd11Rus8se5tgAbGReg8K8Xxxr+Xo
PvGebBogsmnl2/39kJcRdQakYe2dtaD126Uf7JJuc1JEWMz2PDHo3Xbb1DMQ/BnCunbvKCotdhaH
oO9/MW66Y+dA8b8MUFDeplBdxootfioA8yXOXYiLbFnm3q3ZmEPMzokvTUHQnYcUIWpuRkGaHSsK
Kq+7Jeke3h/FR4iafwaDh72H6wrkDccMZNY02MjauIRm4kFDxB7RNOimz2uWbav0YPdFhK3I194C
LnyAasNUf2QZ28A35/uaZfOkiM5c0s+7SEqwi/S4ZzOXsGPhVpT6KxMvGJ+MXC5eex8Dwup1fEOb
+hZOtF/BYwMpR197hRedBWn+4p3g7HgbrrRxEVBOOprWrRNbc8cw+pB4etAW759YhQzSs1DnpnfY
pwqn2y24Ft4mEBPkZ8BZr3Cet8P/7QUcRcfWSSC9YWPByAFWW8oe6g3QwcbeBW+FOtZrNlNxZzUy
2+RZv89NjzbIJyhsXKXLvBvYFFb8ZsF8xpTZdt2XNeonbumv41rkULFpIGCl02Duveu4K6Ma+ZLI
sNUd4Tgq1T9eHf+vqzhXCpiRvv6u/38o46xd7dNlnMf0RRUv1dc3VZz1V/67isP+5C60fYhLHMz+
NQD+XcWR3p8uRdoOLrhNEP3W2fhPFcchf2JM2q/lFc9FbMS4/KeKg6NhqBKJYOkgy8Fc/r+p4vw0
ASARhMFPnfX6XM/B0d4k8XBZb+QCuNkuz9R8y+C+fmWxXKRBOUzEDYFgsZKtBtFsgDIYmRgUxAwr
t0BDWmh+61m44dhp0Z1Zb992/lCSwRpLPBclLBuzkntHJXGWN6mpVt5LDn3H+OAo7B1CDm+KKXTm
Mr1sdNVcQdsWknld6+a3lUPGc8jgt5VVDx0CAk4+ZVD0cAgE644ejVcDWm2gabVNrNLlqNgkPTBX
vMhnuJES3P4Po+YX2fIRs2k9H3MdQQRyZZs4KN69fRW5lLNTtam3pXAhHiLjuR9zNADSEDpy5K9R
leNNEUsF+Z3RQIWO5dizQJekK3ZnLmSNOT/GJFwI9ZBFY2AK7uAhvL2QBgAsBn05ti0SOMyFmTc5
t5TMyddYx/a1LARF/SxL8haKUsv0F7Gw0SpceLdGg0bDEFIxJolDnrWeOjMs1kf+5sq4Azt4Afc0
JomNbP/tlSUtlDxrkZstFXKMNxT1Hbrrsq6Kz7yM4/HncYc5qGlCAArFV5gFvD2RLSsXZbF22Nro
9IgoaQm1N7oRzvPSjuy7A7t6f8gg5gFEEQUSLNZV3J1ZGo+3T95apsWiBA9PiUrrq2L9m7aHVDG0
cMwWeIdZ+MB6Z6gmTLMTjm3nJpdkVOcgt28L/hiCa9CBiwl0rSQgecdbejCTOwdItwHb9qL5lI1F
CZSHN+Wgr9aUHfAf7IpF6nbTGQLDz/eKSMbxRlG6Rog8nu+zKpdmmYdu6+qSQBCzIQg4ucUbjLQC
xFQ/UfFizrzkn+8WLxcba0aog0h83Oaoag+KAi7ptlCpSne97OzSz0w+fq0gAfHV4XUbtDnwKMH7
82udx28HMfO8taLv4R8pj/lrCST77UFnepvM6HYHMdSJv0NWfgJYMYOU4RYYDE8G8wC4+0Z62uHb
98/vILS/uQSBehFflw7kOxjf0Go/CjXAbseIeEDqgNO1wlT1Rxta6heuqclVqtljM7ZohtVN6CpU
HCbI+F4IoNFUmMxsOnQQwPRt7lahk03InLu23yfalrtWTsVjnub2TTc7zbYf8y8lULaRW7lqly7V
GDlco/4fq9hnXaFDC5SBm2Se4w7KmSW7sOq4AYZLL+0uxV4FJRUC8TPojCrrZZFQEjVQRk3apf3u
wJ8W6kfLoZpcb9/bqPF40vSgjCVqV0Kc/NAL7HtrDRRT2kzp6lz6vV1q+9JzoUGX5phROsvEQ074
suEtS2+KCTdOkvQ2cdnNgPm4VyKRF6o3JSpKVlv9Zefyo55KCjMF7lzmDYSUoFCy2qz1UKHhrjnU
7aCBgRrQYPVKK8H2lAjYC+cgyviuzB7MlAHT6ihiQmjNjB+nRXURQRgNCzaozeRhBdhYi6nUQwUO
VhsIyIyC2uUZ1pSA1XImO4jb6tZLN1DzyvI5kFWNAGSgVSUPRgsYpMwCsMLKL0RejNK3oU6KpTrD
zILSUFapJgtUNeULjYaup/JWWN08gwWViRSEsoJpNDy41y64HOZ0zJ/itvmU44jNJaGjk0NKTWfC
uoI/BECUK561glk6cCJdBL05kz9DJhlhuZB5CUglnafbvjQ2hyhYip+j12SQumQo1m9hyJpMT4Ut
xaqDQet8o/iEhd4ZhMkgsuaCCQtwPwECaT3pjOfdiipzw79X5MkeSniFQ6OMfteJjcMikabmHjhh
HGSRU/MpmV1uQ0zMowPx7ZJB1hRoNgSxIukRZ7I4I3ZYDBJXnUDOJg17p8LPjmQQeUshx4VaJcZQ
HsalwOXJaiS4MAiutVPh9wk6EdcLmvdNIAyYBxAQVJkIYj551cVkt4Z+cnnJcj923H4OlalryIFh
2bikcwcXowamNeKa1gMOPVrwH9i0Hem6Q58AvH1REYOxTMpOQKi565tP7ZALQMSp246Bi/mGB4V0
oQ7ztLqswDbb8CpLxsBbYXoh2jfdvIeEcnEPDA9US6WEF/VlafEh3oysAIzVBovaekhkXKg7RQeq
N3OXl9UXZdnfQFmck0DLhX6Fju8kr6acNTcNZ9hWj3QFP2M7qyVEoQvP8/u+xJMybpOELe3T77rH
cwLEYFZJyGraoLs3dAu7L7IFJXcIpwk0jXJhPB9KvPHH0qlt7fOsOnQU2Hfg+AoraucFet9Ny9ZY
lHLSvwyJaggEuToPKnaAs6M+nKLkPXGA/zYdYRAabrWw0YCoM+8WDmcshLtTktxMtYEfUQHLObXz
sgFxrGfw/g48Y1nBkBRDC7ehVeW1gVwqysdtzsdpm8USA0XLOh0DzlQFAbqGQdAtLg29dUnVNpvc
HaB750gy/7XUUPbcoZFiJWGej1i+GnfAkoUOghM0dCTQjGXpjGjONJEjdNiU3FZliTRmyJkXHxJv
cRnEheM4CTEvnahD66DdAsnSs9CeoHFbLYAqoIuaX1Xaq3aGKF1dltgqbGxLxPe5JNZGsrq6sW2L
o6lUjFmgmV1+r4o+hUqgzG8cgDQvocIAzTrM2vSrEfDJfaqbWEIvMfMgj5woC8JwBs4mgdK639UA
ikBit4C7KeSBZRzA80VGICGgozMXwJP6lhdLHtQ9NKzblLLP81it86gFtFou5RzZQwwdQFTQDtCw
pn7J1N5rnO6aZK7cTs0CroIDmsUO2CMIZ+ZT7EUlTd2nwXUgDc6c5Q5rKDj+dEQN1eh2Y+Y2LvYk
TxmIqaAtVGTJdpJX1kWBZnYAI9V6Y4px3Pd5O3+GwrS7oZVUB5DSkyvA/p+JnaOjJIduCJQLLQyI
YiwQ4iqb8cGUuePHAPbLIK1iorfC6MHXIE6gq5oh6+uRFE0Iy60N+x/LVHvEPQBBc1i3TYhRhH4b
sFnxrZ57L7nrPBOokF/TZmn3KVtEyJZE7qcWoN4FiK427DuqIeFpxQhPPdw0evjnpJGYZUI3ReLK
+FpRSzxUVstu82RBOKd5EwkTU0gAKo+D3pXYWD2LvLidoY2UBGWWyY+Qvu/Ti6UuEjSwIZyH3jlk
Ky9hqOnqq0n08svcs+Fbg5Qrgk44IGYlJFGixurtTdxW+R60UTAv+6yBLLss5n1Z2z1HQ9+MyleC
QUG4tpq7ccjaHdYHCIm7zUUsCYTzoeKSXUN+VsPkqgAWu0ZhYzQZu8UzzMKkhEfp0BdYpDNVPcAB
pYwWMvCLmTfks8vWFqdMcfc+0gUrlF5h37qVrr+NjTNHswF1w3fcjhZRrqrSgU34mO3zLC8fVDoW
m1E16RWUbSHFTrMciqY5CDhEF1BCrPtLmRMIqSJMiW88p+6+B1ER4brXoM1ORX+TdwPKoXKAnH2D
eg/0F+qZBgrYl6e8cK1doiXmRsbzWwijLiqKe5p+ICPhO1ZNXQROR7JlPXIEurhhmvZfx6WBGStm
5w3R2XRjhHPHeA1Bxrgat1M5gakYo+pOyngJkeksVcSzvLpWsw3nW1pB93wsyRckgv3lhIQnHAgi
XhAPHvpMs3FvoP96kXo9VLBWDeHYaRdfiwEQ/8QTsObSeN1B25j8A51ZX/mVTOtrz8nzm7EeYfxW
dwlAwAmDEnEFz7U8mmnRojyErF+msb2HyKnlL3NpEPkUdqTVYDYaLWyrKFPfmBzy0bn9TG1mR1Y7
PULi9qkoxkctoKVbmhrIh2zJmN+nMRRbZ2e5IFPrXjASf8DW/XtmZNTZyVf4jsPANnWuhsHLd9De
U5ES89Vk0heWLDX2PFmJskPypEaL+WYBz4aJ5QnO0Tcii8uQtAQTsmuus4o6V/3Egf3opp1hsrhy
+PBIG5VuEoCCAqhFo+kNCIU9JWbjQFT0+5Dr2UdWFkFVErgvK+2D2MtS3+ucKqLoq84p13uZNgR/
X/GAZt1yrXo+bjIJBcrULNkHWorvGrYO+64oPlmMWRe6Qj2fl0i0PEDhjEmfC1K9QGIfDUBougdQ
1+1DdNjHDwAcf0YIvkJUvy3dloSZGHLoBA9WoOS8SoBUbLO4xbd0Ns+qMLBvqsYZ6oT91ZKlbZTD
YhZNXyhWlcgrNimjmwqlRJRmkm3XQckOcUjtFjV9aUBDDzhKDP6A+Aegqs4i4WWQI26xCZljHboQ
0A01NHa3HAkQIDV9cj1he7KriT2jLxs/lEODZqSSu7G2wXlDi6BqkJ5SC46B8dBDZLXN8m9SWa2P
lFKgew/zxIrQ5WPeQ8RUmN67Qrd32qECcTfNcXNA8AR4pmC9D6Fm8oiY+JTNNI7SDGIDIp+LkEgj
0ONMoPMJ0AnMLvpCgwrG1+ZWkQUlj61wtkv0lLT30sqOhUsGH/u8IRC/cia/q70vTu7cMmjnsxkQ
llrABMsZW0BFs/gDelM27E/zzp9qxm+ha7tzG7IhjQdjlAah9X9RdybLkSrbmn4ijtE3UyBahbpQ
k8qcYJIyE3BwWgccnr6+OOeWle1JXbuTMqvh7nIrQuC+1t+WzegcNoOGXTKq8ljnnXFyfOe8MpQc
Lb+rTgYMfTwq/42uxeOcc+nbOFWPa7GRtU/mY5S26I9TKpqjE5a1h2AxyRobV6bZzZQulC3ewxgf
+hw3TbEenS3AAzi+zCQJPNjbvJ27nlzfiUH0IrZZkErodHu6JN5J/19/z84ynIzBdK5Y1+rrgiX2
XAlSikBSKnQBOn8lXrh5aQQeenJfYQY7MXyXcHK48Ezfjb183n54NrWdo0T+IN3ma9XV0HN1ePmn
bPx3yc3yqE2ysizcbnDw4Xwn8cfdi9EPE3Oz7T0BWlWaT20vqSHuVdwP+cfqBcgeAxwY3bAAYaxG
S+OCDG60rHmsLIRiuT182GiDHxppdVfMYDSbF/3Bbfoxla0UP4LZpFplpOABR7crH4B/Gooqpr3q
Deeh6ps8sUnCCFOzMP2TJgpwTeopbBMxMPObVmnyaCE2mtrUraPpMQrFkCrUBgMLLG1fu6WoGAGc
IKjp8rUj+FPb7Ec69yz2/9zxd6zmhMH0Tl6Qm1sVWeyseTOC+ZQk907jZL8W5XjvLrLfjx15X4qS
mkQNpFaHVjTcqSL3H7QZuTQqiPElX0auI2jKMY8Nf5Vn6njyL7dEU6KmCF4Y3ExPidE0I7FeQ0CE
ABBo0nrbasXh2voJ9hwOaOI4/NtE2WG7Kss8cStBULVuEWPUM/vXrLX8VfdyG5Oa+yRLo96iTnYg
emsCs6XB5OyBSVLs15v2vVmr7GxUw8KDWDol9WpLwNjrUkVWFVP7OptSNIdsdeY+zoqQMU4XAetv
OC7ewe6092TQu5EGTlEdmR6HIinadnFRM4fNYzbp7qkyNYqctfAidgee6h1LlKvTJTP6dEIfOOzX
2SceuWLGFF0+ns3B7z/W2e3J2Zrzfh8xq8GMA1J4SeZ0gRkrisFPtTWGywEKye4g+rqF/1u47gev
n+s4iKrgshZm/hla8/AZTXo6axlGOyr8AJnsfo05vzZkHn54yUajOjHW8RVUEIglY/pftQo3zdZo
jElVLU8sgexrK2bB1K+9zTgN5WAJ2nJyIfgk5rLvjDn847lVebZ1KW+dRb8hfMdPPhbyKz/UaEhy
GSUW8sfbo8pDHo7mkfItL+FBNB+VZXlP0lDBpQSw/whrgen9dvU8MrwUJ9Zy936pPJuf1DAOARj6
8+DxOWNS/zknq2ajj1qutepien+4MAdpENxtWBgrdJ3V72Uu9L61tfiJZE8jmbH1vs83amgBe+wn
YYfbPXQq5yQCGGLcHZIKp7X2PloxWheZUfMxk1p/NTTce7VO3Scb5KMLpvXcjw1EuK/sdIbY5xu2
OmR8vftata14QUVERc/keG9VGayvpg6b3TJVdbwoSnIAWjX2XLptRtOWL2QWmmfSDAWNT3KLhUn1
EnIuj/DtHuSo2nk2GQTx1g40vM52ecLJ4J3JVwnTYjD9ISWcfUj8rGBBYd/3HIzITUeppc6LtFtw
T9uz9Gj4876XObyWdhcC01hoiYy1Y2+JnjqyTbAgt6CeboQ6Y/BLsM85E2CRwYtedMYRZ/ZfXTaw
5Pal8KltnJdnzyCkTHKGxEsuPks1bDThzmESsrjGJD6t8oDclWU96ooJnn3zH4uNKSFo5gI7oWrc
uLRt87X3yO6XG6KjaAoI3I+cMfsdFOP4mHUoebCffKmBTp3UJlVy70jp7CJhrnsMr+VxFr7U6OXX
Ym/RtsUXsc47+OD3buyOavLmpLaagxV59bFRNhLLQkU/PKva5YIGUw7cB62dg+lOdIaQW6/rp4Hh
Z8knF/2R+rW225Q4urHvQG0X0uYxjmMz57clcGsl7RLm6AOJYUtCgdW+CK2j6M3sawxXjuNFWK/U
iu6ELHWCc7BbkjZEo3PoS10ujCFrMD4MuUl3gGsCeB2tZkbiW/ujUqyiI9H8bl0ZZrIM6E2SauNJ
wBQIWv5Ujozcsd2qKDqveS8z2hRNhcYzd5AbtibdXic0xmP9WLTmWKUjHRDyDnvBVJ1KUsv+5qqY
l3M7waJuoQfMSYBZHFVjug0De2AT3EG5jvFSVj/o3ypTWnWOMqKcVrvjnds5X5W1FSrWZY/QOJ0c
eSnAq1ZN7bo20q7U+9IL3g1Rnapt+Ri32cdM6rpJNXnjJaULYSS3MJdo+eneKvGxjlyjkB30CJRr
cBGKnB/HVEVKEMoxDAUCw2L9s6ro3rGzOx79d/LFDvNSXIaWSjTDaLJ9NrZtUniSAVpfM3rYkgDJ
QWYPL44chxhW47OSomdR8Z9kyy/N1e7LuEUnq8B36XSRwRBUg/KozCdkyPfYADEsU770UEj/q+3C
g9CCpqXIFQc6Z65Ea74qb+LEqu6XUF5semNBxaKNDtv1FFR5loxWeSaq7zcyDPRhWTFd2jDasyBB
sQnLZlSnMYi4xYZybG60XrZ3IwfOzhzgtvtpyNkRGOTNHOWCWNcPI7z1hPV+t89DsLl90/jjco66
5bu0iHjCnyLMXUnSK5dymF2CevDPwgP7c5HTRSVAT2byhdqKxs+AObqzfowiesHUbx/sLLff85Fm
BUDh+xlh+HVqDXE3OyYTvuRsQQlcfXa3/Oh4K0LDT5H0EX5X03QPhU86+oZNoxQ/ALbb9S9pnH30
tmYi+8berPKUYXUsHpaRXSOuJsud7wYQWloV2ohvfOUyXPdWIPPfwqAVAx1f205PblMG6rN2JuIR
KCKrjbu1c0ErYgSQWh2MQfAF5J5VGImiRsSPe2kiRTaZuEn/mPXbMC7XpjCerHB6B8JP2kFYR5d6
CERARZFyy/Gze6RjdLOPujII9uYkug+Gn3Cfm8s7I2K1HwdQxrkNroFhgNm55nBfG1QzzLn35C9r
7RwIIJ9Ncqh6I84k11ys8kk+DzlDuNauFe0mezF/AN/yxtnR4iZWVvjimMtsuAgP4XvvBJRElE4u
rnnQ3D5fYf/K+Sq7uK0iqFC/DtTVozcj44Ryo7NtjobDTJ9PJ7MQxIws1DwcxxpMgsxdwphc6f9Q
9uqvd1OVFTalytJ9M8vsD4Dz/JAFOsC9jGApqWfT7vdWnk/4j1no2ZOCHBzXXD5Cs6tizWF4DZxp
2ueO6k6dHjx+R3W+B54RD1sdzNegGaarWHpvP3o277k9fK9STCdiK4qfGec9jKJhECYzVYOKx84E
ljYrLzyYMsrpDFSkrQ0r0G4PpC/UWKEnrVv5QGKgE5P07fEizPI4TWP1E1p5OwSTpdJiW5oUNU+b
Ulnyk/NRnwnPMI+SGys21jwXvO0qv9jZbPtkXEAuTDBkj02eR8mASPUcFRaQQj0goJbzWp63aOr2
s3S8U+bxW46LnCwhuQb+G3HJ7jsKe7HvwqzfDQWDr1VLho5wbJLeAsREG88FSHV3Iuy2TOfS3qqU
QjoiMLxiOTvccKntNO6eIjtwiy6AEDIkTdhxbueq2YlSEyridOT2lbN/8bJZ/tTlNr30vf7sdavo
68u858mJCIZq1vyVHHxCISdxrRtdXxy6Rq6iplsvjjrKIwYUFgfSHJzfi9b12UG6zlPFo0sTElB1
CbK76Gg+12bZ7Kcyz/+OPjH3XdN2nwZ3X1y0s6bbdfqeAUCfM2nc04h4h7SUCSxSFcNgS5Lk9ZZW
tSeSvUprBU0fSnalylcm2ufWDrrYYka2Ujz277nVbwugKVpQobz1UHOXYmzfgneFPSee+wqj+VoQ
JdiEKPVDUHg+dfmhG7CPlbEH6CKydlZd/ZGFtHal5xcnd1xe102bx84f/OfSiNaDrbbo95K1/Q87
6ow7w2uyQ1t7EVIg3wGRADTtugDRqcFYeBcMjv9l+Ll+DqrFTHLKdN5gFbx9Qd8SjpyWXsKipvyt
tH1CDqfhGmV0VnMBun8HbHuIkPs1EaPnpgjslxPjUZhKRpV3b5u7h4mEljjsap0UUeseinkuU9X5
N4JBVW+9P1ex1QzzBxEu24GejzZ1pLskYVfI+wCHyKWyhuq61v2LPfvFYVK+SLxA+DvfEWtsMOD9
ahwpHvltL9fQ753XZcQozT8J57cZEsdNzNY2goch9MpdP5QAYLBQcdfOLOiS5peaa31j83Ds9tsn
/SUGBqjRVM1eqVK/rAf2Pxbl1BUFy0ZL0lYsV3egRMmZx28T0shMjCHzH5au1+A0ndF9aceoqTCg
ooUrqgGXL+T32tv2AJ0Z2dduptI3jWRn0ZwqNAquyevEaZqBTKHy8p23Lopu0J7Ae3OmVRR8eJfZ
zEqeNRqnqPLbicCEsvw5213kEHCYLwZG/7yU6UJy6r7Wvf9MOO7KCxX0oJCBfV/yueVp6XP/zs+N
CTFaG1CH1YTToVmt/I1rykhJZ6mpqoJ3Xb2+f4fRWK/W6DapaUTcVZK4N0GBDl6mybj3HFfshT95
pAKWU7h37JvQX44Bt+n6tdorG3KgBO96tF06XMIxpbLOwauHbe+EI/1VHSkR9uJuMQsaNZf0s56q
mjkq3DzWjQy2tOkm62XkS08qiikfwZLdXSBm2naWqDy66EJj1ysgrU3sXLzBQToN8ocORfmNcyMo
k7UFICuWzuWUDKp08bbtJLM6f7LbiCKBmarYXsxHCDoAxiZzGBHziSg/7aeagShhqwYVnaNyX5KW
nQhLzB/d0Ez3fuma53qT+gCgYCQ261MaGVV1LCN2uK2p2OHyAIBrzsJnVFBb4gZziVWuKO7R0Qdp
jfHgx1iYCBNDf7xBqGH7Ecx+xHc/fTNXEbeBzPxDeONowfSqx7DbrAfWS++vKFZFzaXvpSGm4iOa
Cx5Cfwo/J4teMLlO72IJgl0TFn4bLzwJhzpzFC9d+FqHJlAsvXcOmUz7ddXyUK7+b4gs+l5Z82Jy
/rqby4dun1UiCTOKV9cjPoc+4fAwUHH+MY05+ySk8B3tRjDXigsHdk+8Fo6OYFNrUDNZO/KvJbAi
tDVL7Fh69WkUJkMHLcctqwldXGg/HPqgWjth3Bmmk9428VYDk2xpT48ea6bfHy2VrU/rhKolXgs1
93wIMe7cDoB6ZxUe5MfWET6WzFXTnKZMdr+0GiUwDkqYchco834uh00wvsqFimKgNjxPG4oIvSy8
aVbxId1pPKlxDJgSpzx7LGXPHjpM67MH8HMysS6909bMh7S3RW07FrJSxRAAfiz73DZTP2fJ/ytE
jms8mkIvPyxhZ3HJttns3hAtN1EzhS0UGxR3iiaj3zUVTQBPfeWcQp6jNln8TVKvNq3cSjr8a5r5
+oZZEEfj5OHTy6wbV61QR5cGv5S4N4T5oRDEZTtFR/hnW0lA9Da3HxtiiZ8LR2a7QUVVe7f6VZ6q
vNuukb8QSowqTC+x1RXUEbFo2rGM6oADdoSFd0rcZrFDENZR84h++ENWfFfu0u1smPEY4v+zCIrv
NbDAote8EE+BJ8x4dAhlie18MjgTURSXwtDnZQgVSxr+0YO9LjauzCq6FUZnLRpcx/tJDW34VChJ
TXtXdO55bjf3LqsNNiJyF74c2QDSyhy7pCFW1vl5UvcLJ0wV14U73dn9YB/NHKqVImpICqcvqNPb
Wv9H0FN8yzCx5DgPxuzF6gP16jiV8WRWyPMHm0Z7qkSlwjqmgu2EHl+lG99dEVdGM2EnuUFBeiRK
wmppxTXCW07TFvDvtxyCJ4JqGwmMV0d3Q2gVyVAv1kCbgaV+lCILO8iUQD42Yz6CxK9FlfjVOuRH
bbVNyZsdLXdW12w4P8IUBxOoJ8jlISxBTg6u60g77mB1nd1WGY4b9/ZYvVNay1SV39g+9prgONzC
pXvfnnGe5LTJmeiXQYJWnxidfJ5arCP+FhIlAdF5cCfxaBbluqubcE6zPMSom5ECBEbSvYRkRVWx
ETbkpI29DJ+3KL/F3behcTcG1jADuHrOy7Tk5cGWcmC8L80pmeQkX8dMAJMGrkuyoNY6bUc2Ns6a
vAtibuSIZloKvpO6VP4ao+XbQCmCvt93pYnRw1iVfpvLwJlZbLAEQlP05TmwnXo9OJCIMOMNzS8q
g2WMpVztZBzr6GWeYdaK3gakHkhpclPagOWp47AZU3NsHXj2HlIkt9tT27j+sHeKJrSu82RPX0Yz
lM9C+8GashniCoZbD2jZXZzysS2Zh8aq3XYGrAHKJWOGKB+yxsY92autYB7oip3YEHNRGOMctB63
qyFHfaQ6WavYq3O+faLmFoQ3pn3oBdYtm8Vp2deOv8SidfoUnRBvWS0MVQEb0K6Lt658GGekAmZf
ZoexUnwuHAx4eNWPalm8nzIiW4OqooU1zCjyI6PKdldEEn+NWxebT5WjJnm6jBrFmwBqkjub/bFZ
q9httnMfGgBrPPZNUi1e+UDHZMcmyl0C6DEH/Q4qZQJhY7xPRt+5+lKOKeWL+XuQ+fW+ghrYIxtA
b9Ja67M0b3WKi/Nblr4C+1UFvFI7pp0eKVfk6XSK8EWEVnbU6wx+46DE6ja179XwHWjaKVDfvHhE
kLx1DLvPwoGSMy1nutpuCFdfVH7ANCh7ozxseb2sZxZeqAqjnXx9ljks0o49AIQvnmvaLKCJZhcN
xtAwFBwj7SFOoiEZ2UodztQyl32QLdfFKvk7XtgH7mlqWmN508uwVj/+83dksQJ3WWNlNm+06/Xz
E1GlLkYtzbgJftjXaIdss+KPNuYRCapBjzSqxUpHt0Lq2f9juVnHmZERycwXKYHN6eRCD2WVvaCh
3eN9jHUVoYQyV07leBrdXv/i3Xb6L6PQqIL8wOh+hnZlDLvCkIV+M3hZxgcDekgnVLl23l03j5x0
FDz52d1/9CR1JAL3OE5MBGmge9QYs1nTnpBYnmjmMobQ8rksaHOZr5aoeibPJgtV4vxbiGRqf24O
Mu8KhGs3ad6usUIUZHgiBn4FkV6nkwGx3D9K7iT7EfNpAZc2Cbv7ORk+l1av+BqQJlHNCZeseWxx
eYCM5w0q89E3Y/rm88uiPO+7ZSAH87B0dMyJVk3aPFIBfx08OIRNQpN0atoNG1ZC8hsd+yGbBvNa
+NyQqMOK5cSS0FhxF/T5t1Wr5ZVtkoowjruTniqx7IbBt5HIkURxcMbG/OhKO7qOiyofSpIB04yx
5bUt2+rkeky4M0EjD9aoy8QoGK/Drqz/dNqtKmZYAgrjpWUclzketnImLgQ1gPu5TF711TLZvk2y
ZEUnufa2ejbQI/Bim/u1YFp9ynCnPrqBmzPyreKuEvby4M9yha5XmmBI2uCz0JowcPN6xJCfzbGf
jGvRVk+b4UP3B5boT+w7G8htrrp327I+lAQcLl3dX2YFIowjzXlUmcH5uFogQ2L4wHeQHYJZhq+L
M7upEczV67os/jtkt71j6XRRpATdsWSq/DXZ1IHWPpOL6ix8ipyc48VWIRom2y/PZWm091KzuJdt
dK2KADsqHbhpqNXwE4T2s54mSftzXV1q3uyfhSyeQya7i2W6H2OWb/nOZcZLxo2EaLcykUBppHF+
2QbptjGkUd8Jek3gkV8LitORZ++9ubYvwpZDUpjRaKZGa+j/xCv9PzOs/COq5P+ncJJbCOT/xdXy
KTgARvX5z0ST23/0H19L4P0LwxZicXJGfNdEL/+/fS0+vhbHsQN6Zi0HQ9+tRfu/fC2u9S8TGClE
sGX5aKBvlpf/8rU4/r+wgFnIzwkvwSBH2sn/IJ3k34mW/0dk7Uehy08QsWXio4EW8jHQ/NOcXlhr
jvwZiZ2LzzGoVnVyoQQvfQNIr/qW8dnE3rATVLnC96ECCfsl2LlLRlp24dtvHIZ6lwej2EVadqfR
lLmP76QClSD4UX+sky1+8O8sj4GRb8fN782fgjyXr3wRfmw5q0RjYamEAuxh5+T/rXPOtv4t0/7H
hwzwyVguzn803ia2539+SPQ+ZrAJbR3sBeWMVY7dG18uodw6yDKEXCaCogwT0Zr6ma/mfd1lzPxN
s9MY5b9pISQ8ZTKd5ynclgPBBsF7VGz5C8YAzJ6yWRxgPq8I965NZh0RI/ZxsZ35OawiUhYmzxus
lL2jQHKy6RkcWftfWYbIC91Xh0NeZxcElSCLWcMXYsOYy2L48gn2O2qZO3vG2vBT1zfVkqEWy9rP
vUGxNv1RKp3YyG7NvSLe6H6zEt+SzR/thuVf1SIAOalcWsNhXSicBDYDUMbPjE2arJJLtxCabBno
OBuFJT9G0UekJsOdiuup678jKKKXqr3FwU5WX3xzqEcfSLeaXUB3b4riOoJNV7nXIY1yJ0ogs2q2
0s71gjdjmccPt15ssSfKrMOuZ4gRYTbhwsmmAyRniwDeWuGFEzTwtxQGxrNdsMrwPmx1cwoYjXcz
eQ5UVWHtcUI2725YSZ5oK/G0hsQpZGA1t7hm8TfsFmPXTEX2EGYCPtXN7eniTQA2tnKMFH+Mvrei
rHutg9LYLxvV2VVWVU9LW5dpRSzHvm9nByXPon8qryTGc9Wz/K0Z+j62LLfuIFhuXeCIoVbh9O/u
JK2940H7qkzc2KqNUofVDEn+tIS5L13vxjAPXf+bfdF7BOS+Ic0ETnO3k4W6FdTN1MYEhCbM4Wzg
N3voJqy9K/nfaTjZal925fipwijtpuEhMoed5bpb0khiqRtHjyc/NPtn1dkOCo9ep4h3E6/u8t+c
RKg7g7ZCMmPl+6Iha6wxJIAxBrWTaGrrPQwJnvHQNx7aEm2mqE35q3JV8Dwyxfy9iRpqNBJr+dJR
V7sBn6zMaqWr0s5a5wtkXzidqVpefwaV2mJzQ0MXl6zJyMfpAd45Tib3ksb0E1rR0+ba38qZswux
z+Rye8MX1T5r7MtVJA7ahMSdCx1bBpY63wj/OCF2TUHtshW1O28GIPGApLwx7x/zudp1G19Z1k/i
aQmRZlEu7t31Gjg3v5mUi+yMuv3ajW4H27T9RuN+gp9EbN9NF0B0uSf0JMF+BU9pM7yv/fxjsS3k
mPb3UAs7dcz8j2G99J3xsCHylHXXxGDGRJGX761aXwd/oLHLeTXy4qUq5dUu+qMAh48cmYZiOfhT
ee/4qNgzmE9mkwKxKC9T1QSca8Nr0wyfhljeB2bNOOBlj28UYZVb4Eq3/MwUp9pX4bivRWX/WgGn
7n3Db0kyROhResp5Avb+vRY55JnS+qFTxqVa0S9DilgjjNTC7Dz8kQCKce0axFRYTCgzSvNthOGv
x1czanacSImTsUVvBCeSQBdeVFkzkovh1V2x4UdIUQhAR3dH1aZ3NPslhuaI+VKLMhkK5aC1cb5r
HwjZIHD9fqKX4QTPUtG81by6VeaRneHBnRei/yaJtkmFzKu9tjzU3uujpdoPQxThHyNCJ0qY0Vks
C0EApbszPdW+WN68s5s6/4HSi2VyjhIH1r2vi/PMEuaKH0ur1MG3pl3r0ytXcWDWlQl69cubyQRc
nZyKK/GnsfurkE6HMJ/jXRF3tNwCFEoIY+jd4EbWhQ9FWbwKx2Vir5rfWcWfr3u7jzs7u1fBFLsK
eauYlmuA/gGR4uG2td8mQQye5bmeUZkWJnJ281Fr8z7ohngNZ6b12rif/WUmkaF75peb6iE8gsx3
e1MHBezYeFUbwDehrPFIRrjtFzta4KHKs+1kuOV9P3g7r7USrwz7JIg0Brp+e7A5qRbRPtvIVtjm
EGLhyE5B5z7y0v+wu+7ejfhdlYPzQ6hwxy77PBUSpa71bE2I1s1QnAdKrTHoRBdiGjGuZjMK/g4i
KNfIj0X5KBzjkZf6xRg7wjT403LfH5FXniwMMnHb4MgJyRpgMJU7NXvIdEcirLvucZnnS2dMPzuq
bjJcMZDvn8opCZ/SOsmKKDisZnm3haOBJWQ8YJm8t9aALKPBv+bTdFcj9kOPw25kvHtOc7FA4kUB
pF3I+RnRMrcadclmsO7GQt0izpzTQrJeDElDeo2dWkEd15kir0QflfdmKzYk1l7IUD1FO2/odYxM
Mjsqa7ho6d3TYyoObveH96tINQQhvb86uMsQpCWkwla7ggP+EvmFdelJuSIPYVzpS7RNAsVapV+3
0DfOje9e0TblcSRdJFY4XeJNkMYRyfrfzgYeGkNGPNYmt1/AM5qr8Cg2aMuxRZSpGSjOpdmsh1kX
VjxO6045n+SaiHR1qfD0IsNPsLoGCahGdVdiJAry1eB5AUQcS9HsZ2CaFwOo/WbI0NvnHEzXrJXv
lsLo7kjnnSQCHV7WLHwL2xGMuN7PC7IBPzgTUAE76u3GSOylf2NjhL4PnYvq38MOOcRMX208GuWT
NG+vMsU17frgkgdE0sV7YARv7ton21yFaEvFT1sWC4deQbkOwexxoJtbrDgBYIsz/gr84WnTSJCa
tUtW1AQ5cjCxWcfAUu9hn0U8f+IT1wuHlR0im+5+9xaOtiAg0wgqpSfTBS1d0Lm/5yZ4a9fajTuv
m9Oxq79uoVGRuuXDoctIRqVPCFBpSxAsfEySL1NunzrDPzZ9+TRW3Ushird6LO8yw03QpQIHN086
8OqHZniZ0DXUWqSaTpQ800CkzevaT0hbIDl4QKIDYsxzheiS66s/i9BBGJ55b/zEP6OJ7yxrAavM
fbWQIkAg0YcudFqV4BeV+iuy7j5S/RnfzoGAvJ9alNfOMPhY4c4ic+uQ5erqtHWH4rN3k6Irf1Gw
N7LnAn77RnDOg/XOQrE+SmR3neKBX2mYQqljHvsC8cOwWUlnFukGipjfdOmt9BLsVZcR30WKA21L
Oh7U2F1OpUYP3Yv+IsJpiWcOLr9HuOUz4YOJD090xHwNYBLJinTikHfDlJJeR3XDqp2d0i+4ueyE
FP6O/6G/R0Z/d9MYlZOP+MODIRZTeYVdmlNacLujmeX81NAT84iylcBq/Di4HyCP3b2LiiaeNpPh
3/XzAwn1b9rrUZvWw36aLEIKp501mvUhbDP0njbRI+hXnNgcLftYooNNbGbsnVyLD2V1h6Kuz0bd
PLsFk9jCQRKTUkYcG/jIoIvUX506zjsiDw2mCjIMS+xMDuN2W+ZfVdZ5sV9zQFqWvYt6NOtBaL4T
jPmcbdu95XrkqQd9RMIfbWEYa/7ozksNuT63AP7UWgQGYUQCf4DNF6w5CkXqcSQVa/Mhx7I8Lw5z
N8/WneWt47tkYjvmeXjKytJM5mFASI1YFJ47mbbiLw00N2xkeK+M6akL7HfXDY/0LyRZPnBy2FWi
bg+lT0lHXyy4caPgUcOstW1RnVZDwbJ4JgEFPoQiZI6tGWlN24wSE9gOMol4GlH7kgpYdwIUxxvU
ZsMz9sF3oYqjyflMhmfi+T3eJvjOPPiBEbbnaJudQ2FreHqKWEZdvQWk2yVOp3cVZi9GKvXu1+u9
ay9g69sRXccPn/xIKb0ne4qOZa/fFo3+SBiHVnmImu7yfBT7eVxdWlM2ejb1XemYf/oRnD2HkmQk
u7Mz9dMZmW5wSd3RdbIko4dUoO/B7kdv/OymbBcM/Axzj0ZjGtZfWM5ATcT2yc/6GS75hzsS4VgS
h2S1NK7bjgG+2cxfoayfnRUJ2Eg8iMGRmQrfu8lVvFyhPAWdywO7PBvgg1mYn5RrXUrTJCmxRwCu
L81oNsn/ou48ltxW02z7RKiAN1OAAOjJ9FJOEFKmBO89nr4Xzunq0mErldF3dgc1ORElJkjgx2f2
Xlutw8cC/aBfafFEKnJqR01T26M6n0ibqewKuUHIFJcaund0YKA2MYStco/idd8Y+kbSUSr1SY/O
T085dlDzctAnj0raAeZJ0Z9oyk+JWBgpH44Yq1wGdY+o0WeXnYyvlPFzozT3WYoDLubI7dexeFsP
tip03phOg98nZfSYAZMqNi1CK/bxulVuyadGp4dkmT4xN79YRt4iY+tTn7k2AUeDbO0KbdDvaqpt
t5mMJnOCUpp2ZMcUqIWM3JMRU/tIrJUfSEXkF7OMWERLo7FsizLcGhF60o4Wwk4mFlvSJAaXpFVh
IQhlzaZlakWB/G0reNMyXflCWhXrQKoLVudVFcRXGikpJN21pnltUUk5WTEbmCFNTXlkIEgXx2IK
b9okKT9SGgzOjDVQg2Kh+Tnq7Lk46tlr05YTbqwKtTtWlTR5Wt0Il6kZsvcSdceBTYiwFSRTdUlK
HXcsJvstBhfhbPQ6iKSpSNliIW+4Z3iieAieqBbLutC/xEgjHC3VUdzn0ohYH0GtV1jA+2YSs981
zvpjKRKHYguWHDzpTT28yUsw780urb7osk6MVLagRhazecKVJA6pExkGe71RKrYyWR4PhMqZXmwJ
yrbHbP0OaRhnDj6ZVLAVYczNbSzmsPVCqzYdZH/Tzy6NhAtredmWjQAZ5Uy2nFXk/qzWc8Nx1+jv
Qa9OV8qJft2rRuo5FJaYfmVqtf2UxpxWaHcfu1THDSXp3baTLfV5rAXpW6nw5SPU/rEU1oq6XDqX
rRpCrHoKz52i7LIofTZjsbLrLhb9qW0rAQ9yKbtKGZUnwcIn2uDmo7HCTZ+0wGd7ScAfo7HoprrQ
hYcuTLDzB3U6OhI9JbKLAqVyUPVy5AeG0jytmoAf4zIMr4k+KbtGywevyWcqZbUWTkuPukgMel6F
wdjtI0sqvRDzmW3R2/uYpKJvGSc6qnx9pl5bhszYAhJNr2lrJDup1NoDi+vJm0fsks2oISaSqmk7
mkFg89yUL3WYj9+Q1r60E/c9m+iQFsovGkUjFzHU4++iknCuVq0VpTRJPU5aVQwAFKQNy7tpgHU5
sUh8U6MyOailOo52pVA0ioakbhIZd3CiJMFVF/tlFXRW+6Ed6lOtEulu0ufzZ0+PiV7ofiPh7TRC
CIGtrp1rhRaubFEL5/J0xlCl81gLo7Ft8awdSn0svaVtl++CKmQbieyjL+UgTUiak+yuhj/yNZE1
BdIXhT3/k+/bQMrhwA4zbXJCcITF8bFt5hi/R6fXiejMesQuEkwSLZehnad0ZDyvBGrugXIoNpHW
4NuThcEujVj+kcda8pXOwXzvCSD05mAMjmWl1nYdRrDbZzl8DEaDzWeqGRe1G00XX2TsVkqHPmHA
tr+QiiZwMpAIGdJJ7oMijy+ikXJqT1rrNc2UvKhWV1xTkMkXIyQsK2Z+flFLY7xL23E4RsayvKYS
bzo96rW7SDLRd6XSfFCH1eZSzssr7weVytgs9E1aEhOPw6AreIdm8alC2ilj4i6L976tKCGpWY/A
FoqrZlWqw45IflotBnYkd9VhNZM/kuHOW4YGr22hDoSCMyxC5cBjlAnkCxCQiu1woEmJd5ZR6Rf6
DLzRmbBsck2NHJO00scKdfI2CsoEiYgGynCykm0/m+CokrovnU6UUNgNc4qiShDddpW3hwb/dFd2
AWpMfDCmIeYvsxksB5yyiitpQnAw5O5SjfmDDnHGh545UeNQVMgxw5umz9WHxWgHR8Ysg8RN02iI
V6+SijL1S7QsvQ0FOD40ZdE9VZOooqjAnpsAtX1YehM/gqxTQJro9Qx2b8wN9Fl6DAQRMIVVItRC
3qMZV0EU6rumKFEbNmH6Je1QJXhFUhqnnufSK6Ma4WhO1sW5RG0VbWWccviUuoineyW2sqgPD3na
ALIbp0boTnOJgMju6pmNnYa3hyV2U3SPOLHSpzjIWtWeLSu71NpMYF0Qry2gwgMpGwVz657Gj8Zd
pRE1G1N/zKsF66ShGpsoQV5s4Ii4ZFQnGsy70nAaRWpJmbBomM2mrPGfp9Q/+jTXrhGU2R6nTPUm
LZW0U0ivXieb5QW0Ci8FoXGkQU7PBaHZ98hBpRf4uv21SFd+aUATe2rQF3q9nnyNsxxGY0pq20M6
LIUPp739IueC8ibEou6XhEDvJBz836c0D95GuZK/97EoP1RmLOx11sooEK0FoZ0pWJjxdcaylVdn
8fRsWKze0C9wIjPqaLjDR8k89WpPTxnXIzvwmU38q5mF5bcWqd73QGKK6SZB1mwHKyRpfSYSjF5v
1Y1FaQa4ORcWr5uMNr6isLSYKBkgPzaNgaDGHeaezi1jabpTrZwjSgzbiqI+DnuXHlh5MOVp9Edh
1q4RdppHlg8UATUy4WPRx7I3GhSOrLStDLOV1CTbhmTlZ71ODbfLFMlbmItjOujriQOjqoY99Esi
P0o1ArfRouGQ3YE5zWFczGY79egnwfyOPtID9TXoUvmrKgy9z7dd7FX8t+AHcK0wYNTn/D2U0DMR
txZcxipRnwUKlIsGPkWyY/59Jy9jc9eWCYe8VFXKU1szNvYsXEePVcaeeoziunTyZaXaJpiL2NQ5
NZJBXyokdYehi+N+rrTmoc6ywWVzhI8US+N8aZZKOMWFPr2FRP0xrlrKh3iqSoAjUyife6BWV3Lx
ZDCYRps6YQ5zqMoyrCuTJZCiqMAdeawFS9iJYtY/yXMn7OaJE8k2maJ+gWj3Hg4z5vG+tBgaI3HA
ea0fBUF2UOXh2ymuQRhWsCfEheTQhXZCWsl4/Tac1Im9dimkTN4DkXDCylhJoug8wfE0Rwjs8gFz
q8gvKqHS5J4oCcKZ1I2YMPjhBHsP+4pJdCkpJ0Wbmse2qqunEv+KBoR+XPZLxxQOZVMsuFLKEMvs
UdeB7lKRwRiBwWwtGmSvGMsFBRL+esjVDFkajcJ2SVneMxN+oqkLDoM+lAcazMaTocM8jJYg7Scc
2xKDDUW7Y2pWEkajzOjdVDA9FgaXrIO+sQGlg6KyzbkrFEaSUVUbD2EZhNT8Qtw/QmPWX5pS0P2e
a3rWRq3YduPk5NncKxtQX9G3YIkE4VSOGDpPGiKsBQpN8gVleuFGVt1soozNEy7t2FoLDETAA2eI
5jZxL/sKg+7pue9r/UKLIZGsKWuysgmWeUndpQomj8Dksr6ocVNeUKGgs1XSIgWnIJTN17bUkjfG
VRmtfBFFB6Jfu2c5Ecy7PkP4lrVV8bYkVfEzx2biUYr0T2Ne8Uxklvp1aHuIzwYA9YcWueN2QthI
YLrEABblg3ACQJNdWjbX50AthV2rJbg2YjW6lFqtHGuEK3YjwllLM7G6MGXizuos+VtsJnLhZ91M
kSerWuem4TA8MRZrU8TQYeuGRao4mDVVl/4w99DURruYU+mQUvM8cX+8t4VOYcB0yQ8Sq7sXOqt7
XNqB4cuEnfou56iJNtKicCvgti/uTCAnQP2zcUPUHb9w2eCgbPPineVB7Y/FDJVCy6TZJZyMZ6et
e0u01WbMjxmOPByE/V3TM/2StDF77PCzuzAx5D3bQGzbnalkLhyB8ilKe8PjsGt81TLrTazOeJ+0
Lgwh+Zsy+NSY14M01G6vMzUqV/kOv6tCS1Z1P4yR1X7XCeJVt6bl3ImG7EmRLCNd1/sT7ByaJ9Vo
kf2KmUatVpcUU2NzDQIUeIm4PMKjfGySYLrPjSp3cdIRKcafiml74qHyQkyw5BhDGaapGMfejrW8
obZGutrg5zOF3bKwCAVige+rNKv7hpcfvhaj2WTkm73msdm+csiMR1Wfl5NIUOchoq85xoW6PIWy
UpHgqVevadTIX4AC4nhj9fc9S0rpsQjadxwZDGfLKPAqRipHWWV1hjpLyQaHX2Jx+iEfDoh+8ssA
GOsbCK/topjTXm74W7O07PHlD229YxA9XfXCVDsHbeVabdUxPsioSfJjQIe1AMC5JprICaTm1SEX
DSxySFg7l9dY9SYU+vDEKcSwgxbVp7WiupKXwyyZ5UZUwoLxn/KeZnOGAz+XI5YiqQLcvJnmFUgd
d54O3ie1KVbKZ4Hc0B86AjtEzyzopiCbPdrb8dQseHSTFc2FEBOcUSMfMiNpuE30F0VtjK2gDIo3
p1Jwjce6ovKN1cCvFUHoHEMT83MPAwaVp3DO4lp/C3XxG1zJ6NkqmXs1qNG0HLyKhs1nQ8vFaj21
qJWgQJdpD6vChI6GqBItna3zYzPyxo6ZLBRdZqWICLjMZ5AAAEXSZSXIJ8B8+p0ilg1qtuJEciJ6
U0G4H4iOPAwp8zja39GOgrV/76ULPsj5pUhYo0wUXmieuWyDXekGQzlfdd/4RjPqD5Mc7ipw0DaL
+IVOdCGlI9nIRv4UBs1TnS1rpsIs7igy9rOCdmsArA4XvhPuwsS8ZEl1HvHQMbM9KqX4GhTFwazJ
O5Gz3SRZ98lU3CUjvpNkyfkqFDwiVnAX9o3xLClLBoJmgOZqChPGA524XoRNtjhO4gtlJ65cARl2
0d2POlaoQRNErxGmR5oN2noYv/pIRZ0Zev6GGajeL8mMQFbWmwHFIaXgd2Swq8MytAxHAL7st6qW
k5BB4Vt5zMLm/SQoDar/tnoZOfr8JdIqMo9N5cWK084JowXNDqGcjJqq8R7jPikg2BhZfmJcZpjd
pgoK1jl5bGcMjIzig+Q46XDyrWnMd0TLs/01zfyV3TY9ddY2Xq1o7H56ncX7pJ5Fekt0i3O1tejb
eoi28s+kmrgIsQwMu1wwKoyKwCnZRtkdugz1TEvKsLexZryterCcB85CfzJy/LjL8JL0WHcwYweb
hVzwS0dnvpOnKHgWa13y9NFiYYiMmqYBKBzoGhmkgW2Z5uhJbcFLCpVfdReWqLW3osymqqmblC+p
ZKc2otNNzGRxJ9IMe9iXHM2OFI4d42Wxa54gxi/ovJf0MCvtfKRbVN1qZipa0CoT8BKN/ReLteF7
WkbMx+Y67F7FWSvvkeZPrIok7LawlA6Mggtxo2kl6KMFwBWPRVScREGAVdDhIOVVPT5hwGuOLbqb
b7rQt8z4qDIsR5O69r2uumk/JXr0QpZRe5gQcLHnnWNtZ7Fj9kF1ECTdIsFAIB0jwK8yMUQwiBYm
dzDv8L5d4izrHZGqgwHLPEoPzN6Gp74YkhVBnOuK25LUepwnSSjdsJvkYA9EQcAjvBCw4LG+L3AJ
s4N9QImZ4OYw1JNhjim7/lTYCWQss1WapHtWhjXjhGLxqUlxtuokdTF9DPN9IMZV5syKhBk4JfI1
RgEcu2mqms9aZBB4wS6y5IkpovI5W/TUG0oO4qGuizuJgFANvzkQFHmxpBMFo7pjcC1EthKWeBOt
UqRAi8S5Idk0G3WX6W2JKEhFO5BZcrPRsQ7sxcp4zDKTAZUWhcm5oS89IGaPPchz7KHobuO5U3nB
YjPTg9T4KTdpfF0ybWS121TKRel5AJ1BEXruRz07GIUUsy/q6kuCE/SFpduwWkqEjZ7GssMbm+tj
n8jWn8uLR3W4G5Afy5jwagF19Dg/FlpfPumww7YzYgqb0KbOW3QtOItSALIsuovk8lUp4het1plK
mJGJJVMcHnJpKbcitesXdSnlayanHbmm6fDaRoKMby8RjlXRwsCETgcyvLKyK9rB+GFGXnqHXvK7
HDO1cxn3VQyfUk1UQW5g+8Sol7DtEnQifyRKzfuiSPVrrabGxsBDYcCoNqy3cXV+JHM5sPYGsFrM
nGFCLQo/8SCgXdeS6DmnC/U4DpRd2Kiik4a5gi1RWSK2opJ+stoyQnmAWa/qc1qXqpG+V0IAx2bQ
tKPIzmCPp7M4z3lt7lgVEjVgFN+joHrIArHEVkG/yHSVz6jXewmLDNcPo4DjCwiy2pi520jWzzZd
lsdEjmTwZ/EPparbg2BkxA7BxjrBS0ouTI3NRzbmyFPNvr+b2eqc4ixl/BksHbsNNmN2JKbWAzGq
tWr3RmJ9o8GnfarpfnEN5vrdJBfMnAAXNJCrEhpLw5yLbTSmJq4vU/vB7b86Wjr1uQ2LcEuTHzFq
EiyPfnRrJfGy7bUcFg2wcMMbBBTZilWwXMsqCVhBxDpI6xqE+SYI5XNhdQHowF6/E4d1h0ljh3k0
jw0nTpVktDMgBaEj9TLDv0wKtR1DLOmaF2Z57ZOoP2PuLU/JGCkj/lF2+ySFSTt6fDYMY8qwKqvb
n7kYRy+9oM2xzTcIVskaBdMts/xpYfL1wjSO0VldqseQlhK+XVW75YgqKAsZq7DsNIBgZN0lGfFa
VPiWHbPD/hTUarVpUC/bi5wWx2Epg11mZWwk5YZT1jLwZ2MtPCszpL+avBRHzAtpsFNIaKhAchYV
MoXcuNQAVWrrTolU4IxWptyXFbH34IwNZ6zM+tkY3RpJghNU3VUP8Kj1iBSwjolOhaTJLXtDhUCm
DxYjNZTwa3mCBnthytLP4gQuQDHiQ6YO2UEfuhlZf5ygYFhbZvBMMEzUad/AzHhhtogyBk8u8VLp
AUpXc5GMKvbpbNOnZVG6y6zB8ptmMf8q0eX5YbnUXwJMYS96LOjvat6s9QSuLIRpWNUmjO1FJGVP
TVU+jW2+megjLubc1nsxH0hHEReB77hWT7LaTV4f9/VhbkvBZyWP6QfL8JWZP9cqKTA2N4yNxB1z
5QC3iUigVSpWkDAQXvltqbbf0JTLC/t7K3iPwsjYSkrdwdOBMwl0I00ewFiyskR/OJ7YYoxbq5Py
nlu7GY9yKBPFgn8gg7Nkxcq7iOBuw4j/ZA25yrxFDQ2UD8xqKnndmwu4Dvb9QHHZtasdadQquKus
uR4lCbEAyRHEPzfB9zSf1gOVYPn3Eq3OFXc0YBBQEJB3cFPWa7yFjfzxB0xUwQGk/ziIM4oWadjz
OcohZb7mBhEecZCeZf3aolkhZSmEpQNLPbpP286xaJpdiXXxaYI7Zm5A7mnvWhyxx9eo587M1JLz
gNjLhbNdu0rd7OrMIMwgpOhhQ66qExbLUGVbL5jS6PCYCJ+Ffd4wxZHBGkzZRUW3VOjzpiyv3OVf
GNLAlKeY4yje9iRROiNRqeUuTvCeUIzIlocgpXFV9AXEAhjy0STeKLT7BhXeJzEk/wR383eYmgrl
Hqa7yE7PEG+Q4nEskRQvjsAvowlbXxR1bqy0yd9k4/+TlvvDZIF/CLUv1Y/ioWt+/OhO36r/HzII
FODVf1Jrx+ONUnv9P/x3AoEs/4twC1EzpL+l1ciE/04goNj5l8WDyd2B/VZhF/A/Sm1Z/xfaU4u7
Bmk3P98qsP5vpbYs/ktD1a2LsJskU1n13f8Hpbb0zwAQQZZUQ10DLm/SoUi8NQVxErEBHaXLdDSv
+VZm2WHrh+5J8H75Nn7D1uc6fkFu/+czuIhfb381bEiVQ6x21O/6c/RsA/H8+ud/+eYJ+88/vX7k
L08WxKVYEBb+aeVo3BPi8lIeS0/8Hv5UP4kI4Sn54K+/eXhHhm3dIrfisYmG9NoZM3qAkA486Rvg
nwa6wk1uNdM+G4XtLLftrp/jYDu24uRlYNxRrNQEs/UTtnWQO06arU261hqbOkhjmm7FRPmQa9u5
bnQq2VpiTFplHnBn0x1VGeaNnFRuP2JhDEEL+RYRnRtDVw1Xx63COdFC7oqiyJc4MV5MiTk/dhGc
OGJX/hxxojtGpamIlPp8I8Qc9BzcqyieqfxMNA8klqwifpKJYoGgl3bpnuZ5i6umclfnARJezKaF
mZp2Ogj1ThcJKwunPLuKmfgGpZoMOQqR5EGOoWuYsNOQ8BC9Fo4SvuYyrH+IZc8xzgzFB4oa0qzK
JUJvUzm0kBF9KEGFS9ZFeg5aSu3SyOmBU1g40yj4XWfCqeha6TREOoKpZlZhTMTjAU5wdUxZsNtC
ECpOOLcWH8Gcqstz881IwcxpaiY6OahyiF5CuEtFo/BjRasPpHqOjhyMM9JaOD55wti9VHi7ZYGk
7FBgf82leDglMkVSgdnN/+ReXU0P//EL/OdeXW+wX+7VROiHoJlq2OfSUVBPsXFolu26TJhaE1PQ
QdfvxnhnWrsQvdefP3N9wn73kTf+CysotKgUMuWYK+PIrGCQnW5OE6fpwXfqci0zbJ8GV4ik9pPY
hI8+cY3z+OUiUZ0bfT/zQHKBW32Dv0jx5U0qfnJBf6Vf/O6KbiIhDMgvIKn596EGM4rST0nvTlc8
cLbQ761hk9xHxQF2l40AGp1KuJFwT8T7AoLqcP/nL1X+6ES4MXzgnanRT0JMMOvYtcL2kVWSu7TW
JqqTE8N3t8itc1EqrKSSdJMaxldNhagWNUu5bxbVYcoUa2jIpJdo7QiQFKLtQtVnlF9HoTpwonzy
bf0zR+M/d9zN+97oOj1Ti3Y50gXAj7ljOWarGwNsbNwetPde3n7yjXzwFpFu3iI6sjk9ApRyTAZ4
p4/MtoidlNnpfjFGu9U9BbUt7RMhqMZ+zJwYGAPq4CdDuHb9tskfqvT657/kg9tPWv/7L7df21E/
L7MwH1WQ3Zt+JFjsqFffkWu41rj782eoH13tzUtHktbsCAJojopNm3q44EA/AljZaOf0NOxADNmx
k+8INHNoyd3Qphn3JueMws237mrvgVio3ew+NI553jPLt/vDZ29aaX3MfvN4/BU99sv1m6C6+qTl
T5NAF4k0xjbdeY7wGNJt+RMM7KITlrBnYQPWzK6///kb+aiK+OvP+eVjJwJnAXIlyzGMsZ7bcDtb
QldLkoO19lw+YXRYDrqZXD75OPmDq7w5BNpeyLvVWHs0/XAbOZKNNM6xOGeUfeh99l1+dNRIN+c1
7Kwswn2/HHU/8PvnYsc4z2Efug0e4CRsh73pVQ6M3FPgojl2Prm2f2ax/M8z+1dU1C9fJWY6TGZ6
txyBZOO6+sZQAxxRY3pwtTvwZHSghvYIf1qJmT1j2cYiQg+uyp/c3dZHt9DN6QaouCwQ7y/HwgDR
0WfPwOnPDN89k1BLqOJOYuwGyArlaxvC1K0zoJxQ0jXDryOEZwkWu5jfRRt3YoL/tVGI+NCAyaeH
tPhqMcs2rRm3ArwZcP2EcVL6wu4nl7YZPGXo3LrdmXibk2Nb3mP6kI0Bh8ahXhSnL/dC9dyK932y
JqvdxdpLMvc4SZ6ZVtiieSfzF5LHAZRcBMYT3kvzRRlp7BA5zfGbMWdOG+yC5Utv+lkqH4jguyZl
uIfBfIgE8hiMjgbR7xZzYzLeUsggUbvd1I5EJRueFO/C9tQVOuSNwZ7Ge8qdcTohB3SqQNxp5Wpx
UGd0rQ/ANl46q3+dBt7ksBBdpdOwUkdvkdSf6mrZ/PlekT84iMSbl61lxlnXLxy7ph8fNNkWT9lB
2qaHPnaKq7Tt3OWb+SYepyf9BTTHg3xsPznwPzpn1nz7X8/ZuJ+HniRuHnjhKjPtGW0wjHazI8NS
fy7l0GlDzPf79Zua65OovE7y3Z8vWvvgiP+rTv/lAYG7wFQ1b5bjlPUnhPNknquutbLQ+2j0G3O4
orbYWYxf1eG5QH9gCczETQa4JqiNx7Ctv7TW/TIdiqZ9jYgRY2LnTsYj43y7TwJPlGoPVzpR2DMy
D78W3SxHeNdwQyIEndTBr+oUITCuDHw4ZkgEzJicOHP3SZ3aDVosiUGxkZ6X8CgF+7Bp7CD92kxH
UQeKi/bsAUS+nZdblJMumrFjL1OwAhXB4P7nr0j5fYGimTe/jj7IKBLzUD5qpJswn/kyw8jNvdnv
f8qVo0gu969Lilz9gM7U+vqNP9G8NE9gVyF5w254ZsFwrnDzNA6GwumoGk5rYn16/PPfd2MP/vcZ
p5k3J2u+9JGhSYJ0nHo/8mYsgLk7tF5iYIM/ALBTHTCF+sNiPqX+CsaeXjjiK2f8EUI02I67ElFA
e1fqFwHV3bn47Oj76K7+q8v85dYSWfGZQ8fZ27clGlWEnVhrsQKOBQid/CTlXzvQ+Jy2lr43GXwZ
GsYldMFC/rcdnuFH+KO8/v2i/jWz+YOzV7ypo4IxjxsIicsR7aWTEyo5krsqfHJb/DVu+k1xIN4U
Ryl1C/rRWj7GTS2+Tkm0bBvcCbitwGYkjTWwew00Eo1QnTUJkC8jUqR9Rt4SV4vcOVZRcahQZlAR
prEnBTo60KAfoDeTh1SFrNdxN+ZOO8DMWCwdpWMntfcyy3cePYggbylI1PGTy/ngRSneVGELGTpm
F/JdUejNA1g/9NgL1Irp7c936U1c67/vUsK6/nnGTWbWF2rDQTPvx7Pl4VhwBUdwGs5Vyf0pvMde
tC8+e+2vj+bvfpu11Pnl1sPOJ6kgyedjFPq9FLyaqu6K+R09a8CUEESohXKw2zDkVptDmVzwIf/5
Mj/6Gm9e9+R1SFU2UzHWhV+wpGAZVgqXZvqsB1HWK/jdld00IRDS1/wT0pNyt34VXfPrW7sbNzvJ
1p+9fL8+74jyOY/MbWFfmQc78uZNcjqf8f339DvVzvufL/Svkdb//kM06+bh0oeqs8TAmAEWntTx
bS49qdzi/Ypf8+f2bog93UdyhozLtBtf2KP/jh+TkyD6DfMbqBcYYX/mX4dw27Ly2/efzGbl3//y
mnXzVA5hEwqDmsxHLAnsbl9T87nDN7cM/vKTQARgqpNj4XY916OvVful38QRwK7ZxtwmBLt22mjt
nkXcbJxi1gbaZ0X2+vv87uu6eb7qEMV5n/C7LR7ngfCt9wY338gvOtXuJ7/IR5d+84TJlr6shB5u
+mPrdsfxvj0homIFdUg2xdY66V/qa7IF+ur0tuzDq9woduhJn/SKayrsb6/wpnxi8CoWGCR4wLMX
K/I7YipKEiggzuK10WV/KQTe5RsFHjAosKh6y7ZEVWCvRSug7kyU+/WdGn+1DG3T6Hb73azhiR37
T2os5aNvZ/3vvxwJGrDTfCID9BgEIiqsU3fptI4ElwOOzGF4QlaE8lppiHEgD2bYh75O+M2MUssX
4zPQCHjkJE9MxTNhX5qyb/WNgIkZ5cIuG054MsY8xYB1bYtzRCAUuW+fnGUfPPGadfN6L4wCX8n6
hzcewAEXHKgNQ8xm52wvG86wDWIiB1DZprNzJ9yhKNzpGx/0t4ONcE9PZaPI8j+5xz76kW8O1kFq
tRnKOuUiydqNPvmG+TXHC23cxeJ2HkWnV85NadkFRLMKQfCM1rSNYfxSDUFVsKfOC5PXpeftwhZY
w0HE2hp5AZ3YsFmUuxEyu8i665Pj+K9E+N89djfncSoYqxhvfeyoPYA8ehLjBTju3+szi3EiEJUN
o9jiLBpP6EBqi1Cy/Z+/qpsw+H+/8Mh2/ecNl1dZjT2EsqzMN/2WjTyc8b2cb5BtWawa4bX5yGKd
4Ll9Sc/qNoEGayMIyplzXYiXnLf54iVfpEPYudPD7OoP+V3+MzjrwrVKXpRWcs1P7rAPCjXNvDnK
cwVxa2Dyl5q+slk2GMI8Fo2OsudvvqSbYh+52ubP38oH0z7tNq1dZaKdFD2fFZ+B1+y1TfZYHckW
oBQQnPwRJYiv2lhor+kufKwc4WBtjE8+e72c39wL5s0RDHshA/zGR+t77cgEZTO5yXY5GZ9Umx+M
bTTz5vxFzAztFwPW0UII/Tg94Fl6EX7oDI1OqcB06s/f4Ie/1s05G7PHMtCnSOt0CFtobhB88ozZ
9jQhnnDlHfaS7kAtSqmvu5985geHp3nz2OOam9pY5jOjwSf6R53uZJ7eBw2Tbq8xj7zEZHkdoGe1
hLak3z/51N/3ppp58/CSki3CjQuk47ifIUyUstcCAAzDL2PvsojmwH7rh2usFbtSPxCPgx3h2u/A
fo+5V35SUKyrxt/eNTePcYRqW5h0Lr0EfYiHrN6DZJcsj9VRtakgDdDturPwU76KnpY6AlbqcNPb
JN6rktucksGzhp+ifEUNpqsoJe4gxNb5vqpw+9LuEKhhY+MNMVSSzPH1k2/ug2rDuHmiOyEA57M+
ZXjRnqpN/03azl+BHBfn5JNb4oOH6TZtVx5FPORo9Y/mnbR5nGz1gk330yPpg2mhZtw8qwaiz7BZ
n9VkpwInPJaHzJ+8YUdg4ylGIep1NkM7zondfJVc3CL5Jzedsj5GvzklbhOqgwbBt5XyyTOqhnP8
TADkfbUhudSftyh0douXf8uu0gEEwrNw0q+lHz9NzvBs7QM7OnP3b0YvPDG+25UPn57QHzx/xs0z
3xXWbAGH5Gh5EIAZM1o56w5DWg7oL+Km3HFcXj6rlD7YAmvG+kf8UikRpF2K5XqOQQwRUAc61n31
DDZHcpNT/MlZ/NHQwripakxJFUhz4UOGTerme8uT3dLPvMorNqa/bPSNbkf38647qJv6CHzz1Pni
QbvO/mvmVk//j4/JzbEmh40+NDhgjopHwpP7w/DxH/jC7rO33Uflh3Fzgo2y2GftOpoBCmqv19X6
+sZ8jJ3KFjdQNKniBO89+uSZ/Gsv87t79+asCjOgo9b6y0XB98rES3piFBE77UbuHGpWhYjgfSc8
RD56HrTA0UlYfOuTX/SDBl/Tb86cSEiLsVrrnfC5/DbeL7vx53Q0tvrDf3F2HcuNK0HyixABb66w
NIBIURRlLgiNZgTvPb5+E9w9cPqxiY256KADG22quqsqK5P9Ls6AVdnzpXtJ/zzeOkr2RZKJOC/w
AcCuRYzGG6oj784nMG6hcHES8Wc2OfsAIpoDtKp13szMxrqAF9NQV9aZciXIhHOKNchJaTXGTnTR
ygx4AmvtdhfuJxAgZP638bVTE6vyciRbG2RvojPbKkJ4Vq+septZ2Sk1GyOw0WVqSBuwzelATsBk
jrJef/FmYft4PIIzZ48SGcIvk13ZXIHi7mXp788ShWhu4/81V9bK7dHtLr3e7zgdhYctdE/12BKd
Dj39VnNB55Y+/hSuf4BolztarbNBJL1Fx4yD7krcEsMm3Aa2sl05Cou13jn1MuGv5jSpE3ExstoG
JNrtrM6ZN6WVOCzqhZCI8+qn6Ci+10bqhY7sqEZkPx5Zom0W4cTKNAohvIfMMKs9LQqXseGrZhWD
S0kfGT1Hp2PmlQW64mwet/9Bqz2mOA5QrUG64cIPkKm2UFAH6j6/QIiEfx45A5kIAEaVyh4Yxmwg
Hp7ZYvyBpqIAvbIxaNuOaHpVtc3YbMaFuENHvxsb/+l8cMonwLWAk8nMumPQAhRyCE5FZakCCGf0
xzO+lqDvrTXhMUHoC6YJCWvdGZKNRl2Hs1EgsrrXwHpDtskZHdFmbW7X7NcsnRb/yoQPXdAUSsJi
SPQPbgs9dC4c9hkaBSZvhLgEQxtwAf0Ph2owqJktVS+dymrN19EqHSgKbEP9ZWXylPeoTLjXEnpo
xbS8vLnD7A6W7EAC8lAZoA3T+W1jAou4VZ6rY+nF3sqIlAMmET41YUYQBy0jlgHo+5RDzOxm/Sj4
TtgAgmMGzReHk4c2BiOxVBEonRV75xbbubPP13LRzRuAFUp0nC/7DNSRlT0lu8LYSs8WtOaslzXD
paVkJMKPhl00y1yJQXiHQQHJm8F1+J12EJe0ZuwwRAiHI/PUb8cYdDJmDWW7TX/qDTEzILjGXzho
Z3wI4PNITPYIrekGAll4Tj+pw7HDu7xdO/OUbb9a/81aKH0AupJR5dz5m3mfzyhsIZtR/0Zl5Qut
cuKhzEAYqU9b4WXYir+qt5W9pw1LuFxOY8u2Xva+NrPT9DObJZxauLh6YK3NDtdajEQedNXXDtvy
w/f2nPCjcdYicwXsrTvj1v7jCy9d9ZygDpjqz1JnwraQNtdbCMOEpnZemSRtTMKD8iCGiVOIhbjT
s3ZAfS1r7PB3j94CvUPTaKsLnzU8YgLBBtmLopVkLG1QwokNaAFbaFSAqho/OemiRWh8h7jOypQW
v3RvGQl/1UIHT6l7LKPE6Zms815wKu3EE1/Yd6jPcpfHw9BOB+GLxhHdxXIqw0CnVEFAzoDPOwQX
eAsGO00FP1fp4yYZ45XhaO8tkfBEvoJ2faiEg2TvoqBH9QnNxZfKiw8gCQIy6FxvGnfeQS1aj36a
Db8pd7yN0ovZvoZ4tz+eMu2FKS5rcWOI6DSY0R+HwzL8SKbvITAU3uNjjDZIB8QQ5Y+wK0/1U/gs
n/5xQMJBgWI/lcFkgyftk/at+edu0DGQDI0yTZf+8G/8S9SBfMKQfwd+aXIfj4el5cjE5Ta4mWeY
K1C/VXGCDv1LcWqXNW5e08NgZtv5R9sFL7kD9Tp+X1jJrMuITKsDevM3j0enGIe4/P9m8NYH+Yqf
gj1LAa/50J/C6tI10opx0OJ6kfAx1aBV7VjgGMkOv2u3kYWubn1JYM9IXodfX1/sZrZma3kjlubj
CYmUZIhI+Bi0igdTD1U+F2sJ5UpXBE4UUliI7cFXdsw+0bmEZKMxHNg3/03ZtaqRl5doK52GYQPy
eyBuZhRlI3xk5I0/wgVUf+VO/QUKguENXej8PnzOVo44bfEJz1TEc4D2RXwqAChWco5W7pLFSO+4
pCv07mZPma5DA2eDn5Wld7+0UwWSQafgg/VNqKZwk/N4oWklwesG3AyDJrQMXNKL5/uOTvwTiFVs
XtLjLbrEfCs/gwZAPkueehD14FU2Ux1XCtI4TwCWIkjwCptBnTBeSb/TQu9rJHPzMbPGhGLV4KRN
FqCzOF+hwRqpDfZGXTb/CEZzCK3IrlashgIekq5VgJvhmClqVFCVwmz0yIoQeMx2aKO505bNIySG
DLSd6yBh34HSxcq9YOVs055Q16zlzbDp1IiMMmFnu90SaPA6z26iyEieQhBy7rVTv+8cbs9/8Gcw
lRwZU3yuv5t9+Akyhi3Ex0PZliQbykq7zKsPo+XvxWDF1BcfeefMXQPcmy8Tmx6yv1GLw9C+p6B+
aQH74QG3i1kWFZ5wZZRrzH1vGMJddejSC2KW49xUBkQuTHpI3DIe6FCtRPn2QXKkxKrHjlsJyPUW
1HIxkMxqi9xI8VH3Ly0PklZALMExACm8DRvhsAJA3Ca/lAxyUVDbRtu7wbVPkMZr49cSVRzQLTwz
ADMJIFSdw1+gQcrQWJwj/PPHvDMrKAmCjmITq/ZC1ZFYQw7iSJb/SlFMBH2MJGzi4KIpugwQL6CH
4/RZx+cazNYyZG4HzoEqjD53famDyAI8BE6cviXVIUGnE4gAbH9RgRZ7pJnB9f/YbK8IzHtLSPjk
Enx4XDdAB5v7FtHiXprML3Av1y/tju+cDIp/xgx2uhVXRLVLwhtnXQrtDLA0ujXzawSHBTNagGuA
IRVCQY015kd53DReKkNoG00c245JdQCqUuAFYt5+POPlHr03YcLLsm2tSIWPT+gWKp4Ed4Kt8OjJ
q/KVAWhhskC8ASH4Bp2RCUta2705WckG1Ppeu+l/MZa4/Y5PS1SaOvweksJrAB5aXUggXoQi1N7q
HAT8AGuDe/lp3HP7+CXYgUpgJ9utg16RaZ+vuXrKI5dsdErDFIIDCrovBn46S5O/FYIRupyRPUxQ
BYyXBET8VIWiw6ngV5gEa/QjdF7+nlQoh7fCphw6I0Lg1tafIsChkYx0OdpXHu/vItdxb4OvSecb
35PlYiV2aKZ3QQnZeMKHshFe+kMMHJwpZJ9y4SoAyIHs2i0ArZes7gWQXA5cCMb86gNuDkQaqB1W
DvxiRXcOG6/g/zffUuVtnHQ+tkWdvmr13IHS9vEsKZf69aV+88ORCv35EVpMLuRIfW5XA73H5Zde
2jbaqxQVVlZbjweihBrXVb4ZKIuRYGtHzKABRjoEMSsIKqxY2YMpyElDrxl/Ho9Dc0RXTM/NQCAz
kSGXh0OFKseh+Kp2w2vwDPmeL/V9vvSfycqO8Iud39sSwgUBgQ3tNwkrJzrQZHfTbWikpmrOhoZr
WgaeAiFFr4OVZF++phtkF97W7muakV4/6WaKPUqJIIzD0PVRAFkCQMbIpgafyinfgFLnW/iCUpkv
ruPfaXtHOCKujsZYWqY6GMwBIaI1m+MmtFOkrECJ40TmB1gLjNFaq+vQxiOcELi1p8GfMB70w7ea
fgZFnLvWrUQrTF297c3iiSrTSeCsQm4cKIXpCS38erwZ0fKxVsNYbPLOwSD7XUKwbaKVCwcwTT+F
4bf0XG0H1gz7lbwD7ZF4vRNvJhCJRTtAdxtFL7vYjZv6kO1ATm7GNrJc+37fWoU5HEA8b4U7kFIO
+7haeSZdL4F7M1uuwpuRJRB6t7EAj4hdeQe3PKsD4D77TgKyRGkzg0OOAxWnnm5Ajikh0ZNaDQhr
PgLoCnTWtAcBSgXWAZRAp4Xb31DM6CAcV8yech1fbeXm25Qhrkp/wKpXAHvbsoH30m8w3TIntH3t
tWfe7L3eyUzosqwMSNtm4sEDSuNarTgWAeFldpNPwWwjVJQVb3b8F+C0tS1qY/JT60Qf2dqDgBKD
Xl3ezRwnPNQTbhmysvznZLPsNri4d2h4+EenRna6VAnojXweI6RbZOyG53ab7YQ3YELMxEVn7abc
TGZtSLv0K0dwzTrKeS2PS7VLwskoEXjLquU9JQmgITwXzkKvA7aR/Rjvwn24EtFRLtLr6DdLyCaT
z2gVostk5I0JPD7psBK80TIEJFA8nhm+jSNEUVCuiD9Agp6cBM6oD77wkU0OuLfjwux6EAUbEnRw
65dAPGncM574yms/nPkNCDLSp+6A9sQOcpnPXOvMogWB9T9gRYeeR+TbwNvvIA7abKSFNfxl5SBT
ThUJQRcDP5imxdtCIwBZlMCJbX4LwKejnv5xhMWEbhY9i4WyhKj4kg369jNTFEp9ETXIC7MHw17T
AYVxWe/ppRgmiRFPqyGFOvKAfUADqNW/KwfEQKd2m9vJdn4OL/5L+wQ0YflVrNgl5bpiiegRapVQ
5WHjJUlQ7bhch5oL0CZ/VhOIlGcy2dgDzlIok+JWQa8+jtRbiPps6bEmnJr+e2WHaGtGPGZiPxJz
kYFnX+S8YOrg9u0zPZUdqMxCfGIbaS7/Au5KftjhdrbFI1QFUF/c1CtmSRufDKZAUcZW4Fp1keoZ
ftKXfuenRr9Wk6DcDSzhWriAnUDsybDufBgP/le/XaS0j/LrcAp2AyjsHdCcovk1ng351+MFpTyr
SVYPH+zarAqRDLfvQIcCrRiUuYst+HZAEfRPWT6RhM5DMTYNmRJLhnj3V7oPxZVb/v5igcvyb2NV
JwlisDV+1wdhXNs3es88hSB0TtYuTtoAhDcoWa3UylEFeQOEmJ7ys/ocIO3has+94bvcjnFyKzsw
Z38N6njf5Yva8h033qeBJEw0JRrrgtPdbMbnSqhM8JdBIwpypDwo71AH59As+VScQ+mcd8+Pj8D9
Iy1eezlvhuX4uY+kZR0BC3qFwXjVauBMAYmK4Bn5a0qMKvHZ6GMJg6fpEh+Li4C6Htht56/ksBb/
UnIsIgkZT2sNOjXQj3PDrWihMXyvvI/bZMdDNLtC3hWiY+G+OuD+VANoyqycvvu+VNQIRwAWj7mD
jDte51sULIpXSKVtul9gGP+3TSE8weSDfpQd8L5RNOSmWMlAw4b4q1NWfv76EvvvC1kk4doNiBBH
OZmWSuRU6+Am7AcQQ+oAIIO87OSDlNvuOLNrV3wApcIOPfC/DwJYXyvIJ+DqURiP+yV5AzrXYz3Y
hs9+hlI20ocuMH0ro91PiIgk6npqc6UHkT1Kuwj/gMVaeThRDIVEVKvs2NQc48M7y43eThcGilLS
RZKghbUCqr5mzO5sCwmqLrK+1oZEwfWyKwH0kNDkFO3ac35U9gCf7KTn3CwP4KWUC700WLQ7yHZk
hkBmAdp9UfeNBVau7Rrw65pbufc1xHsB5Rl10OIl3Q4AVm6zO95JkNHzz+W+c1HLMCYrtCFo8SRv
hk23YUy8/0wRkCPp47EVUDww2Ysa+ZLacgMiyHqC+oSB1uShBz0ybOLx71OMmOwlhRJSE1UMdMzB
Tu4yTyBQ0Zmjf3r849dY5N7y8X+f+a7oW1wg+PU5/YzcsN2PUHL+7KuLz5sQqkiBcYE6+1o9ipJs
+Y+U7MTI0GNkRoREaPSYLfU5jku95rZzaKB4F+F5magmiyYaI72EayVOmiNRiRQI08ps0izlxmr4
9SXU9sDbvWxX2xjCEWj43HT1m/+J8P7xmlLw6SIJ9Zb5FmKiOYaL1e2sbSX+h8+NKLfExCokgwU7
bIpYDNRBOliA9Urc8fOGTbZlqCP5WUOEC9DBzExqNwKaWEpAcsntiiEENavux4qR8GaFJsauwslm
XPRnxe2HKHxlSDEDkl+V74+nQenbE0k8ecsovlAo2KvYnYF9HDW9OCk2aIjMej/Yo16eURRFgk4+
jj/Bx/gVHRoQ71yatSTE/WcfYC5/H80xgNBtAFood7TZS3fpnoKd8IRSpSlZhRvvkDj+lgEoy0+s
mf7b41YkoeZyo2mysqSDFkCbtC92ip08l/sIJcrWYD7YffvcOv5KFpeCKhBJDDkPQTS17HEHcPal
txGSeO25cuJT5Em/RtffFm64KbaAG6L24wRG/PT/6DC6H6iCHO3v1dWaQZjFCA8SdBptOPAed9sZ
usGpPhdGOFkZiIWq6Z8CEpFElnMgkdW4FI/GUIAKktW/+OnHqF34t8cn9b4HFmTCh6kK5A9Blzi5
bANlzbACD+WiOIiWSunz8QgUDyKQiMeoluSx6DAEmk8iSDFB7RTMU5LVK2r+JHFosxmg4uHxfekf
orDudmk2dsY4AokSsuDDiLtkrYvt/sNBICGPIYjlQ1+RRzcLqg2oR3dQp7SnqFqpYVAWk8Q3MrIg
g30zmFym8pLE4Udb1RywKT1eSMrHkyBGEEyIxSj0oxuBipOdQUXaeD3PrhgU7dsJj8G2UZZW4ji6
sjqg4ZPVPpssg9LW8Cvt45/HM6Ck1gQSeyhA+WvmZxaDTCCeRwPxwnXR7+JMPEBzZK9qM+RDJ+iT
+IDDinW4si/3Ay9BWlb0JgKquqCqKp8f3Vl77bIPdMg/ns/954UgEX5AVWqprCv8bsDtktzCpSQy
SEDvC0jlrfG40L6dSIjIUdtVebF8OwP8IGTZknzlrqX9MmH6UHMLlBrKXa4MAHebvAzsyiuXdpSI
2KaTei4DzTZ+GNl16A9w0LbXoYD0eNFpZkA8SOoGNQe0qY6uBBljfzr6/KmOnMe/TdlQEhYoi90Y
xMuXa62RQRyTt1ROz0+qaAxrZR/K4pCovzDzAwjARSAhw/MpQgJSkj+Y5nuWVrIM929+QSTsOMoH
qP0KWeHJEMyCko6vQ6GL34JhowfOWFBxUOF7tRSBcsFzsvl44ZZf/+9TWPgPxg/SjdMs5oUHouJf
RSKgat4JmZOkAdT+wBc/RexaTY7mREhIn9x1RVoPc+ypE5BB7CskuIBEZZ7HV6hwrxwE2i4Rll1G
kVrmUhF7rVCgKxXiHxrU39VfsZItGrgd5E4eLxztxBHmnY6Rxgl+E3tdNhtzi1rNRRn3zNRbSfPe
h+XK44xi6yJh61XGpCK4/WOvZ9XotcLG732t8DePJ0ExSRKQB4L9QINYL/gNA7sHL0Z/YNeSP7Sf
JqxdDnx0f4opqDZEzsig1gcGr6peuVEptkKC6gbwszJcj1UBe4RkQfRAmkyfMxcGdxCjrvlZ2ijL
1t/cPpIQ91EwL2ufGjkoEH+PjYEMb+frY2T0fx5vAc0qSOjcpHJtP6UYBTJidW3G0LvRDKgutzJE
SHY+NJPWqq+0+Sw2czOfJGoTtZIxkgxoKbiBuCUDpzbW5Os1dIRXJkTZeGH5/80oWopyEDShMghA
vPXpRwqYaph9P14s2m8T1t1mkuZDUTTzmvzYS6C9ghwPiqaPf5xi0VferZsPz+MBuowDlCxFL5BA
R28hD5Yc2cpCQ8vjESjGfG0tuhlBbLseegkYoWsvLTh6+bV+KMoPk4gVTfLDLpfLFCCYAyO6wrj2
w5Q8Mais/97NJoTQUZVmqVd2BrI7qWiMUBpQdCgFvDeFPs5Gv5bVok2CcHXlzHWhmlWpF0McqlIu
bbNyaih3whUGcbPsHXhC5lDWEk+dGUeEllcN/bVITHRlzY9SbtErzPx2hFQEQ1yOEToGndntphOO
PvPT1txGgOzR48NDmQWJOpkCQFo4KAaCwrgyOvEl8WW7BslAMa91GFE2gISdgI1/krkxTD2Gz4Au
byGttEbpTVkgEnESQi9Kq+ck9ebv/gwVkR//Hdi2xwtD+2zCrbVC26eaEKdeO8nIMGX8Gxpy/ymI
F0hMSOsDyqhEWPTuR7TmTXyR7fCfqjvCNSF/c2ZGFko5FXg1vXIoEDiBwwBydyxSEbFsSa0MDYt0
LZtKWyHCiKH3JncAQqZeEngBxMOUf3SZJNgjr2YGUHtsK3TJmmKPTPRRy/flV7vy+qG45KtXulkj
NAtIuRpg+bXU4M48SD9HXal1UNfItfH49FAKIOBh/dvD9WUBkffrFksoJkIa/sicGgEdXyAg/1A3
4IJdTZJSLmAS39FCIuJ/TxOL08Q8ya70U3qaufb2pWzzf2AYTYb6d5Sn3gTKsHT+lTaXlTVaDsqd
KIFk5fOhBCSnTZF6QGsVTwJgSZKZFUaHNPbPdBZ9M0Yj1FuwEp3TlokwaKYYxiGaMA/QdjWX+syc
2EOFEphT/OMAxBNlBO8hOAAxQA7qZHULEgs0JtTsdv5aq4/Qcmck4iIB+4EKbe/UC77G7/w7+RF/
gNc/QVWs5Rz1u/XWurQoxQyBJYw742IF4ooYafiBhB4nGNEehiKceNFKwfi4C/+sMXLQzhdxQUM1
WmZVn008Jm8gJGZpwhqJJc0ISXxFOPg8+gfnxAN9g68XAXSTGwmBKGTUc8lo2Py3Fsng/c5myRqg
TW4yrYIea7npoFZTgBY8bQsAZ+a1LDXF8ZDoC1FuilYoucQDETLo1cP34FWClhX6A9YuW8q7nyfR
Fw0UW8RGxm2bfzOpMfY6qN/SN7DGPvvviGIeW+79LYPYyN/OTYPEEsuGcKBKiMwwJKwLNDH8208v
V/2Nbw5LFgQ1Ir6fFTIEeBzKNP7KV99/5oMw8O+fZjNhqiGsA7cPvScrZwrWEPpy3GXxUJmPv542
BOECIMkDVay5B7W73IDcgNEbSdZ9NOX8288v+3GzOOBmn4oqw7M5y5xFACqCuvNKnuj+U4onQRUZ
K7ScjJyvNzz7vBM5EM4bv7KXx99Nee/zJHpirCKJUYc09QCtGc/9MUt0pEzkQ/vZHPrP5tfKMPcL
MSiE/L0+aRUFYplgEikulNmagBFCKPdL4Bz04GiizqwRod43ZJ6EU4yRr/lQdE+9MbXDQQduMoCy
Jdhovsu19yfNkkkIRa3JghgLGGMOTQZ40MyAdDH6iZTabnx9gBZLvnJqKeZM4icg9tIo4xKNVa2i
+8ym69bKxRR7ICEUaF0bZ79CjaJnTAaiNAnzUTRruTLaZxP2LAxMN2tRN7ptCcIhPOB87vT4IN03
BlHh/z5HZdX5StOgXOoPJprFJg3c9icwKE5rn06DWpDUSdAggU5QLaFcaYqv85Z/ZRM9c/yj8LZA
zQAHB0/TBA4lMCeiOryLl5Kl85kDB9it+JL7qwc9uL/nyEhy1ccthPx4Me51SAZ6RdOvZPwpkGOI
Rf3945kvxaIkYXpqEepxuc3PLG8D4ChuBc1sNbtXX/3qKFeXITdncCOWVnVC+jav3orqoiKDm2cQ
iN+Oyq7zKzToQTW1h9jgrgd4GdBIye0lMExvR2fQ9IDZ8OikU7J9WdsQsNSqfiVMu2/lIsnCVMh5
BDAjQFPzoQ1ehfa0iCJGtoCAIV7ZBYpnFEm2JblkBoGD2JrLXsKzsEGQD+LGBte2B5DPysVHQ8yR
tEtFI3dK07VAzHXKcyeI31z4yqNpVdpkGjQKf0QtgQZzaKE76aOJskWLUYe+N9SgDVkqDqW2hpG5
kp/898kvkkxLXa5K0OgDzo1N9tIEQkEWWq/nqjtV00GGkiETjobyJh54pCCieJczTj3NdvEkl46A
Nt4QYjBzY+bpItfQwjJBpMJu4kMm/inj1IZgVRzjN0EbNNqaamUFq4egbmDeOg3C3E7EgfCjNTVM
KzUC0ZL5PywYSbko1kVkQBSA4IdIF8RdHnl1NZpdYILzy+JBWaq2LiuulMDvRyIiSemUNrMmlSX6
J1mjfpF3f/pdvuud/5PWo/LCUwxbFv62vUmcIDnj10AjSN9s++EHK0a9uNV7W0c4RehpBVUWYOvm
7ICumiLcaMWkB2vFU8p9J5K4gFmOeSkXgR0d4q3km9lrvxN2nAX4HZSBj48dOyWAEsmKfzemMaMg
WYoeJTDY64lebrlNto1t3wb0XjumKyZ3/+ITydK/XIgdV0OX2p0FULWlH0od6lA7fzwLSoufSJb+
tSJoWJwiHCBgOQ8cZEuh1QQwUbapt+jN36MXxsKJrzf5Bew9u/ZSO8l5lXuA4hZJYiNerdtQLEL0
Meh4lADLJF6gke5GYGVeuow0I3JmK7RArqN9KB+Pp0xhRxFJqECRQJtYlXCq021v+07j9G58jvaZ
pZqSo9oQVlC/J1f5x3NCQgSmiQVEOoeJDrvxgCKphze8iBROqnMG+6Ydp9PjeVGMlYQMhHXRx5mK
Qy+mEGAFcUAsnR//Ms3pS4QfGNumFdQATp/rOi8RGrRFhOgC9w+KAE0dabSERjEK/3VkZaua0Q/q
C6bEgF8ta4A3bd1SFCyx/1n5mmXUO95DIryHD+VBaKwCHNmag9WcOi/z/rRYTN5UN70X/lNmT5SI
ACAJq7JoeGxbzSUuy6PoNRZWX837bEwgTZtt82ZcMUJKhkSUiAfUIEK+Fb22C6+0uANV2w7d77qL
dBKICqWVQSi93iKJQOBRk9eUhWci3/JW4yyDBFbi8R+iCd4NB5x59R6kyE7wkjrxq3JktqGmTwDW
aStfQHPLJEABffDoWl6miQZssDNWRoTuYXCyGms+Wbt/MkiEwqTGPVtzgIontV1luLo3TWI2NodE
TLvrQmflAFIsjYQk1DN0I5URK8lsGt2/bhmY5XYgdQST/GQmhzX2ANp8iBzAzMyoG/Bwzm1joQm7
hDxOtI2O9fNazz0lOiFZhiTfz4JEwQDyrtHxOn4evTV6JNpPEz6j7ZNOigv8tKC8CuKl920hAa/y
oVwrT1Dujv8ADwSlU5gRA0yc0518MORrwOpW4HE05LU8D4WfQiTxB+OcxwziKyw+EGsBpMC+wtRQ
0fCwg6p1Mj1xCDAaiEcEeoCUv1X98JoJTdAI6sprrXc0xO81MrpJ1fCSIMwDh29A9hQiEW12UFIX
5B8KVJ8SfWAvqlkwlyIazBisks17Nm1k8GpnngrIhCEg9ik9xoWUyO+V87842jsOmAQ3TH4EhfYB
HzS/9CazL554K3p2OEeSdLCKWSujUA4/SRRUhzITsQNCpnZ6k4ptPe3ZAkKrUNWa5c9KnXSx20Rh
gfgOyX3II/C7Qt1MzF4Zz+xXPuhRspY/oZBxiSQCgskVJUB+lHWlgT92QW1HH1E+GZoib3rJjgRo
mwteJDxPsS7jURFfoNWUcVu2RSjhZSx4SPd+vgY5pBgWyRfUlUWo+RU+hplyo2tB+sdD7FcBuykE
6cKVAgTlhU5iJBCtQio+hIsrlc08o3dNOlUhEM8rVwHlTXtlabo50h0KrT5XYg55B04+rkI6DYSl
a0A12tP8P0CJqmdabbloQP/rlO6s93vhqTfA9WuhZx3pj8dHlHZCiYcIA13rNlMxTG93X9BX1ReS
LtZdAyjR3uYkOQ66CnqRW4I7KNFDFPBlMtJDspNN5T376t/4d+SpoA9jBB5npJrBIf1vBtAZUPTH
06OdAeJVEnFlmnf9Mj30eCfjFuLEWpiZZbyCkaI48P9Q46DkPoTRMj3wUldPeA4YKvpIV8Im2qOV
5LZp5oCRUdDEoyqBc9CHS26rL5AGttRB78x51xrKeQKQX3pON48XjEIrLpIUNt0czkWxxMv8YKpw
DBtuUzB6Cg7WWB/RcMVv6tiUA7QNJEdmcZbTysgUwgzxmhy8MSg+b9mo4DHy+K10elqbHEqgaP20
Akc8pDZjxBdww2OmmpecE4iW4OllrT1TKHx2Ikl8o0WBNiXgb0fvWfBZYDdnWzR8OMiXYOOb00fi
TF7ngSnGBIVdfmKe51qHFqwX72W72HQG6DvWwF20LBiJNApClHx4VCBA5JKbud3v5+fGFozSaXZr
0gfUfSbeNjUnJmoogYgje9Le8x6rafQuTPHim5UB0VDXtyVLtEG1K4HKYMVcKD6TZMTh87lh43EW
XDXif5gWDBzqBMHNMv9+fHop5k6CkCb0vYSFjIXTDiEoSRtXWImAaQ8YEnyUDFD1i0UEbLnLfyEJ
Dst4a78FG/my0u2PlRe94ohakQMNQ5evN6gKpzvpg3enlaWjBVgkNEmpoJV5ZfepwfT9Bc1MiLeD
g6th9K9oMMY/qh4Gawl5Wn6BRClNzVyFNZDqUGwAuSDgkiUotH6zR6XR592MPNc39GKbt2E37OTV
vCwlJiHxS6PCsP60HMn2PbtUIDPDc/RbNgXT37YWu0/sVXLZxf3fef1dp33javpS4OZqRPtyd2Ig
FaArzoibNfcquLmV2Js2GSLu6dSp5+aoRWOlmnUblR9mo0mqeuXapsWhJLAJEFNoK3E4j8EXlFIY
qzcgShoYr9xaCzbNHV8fJjdrhDLYFHZdxbrKS3BCL2V8Hn7EC/ryIdYdRSAgBqMmd5x2uTeYaapP
Zu6JK9VX6lknXiWJGP8fucGMIGBX27NyyBzNAuZcT2wltmqzWjEriscgwU8NN8bpLHZgHUAyfGYb
fZKf1I7TmXwNg0B5YV138GYdlVipg4lf+mB9G9K1NWNOIdQKM/TlM7lRQ+QrXgG70Q4FCX2aWkWa
WwXuTxlexsj0669OEQ0FMtBd8MG8M+N7tKZUR3n4/AcG5WsSMMhgo8kjUwDfarlts9+dZo+KPTap
+U/unEREiRmnSqxfCa7PhdyXHJco+o4xFDHqAUiLMtP6lWcizd+RZDR9yPsBV3azGxpAKOtBEutR
8576ZgdikMyEkKspQJatqACL24qz2fcfeR2awpq10a5jkpxGUdUmVeJ+dnt/NxT7bmL1HOoGucUC
DgNUiV+DKNSpdtG4zfzt9A233wV/stQtM3bl+FwTAne8Igmn8lsl06BODfHB+tzVvM6VsTnMH6xi
hYIbj9bsQ4dInZ+68ilpP6fKx6NBNLjiPYtsvyqMPq1ehzE3RBb8pVVulJNyitONAJ1NbQysuqus
TKiMzN8g0wEpvhQhmSNDOpLL9nxZWln8NaASlfMQymItPjo3yu+psx+fJeoWEw8edPdE1ZhghZm9
v+N/8jN6jHeKMdnpU73hnotznugv8evKaBSrZwkPFmlDzuV9CT1kI9iwkLYbLNR97WCRkIGGU/iF
XC8EW6FRqq8YC0U7QyThXQXnq5zPCRC9BAcyf24aZJLy/MAHEOtKXxsZhGvBEYlbvZrPeSw5oQyO
5jwBgC13ZWU+VNUZ5PyQ64YJQF5Slq1AQM9uqGfxaEAxupvMUiz0nsuhCw6IaGiJ3dOEDorHS3Yt
Bt07fkSspipJOyvCMLux34J0HeWUWbRnaZPECjIRZxU8dk0Du0SKpuMnhw9/J8xTWdS/IfWqB+n3
nHx1BedMwR81fcs5JLS2AzoOa3HTxm9MfOig9QoFUO3FT5wEWf0IfO5SPOwzWLkMpdYGNAh+albc
m4xCDivlB7FwypLRGfZZCP+A698oQ8grhYye5e9jnXo946Sa1UAufsLPQRdCE3JP0VRDqS0ZGLCh
WCmRUrIBAoljYyKlSlpJRSMycgGcyZy4TW4iYXuptiHYJ5iVouZ9ry6QSLZYnuSuksTJVUErJUJW
VA8gBh8UgAtNZ63/eLzTFBoDQVvSQjdXYoQDlQ4SVE57c/AY39bs5Kd2JlASbHgHd2+j/w9h37Ej
Ow4t+UUCZCjDrbxS6bNMZm2EspQlRXnp61/km9X0oKdXF7golxJ5TJw4EZgPbprjjVG5t++TFgzC
NW1X98Tcuvq+AngZXpU60N0+nnJv7AFmQk1+Og7QzXf+40D+S8Qw/smQGzWNwOkbFwoBueJfMNZN
yWkL1KchR3W3vWGAHDQU4zyt9P+r0fgX8Ubjn3pEZmYNKltKFZBwC9Wr/kI2DBcg3GmdivfW8Vl7
2rSXuf0e+1C9yMxbHXdx7kRb3H4Q7zqERqHj+D1mm29gaqUW4TQf1tXLa78B6Gceytz6j479X8o0
45/6RqUOVWDFQImo9TvJtpCWeCbw6ILYuBb07EGhXQ3Zo+6hyv+CRP7thP4jim/t0C6Vil8JV6pr
HbLEivvzf7Wn/9LlGf8k5pUr7yv+FOuaIDMWofvWj2aLJ5xMX+QFMDksjeGjlq6p+UIv/G+6drW3
nTUYyUYi/a8p178A9sY/eXurZVBR98/LfrF25cOJMMw6aInmV7sprU/NAciHAgek5ofgT/n/30lT
/98R1v8bf+Hg/H/fyt4hoHUMOpQImvIFK+4Xdb23SvXFp/EiDAtkOFLnmqtVYBVtUOrWxruhgWzN
dl3R+13PD0IyH+tWlF/W7OwUoeguk7iVT24jrzyJsQMEBlyDUZ8tyzlr4RbdrD95Nu4Gth47s4kd
gel82Xo9K2E/qsNOtepRAHVoNmnmNZLEvOjSLRuAwswBq1kww+euzgMjg+CtOlwVja7ukyzoTSKk
uubLhfhwg3YdPeHNvh7lYaY3CclTQ03AaQsG7uRQXDhpWTAsjqfon0h5/pDN4eiIz7FIVHPyNHxc
03mUJUiTTwdx1c3Gr0ZslVfXj5W2Hrf/WE9jB8uL1aZLH+mmGsJ2eVebUBmAqQunK72aQRy8mgpX
X885qRvX0Noja3JYyq0zeE7F3IbbUAXDuOxQLDld4qjlDtP/j4zVKVXz96msfVrxVzNfopaQR46d
jaVvvvJlPg1Lnmg0Glu4/w1cjYcBq2RzrPflvi062IkQ3MJVLzl8REjBR7cXJgKXYQUcSzcZjF70
B3QZGn1Xsh/Rjz6BD4bqYGmxdBB9uWtPEKwlE3TZxlYdLnK2PnrHONKOllFnj1YT2I1Vfk+NLr9G
MHNhTiDh983pgicITxnm9crCfbZWZaIw+LM3srfBTK1Wd+pAuXQn3QpWMrmmgeAFueuAUxi9Kt09
tzp2NwV/L5uPoR6mvVmZkbaYvpgqJ67J+qH1ax0Lw+zveQ5nVkr43yZktM09XNaCcrhl+WkeXzvr
lOe9p8AYvQ1X6LHLKYYzNCp6m+fnHJTMjAYGiyrNK7PdyhsYfjeZKx06YkKTdHkw2JdKrhBc/MmI
qxdnA6K6eVqypCnjod0t3alHKZxXmWeMrZ/B9GRx4RwFWqw6+FgIxdHNEYctv1GiBW6tQ7En415d
sW12gb1uTWI0orBBcpQriKJ5D0qLFZmdBwDbDhwHqwdZ9aZuBzimNzNYkp3qd6CFK2taq/KQQTq/
wRwFhkBnZ8uvFLz6FbJsoj3O1a3FubXvq+qZlnQzfjOdcS+630b+LrhzpINFvP7ZLjgkxnTthzxy
KvKOcR10Em20JMriF6QE3U/NYXY3eujSvRx3XGtfODlv2YuYdZHYXD3ZoMnVnXbo9C6QOduSdWDv
o+aEzAKeuF0r7dhA3nGZP7ZKpPgY64zZpAL7iv4tk1h3pEO6qgwqRHQ3GxlNBq7fjJVcS8cxXpxs
7uOm1DzlSQVe6tQsAUrg8rYNxzIGh50LjgbBAKuD40nptqC2k/rdkLm/rOULrPrmFe88twDa2qGQ
x2nbpOfYamIbQTM1wVK13tiFzbK9TxIyzZWeTlRBLeou7Dg+6tXCQ21O0wzivAJXlXwCVF5AZGkM
J4VhkDUECo6KWRch2jNIpzpuN78sWhl29uYL0/CE3eMlqTLRpM/1QH0qHsL7QOy5whlc/A6K7U9A
VVQYpwbO4vjPn0MKr1n23ITns06jsjBpKNVexEYOXSdqtQ/ZknOrrxkEXG7zfBrl71Biu0fF+DGq
5IuDt24VQIsGH+pbuB2NJTx7VL3eSC0lLhye+Xw8bjAydAq5V/I6aQD2M7VqvK6gL5kJBZwJ2dBQ
rJs+9JNHlWqHBzxHWCgF8kRZMA5ut7cR2U4qoGv7PA1w8oN+X15f1MlV6g/oUzn01lTwBfmyaGa6
CugaHzWN1DWGjzy446XlDdhE+8J3yi0pB6+FvbzjarOngcqIgYDhTvCltorjrB2I2Kuby5qr0M4F
nF94MKCBYTJ0tHTILsr2lzcQquTfWgMRezjA27BsrEb2OnV5rJR1guWQ16GUsGWshB71zS7HoEP2
TeRMuR0a0KI06ezNixX1yFejocPyufL6sVu8Cj6UYFqbSGkmouDT0CxlxgsiebFK115h3PFhYpTA
zJSivyJ8hhC73XqmGefqNnhctPgNbBgOktvFl3brinAxg6yG4qXl6c/xLPiWTWTYdgTNF7C6F9vD
WoKLwxOwnniKAAOlgBofO8+m7m/24CoOgeXPoW983WEIolvS/NUbHA4gfnZt4UxeuQuwGqvyBlHh
qPL5QfrxtAwtljrdBtDHGvB6X1UYycK0R4blFIzarjUCJQ+kgZkxvB0G/F6HevlcDBAaw1P7LKpj
D1PGCm3RDCXSA98So0IvSX4NtcBCs7+KY6m+NpuCvaOgG3a2FWg9RizdKwxUIrPfM+KzHOqYcryY
4thOQQ/jGgIgYPXKpoU93G27TCD4lAMETVyedYHDeKA3vmMHYwGPbfK6rohHfAktCDD3+ugN6+Ir
hT+qH075g92ZYUAbExa/o4MgAT1ZgTgFwgtIs2s0aomghqfroaYFtHvpsIskdsYzVLjWdBA8xTQK
a53WGnSwnAVCTVzsT7Ut4txDWW7N9iLQtJDRn7JEh7LjGPEhplaUAeO7byzF/JHgcmz5ZwvGt6PT
PbXkAVVeDkI3kHxbG4JRNohD5XptVzNheKMtU08EXWjdFsO+7HqPdx3GURjPeURuAd2WXQkJ/oCp
WCPI1+pkOcCNtDwoLevT+ci7oODQUjBKD9pWMevrFIYsu+n58IHoOnMVjpv5KbfR00U4IdC3eBdA
boZl2UG93tPk6PP1WGNKP0n73A0eHXZ1Pvj6IqN1nLgnO7k3gQNYApxLQ57ksNeVW2bUaa9/lmPA
1wwa1cN0NgrlDOE1T8ImD15rL6MNTEnZWUp+yCSM1pYZSgmLVzrlYV6kgfDELZcboktH3RYe3SBn
smmxzu6jDchoJDaKKrVHsYeiLNftcG2W5mubkPBL2/DLJgR5GZagVESEWeFKRniR9P64Ge4I9B+g
pXqwW9zfKkESsAmklMW2I6sT6hxtpW5FuZxPy3zHvNiVpPdUOGh1zezrGUTyBfFyc09rE7xsvqZ0
k27lQFgfia2wbu3ch5AXdcnEQgVYAFWa3m/U/M4zO1KyTxWQAdA2d6M7al/UEvw0pvslex5myOFl
nLjOpesis8l2LXX+VoMZ/lQq54YnWat+aiU34E2EVDrJSG9nPDEg868Dxk5b5NxAJDdNBwICKQjf
ElXI1n2s6xLRDmYn01tDP3T1bdjeyIqyLmjry9aHpTaEK+zr4XKcJTmc21AKeLpVXmfd+J2gcuip
OYT5TTaCldZgU7Q9iInqrsGVxGpxYpUutqdQF5HalN/ElkFOBxhJPseKYou57Kaw41Yw11bpQkN6
cfnMUsmbeT9bvYILOeRJvi67CbazLiRtr5PQDtaw5rGhTg+BHB5DgZRGovvUthJyJPQXImiuIUpv
st5KC+U7KPvA2Ysz7doVwhvNV1WiMZma+cpn+B5M0u+xCcXXcYdqNpGZknKtjPM2ixZzeoOJVUqI
Eq0zSpyJF38GhbEo65PZVFG+Oh/qaqNIw7GzRmy+zA1YEoIfkZxTA+zivttv5UdBH6qJUHG0K5q7
FS48nyRiKZVV0AJk6s0+UCRCybTAbALj7rTfFvIM7AC26Jjvl8GJu8w4tXa3NzF0Y22TbguFkCOa
gS4LawZlMw1yUbxVYzIIDMq3db+wJiy2wjPXd5VYH+2CNk3jaaPhQgFxLc3fsn/kqJCGpo1zwLAi
kNB02cb+pBeDBxmqXP/qMet1DH5TtGsLC4Fufq2bfN+Q+rwMDJsGDn6SzPLjiN+g9ys8j+sVRZvx
3nfisRo0Fn31xvP5TQc+s+hnOe4Xnv/C/d3tmzouBXUnqKDYK+Y3jQJJSTdrXxjHwgFO4G3I3Bx3
oQqq9ogIKwTU1dIKQ2gtXGnU1DeKdgC1xvPuknY3UD3WeGd7yP5yxilxkHntUSayQNiVpr8qYIZq
n7P6Yq3+WGJziGi/ej3ezfkHh9BHP4b44WWQcevy0s+qxc/kt2XPbm/8iinYbLlfUcj1c7HXDNVV
hl/LgX4ZDQR/NZxLU/iNDV9eQN0CYuwLsFSDPwyzPNNM611FqZIV6yTSWhHjMEKdha9b9y2vd6sj
XmUB9kDfxLoKJS3YumKJpjZ9m+5s1InGd8l8xNah+iDYQGu9AmsYJZ7cGLdFQIqXDBqz/J4bvgMZ
e1XZO2rcfGHA2JkeRFU2/piNu+kkqBK2Jap6IBnarpiJa/b5zqahKZGp0aak5jKet9k5MMjGY99I
7bmvYNw7DChpYRs4Wd4ET5ehgnMgaqLhZ9l+LbrGjXHP1qiEZXkH0eSiYYFeHon8tLC+5Ezl9yrQ
2k2hah0qILewgqscKKiF0t5Z4ojo2SHDTOXegGKpetFhr7bg/rSD76iKay3o3RyfOh+MFW6XBYqe
mJhBZp/raw5igny6cDZ6aG9vC4Qt+9obADptfq8lLS6UPGZGaGYHhwar4qHTaVHxDYo/2kfIfiEW
pfUAz8eNHh1UwaSSgQZXFADCY1f5WjWG9BmyUWX3DUsYOi6DVgFDt6BXuNZQ6cquKwfoO/jtyg6w
e4r6AR3FMuyUIQ+pBue44gkkFO5oyoANv1mDSF2voZwEYpxwiy6aWNSZNfzQXjvijwiqWmDXGT5E
l5Y180VpoDYufEtdThCtSEyGeTsxflQGS5ami5Haz8pMQqUOM/iMLfcM+xvYs09WNTCsnWj+bISe
haPtCDTApVmZ6GBWug7EizHJSUb5YZNkArlerJ99e4ZECxR+MF8aoKqCCFC7qL6rKahXl//C79yV
wnpr+kTPj4Nyt+wiUmbFaxxIZcNSCU/fGXzLjh160GpURllKkWongSW1shXAyYRZ/DwN0tAt2/Z4
ycU8P0ypLg+SyR5QpTOSnaKI0JiXqORDAHxCenlehRbb9tmAzleH8HEp/hzcNcY72BLPZFd3y25m
WMylMFC3tvOm6diYqsJhnRKudT+bZRUHlMAvVGU8BtXEg2/Jy2C0V9nMf4yhcSMQFc+y3I6GnF9b
B/tTmUOv6kotd7FydC9r5nWlchH66vU9C/C5fHUdv5x6yiOWaX+KowVizH7W+VrJ49Z77YchvzEj
HLH6gZ5n9I3aq78t2OyUUxes47OAs4dUvCt6jjgYtjBqcqLnsMVBR0YObYEFv8BWXNlAyctdeaAt
4SA+RYG/3iXaC+nduvVy8lxPSHBjiQiKeudoodlDyqQLn2Jsmbs2d7i0oRDkoPz6g5pqQOxa6W5m
AtdtSs9QlSj4n/Wlncib8VDWcDjAjFAbfSjetX1YF7cRkmtm72FybJ4HJGuT+QAroOfam3AFiypx
7PC/NT7eArQNAgKHsUw4DOgmj5eRhO8bPRllBDUBClIxtwNJPIkumO0UFDri1YK1SnadpB6MjTtV
34UVZmCdawk5GGAiYlu5tL/ssnLrDCPPN4mttT4ujbRp2qS0IqPzIfg6D1/56OtFkpW/Sv6ZbS9s
+J6qLWm1sIMnS+uj9eOACVkHq0x3EehnAtqehL0hnILOxoCBVTsUclsrwtL5pFN5rE04a1r4MlwP
E3bfrUs6wr2lxNGokupmtAwd6FWWAXLJWvo6hxFMmR/AJo5kn++Js7dOZruHlrIDOwnQZlqffiuT
RJcdMPutATLBT/2UaFuoFRVG9TDPkRBUG9Ou3KFMUCBercLtG0uV9LWhSWvecw0LiPV8tci3DZvK
EgAThN5mBDN+Jx3DzqgVELlvuJ+rP70O00v+RcGfa/7a6Wxi+m9AYVkEsLvTTAAcB715AGca8lPW
JtK88erQmXsBDWlQwKE/W4PcpCoBkt7aJZqeoCDYxA/PgloC8Gx8G6DdEMAU0NWBVZXL8FxDhC9y
Pll+/oeUlG2ptZBX3hOE2XBUALR02Bk+oBxpsWX2jRrPl22swZjovRGu84Wk0r+JX1OGTL7UVkKg
TH2QqM6nAZsdMPYcDDqdskZcBgAERouHWSMcX2kWSernzis+iy0u/EbyN7acIJ2lbK+dgcomL7yy
4Md2QB+PptrKG1CZxshS8eG2Q/bOlQ3CwbrfmAmBY1LVArlJa1pHNi9x42GURX0tPys7AidVDv/c
fSPFm4UsWaMI03M0s/WbKc4Mqg/NJRtw5A8W2hlO8AZACVQJTFBLf1w95pzX6ka3DWXfAZP1qTuB
ruba9n4VZ268yuxooqAVmILVoZH5kx43dVpgz3o0AB5WIXCrkif9VSAOwqK013Fk0dfcWh7a1se4
7RoFGG8kP/oqnrH4a38ame6pSJpYG1w+8LnsPJpVHRPcb05igJtuLXZmEUKCrR4BUYTjL26ZQoOB
xJiAzqhAtnNhv7b8d6w/LdlfgLeDhWD0+3bwSIV3d8ffysvHYnSu7DAytK8gi1K8vp6qcQ4sohWX
pXmsxXGDTj6795y5jXEps4ijH2euTV/J4gN2o8eyAw5mRAZPwM7ybESqCY0YQCBIcxL7XZOpBdpR
lacTSlnEEcvrepz3fYm8P1po5zXElE3xAQ2hpOh4ggoIzXKB+wgFV5yFbMFGtQt/YqBeFItsNMyQ
69gnEd9zfe87j2CnCFYM9MQF92BUaQEr0dJeAEexTiAxTDzUq8guz+iduI60adWubbw5KCsyT2ye
CkZsf5FwVGuQPP4q82yIc1N7FouY8WPS2jetl4p5dZnkXTSSGEMOpOHJ9maYmrevcM8soUOoK4eV
33reuu1xLM95/25yALhpr8zBhJ2Bsv5YaGKof6jopMI8C1WKjjomT6sNK2yVryzg4HhSwhve5Tjz
qF5U1CNu3jnJnJHbIBjmJ/h8sCvIgVy6/c8sYtyUNvfLLnLKuOtQvLz0Eood7DezUivbbSDB5r5d
R9OPLFGqwccEa/pmkL8tmT8svt6fsDeMWrBHg6e/UCDue6NY4LaLfUxAV7jLBVJgZAElUcpEstqv
u7fK6uIB0tpjWo4oGu1E6T83x/asYtfA9asXnmrHHBRn+M3rSKeRfayWgOhv269RvOvCMxU0v+8Z
1uQRly3uqQ3efkiAWnLfRsRqDqCSKOZPD7j1ZSUOsG23gXVyhzhaT5jNhAoWJrtowURg+VlIMKTw
5F01UIAAL74gA9kZfJz0WLe+q+XenQUSSx4XcC9AmZb9WvX7DCYwoKwaoZZ4xpD54OhMFspzwI7A
P9y5T1awJU37wYxDT+AbUYVzjoe0vOpzipNQS2CEnoF1POnT/qgOoHYC7IXG83sB8ME+T4sPDxQD
faT2pmDeTYAkK9LypwWQGMgYtmvLX5EdoYJR0IQ8LOA5OcrmeHVOQobz6FoOdAfeZkX44D262/rz
xAMfoP3a6l5dLgsoRWj9WxGtfdCWoTp7QvGzPuiHBOatavHhTElVcn+ZMQlTx4sxZe5mOxFjcFvu
L3zBDUP7acLfGyy9U9le2RR0bSznXfcqSVDAZ/kPvWcGKiR5Z2ArOkF2G0Eof9h/Y+XnmidU+DTH
OnWx5ePM8bQbMD8YAx05+tcod9pvQ+BfDUstlpFgZB/OcF+0C3kxIEOgT5f+bqyRwF9kBNu6Aaq8
cgZlwDKqYR+ELj4rPjYDEjegbEE8weR2gpQMXAbdAp5DVD0hO4TeEzM/tQKRMhiaFGA91X9z5tf9
V1FDqxyKaEDjXzUl7Tu/WuJMjdDwWX+ksr3uUZKfdvwEyKuhSio/dJTUt4o7OGTtk9NgiKgB8l4f
s0UmnXXAHNutoXSMrKuMQGHD1gA+uNxM43OEAoBzUf+EuKKVqK2YMOHKJTUF0vSCvjWxq2+p/Rjm
9Yn/ww4FkU1vzv8LLD2PHHHLfZHHMFCgnilizAfA4lIBDOXbl1UmquCR+lrjlc/45g0L0tUNeLOL
Waud3dQb5ib9RNGMRXJ5NetbiTOVt7DUhWHjfCXJ0B5bI7KhB7uEQEtACIMlNqxoG7Ab0cvgdsHl
I4LYl9RCnDd7+RiRFth+MAM780YWZS33ZQPviduWQ/IgpfIGqHj+hha5J+6E3PDa1d6v4ddrRVMX
AqqesfLwtVlpmcHc2wKWMHoSRY0i8dbWNxPjmeKtV363ztNxcOwVc4/0acdNnjw2j7LGM9qAasIf
mx+oPdgsKM9b924Q4CsaMiEMqO9wTFKqGFV0uwYT+FIK0n/UEVAAiuPQfUEqi5ppbUZlFdeaR1G7
0uzFgcfOEDkOYnRYo/VFFHIqNJFxNUa4mlYTAuFWtrgFnFSHKn3LP9cBnXqD2ZTuTXls2kcNND/9
MMiY6t8z/nNLJjtpK5cr71n72n5yPdtl5SsmJ8+mh44g6Xcwu+nv/YEA0u8WwzPqS2el2oRkrmFt
+ZVm70sOUojw8BJQq2kotDfTLzESQyTuUTlbmJBPrjo9bUAKvxLgduNfuqGial/I0qSLhaaNhDPO
VoU1VFd5sbDs0PwSQ3sIDbu3NbC8BYMMbFd1uoHMka7cH6z2YP+f9A7fcgH16XWeYVbQe0J8EriA
Y3PFuthSvysAIFzFHJ8zbNF4fYepPdKQA+TZbCqgRCzVWf/SGXLXr3mic+FZYxt3bfanlu0HnZwv
RS8iidGyW1mFR/rYqqqwmUlgO4FuTUgsLmchQTd7BpEJBFLX0XyR/+j5lw42gp5mToQWXALKMBKt
TZ8wXO6r1h9G9s0PVYy4MGA9i509cZK3UbJgXP/GyfDBQOmRuIA5xwQ/WTUCDb4Q0QLFWQ8mRuFk
Bp0Wbk7IMWoxx+JvsXY6RieLMz44CdCMS8i7OfOhknAiHaYUmmcth3x2pmO9BiC1XhzFlfYPZqph
OcPcSFYhs6sLIICwGqVbl/p1mp6NPYDaRUEI6J51sgqTa6SgpVsCJhFe2+0ATC3bpofm3AqjvIgs
KfHVpqlciXKDw15XIU3A7vmc5wfkzXkNN4oaC7KJbP6dwbRmQACgoutBgsL2NZLOoC4a8Ixh8JXx
EGqfRS8mw8MTfVgBfA/nmcV82q1AYjGswijBYBfKMb/AnCcxtXSzALnrQVshCm47sQImSrYN07gD
snAxeo4VkuXG4ToLESMrEFjQzAKUjJPaJ2I9ih8bnKvKns4Al4FSTNNZGXfKdRv2MHXHDuVkP0yH
4en6tR41dkxbBm7DrwWpFHHSb4uRQHBrWBMG69eqT2tEvWkM0XCT7oXQK9guMFUFnUDRbzqOPupk
vKOZ+AtLS1QZKgoE6LU4MBTCwIjBToW784QvBHjdf9X2Y5xjaMqvUCqqXWP5mcAJbDDAO02I5WRE
tdYEFcbE2QLXXSOP++nUlG/UOqzzscKUFUCvuSMD+HYAd6XfYeosw3osgPbfIY2D6ckNRR5KFA0u
Za/TepLabfijP3UBMesisLLvFkYVfVHcFmt8aMgMK755zN9F+1mDCUbndCpDDDPnIsRQ1Bh8Betd
w+Q5ezlpKCUeFapHlJF1CPzOWFwa08bLs1NdRTW/0WnfTYFSn1TMlscqHdGvGs77epdAPX9V9NrA
PaP2R2S/puNVFE0/uMqV6uG5q+ZxW3wTz3vx4B9peStB4erxt2IOQMhtgrx4tPKgfjn4mrEKluYn
E28jfA1JdUYLiCEkpkeEHDZR+gNB/sTGYK/tmOhT0mEGCEUijBgbqExO6CSAHAPqC3GXB9ROB6t+
qzaM00FnGUEOqPuQ4PHW75C+WciaStRxuuXTYb9pp1p6ywzr0whCGyFJM7v0Zvyxq3wsKub8HjF+
1yedAowaGqD7MEBbkSg2nv1NpaOwAIuk9gQQP5QMYPpQLPqWj/5FQ2vSeoMRL1tgXOl56t7ke0k9
nAeAoAArNIbhlvJX8w8oorZNSB8chaZ27wCzsDJWOaRMucvAkG18w3bbXPX1c8ExDveftdtjXcMs
i7EJpDpfcr6xE9BzrFhjUnSiSAdCw0OfIzLs2hEdDe1xM1I5fmEld2/D+ZZsoYIx5vaVTWBL8JcZ
9gtQghn2UKDFX54nbAgLBA01WdAqiQ12VwdmgBX7zDOYKuhtkI2HjR2r9SGLO8sDqn6oGNEV5N2q
aGTuFzVYLMwe0xoIPMX4B/b1amG9Uk39GhslZRKZJoPd2ZsDbF9p71aJMOvn46cGK+DpE8bReeWj
1+BgGTr71YTElYWXA6I++V0y6BcqkYr5dZ4l6owHVN7GSYa0qSJpY4aDwd12asGlYxiAgog97dsM
cYL5Fq52K77L/FgAmWawZgCJhHWx0zXeWgNtwX5292UqL0Yzgxw0g5OPdU/cEGajeAf1kedhuXHU
EMC1LWQpaQV2NQerCT5OzQA8GNVpqGe31ezDiIk+XE4Vz9AvI7sNHajVLqMgSLmotye7Q3tfXXMo
jrpTDVFMBbZdeLZxZeVA4dCFN1DaQ6+IyTMQk+HdaT8dLcK5RDMOSFGZD534rCnORAHABdWpk4uj
5ugedy5K7z8f9XQhw6nBL2T1J36aXYLG6Fxq8pO18Ix9L6GSnGlowPUXxa6C3AwXaG4LpOcJdXIG
VjhCRRNrfzpAe5qHQEbkuoEOmenE59a70uKhpC1C4fYp6FfP2PNbUpz/EqwYi6FNOBAbdXfh6eQ6
LzmYX80DKdvRACfaljuBot3Y1UdvAUKtF2javAMHwZoOCGQYDNzVfs/zvx5z+BXd7vS3kd7/X6LK
CW4hI0brDD2aRExUHecuUBIV3X2qq53hgJOVlzsdfzhz7HTpzbRZtNsITYJ5x8lLVp0JuIwse1P7
ufc3qp3GYcqCTn9Wm+KR12XUpMryoBrwaxDdvBEfZXwr6FXXp3Cpd/2GOVV24QyIknEZ2E7omBxe
NSU2nWCjmW9Nv50IckxXLDshjYdq1/wfzs5jOXIk2aJfBDNoBLYJpGYqJvUGRgmtEVBf/07O2/SU
VXWZzW6sZ3rIZAIR7n7PvV5sY+Ux1nsq7U+7/DAZMcXd1jKRWxZJI3xZMHlP2YuY33dDd0xy/T5j
i+rCRPnPdxbLxPJPswGX6CYV1TlH6Zzfh5aLNHKvLHPlnRubD3uMHxUXrb2arVWh9ehPkI+sHtrW
kjec3R2ca86n7JiUcANrgyI2MhXvQTTtxsl5COVu1B8dsOISC0FcP1tKeGkZajc0GLGj9IcYdZ9x
mlC9IkbYTSlaVpahRqtKt+4dO4yvhgkgVIfU9MVcbk03vJZOueSLdIvyUw/TpW4ZW6WGZszn51m9
jYA4ckLVhfs/ZhFKLiCUGdzIQPpG022ec7dcKYrod+bQ4wUgV21hFvpGulHg1YmTelKt+3XUmR9h
44QrlFCohSk6iACAxDT6dVlpVPfFKVBWXbYxNRd/m4/vYDCGJ4X7PbDOU/9A+9kke1fgnahjv4BI
Kj4s2/Qd1oHPC6uhnUpZKS1wwnhN+BMr98auUWhCscq4xnCpTYkIpwE2pBoes7Ej5BnjzH0mlH2t
KYMnFGNpkcuh86K6vuiu0op9rdhMxrsl0L/0ddbxNOjvDTvA2C3r1VWBVoJmKW4CHbs4S8NzCDKa
q/rYRNWzbWvXkHsz7PQlMLu5SzTr1LODiTHBRBUrGGGNFo4YsYlttALj1YzY1BZF/bZp87t+kCaq
VoDaxZrNSKzrWuXLxDDnOSIPvEBpTdbLmNoyCvl7Oy4yidSTyUfgYX1Ec8511xOcIspYHY32zU3E
LidopO5l6QWa5Y8uHKplVF+WcueU+TYOJd44GTPfz9dqcLL6VdIQUYcty8h8ROeTIcjDJimgOCYG
hbNHFelo7ALwDG6LMTzgU4qpOqf8cbJ3SrPS3V1prcPx2ou9KW8g1IK3rau6C491uOpYW4+cZc7M
6hOFeaQBA6aBZmnLZDSY+2vOIwsEueYLQpri+a0dmx3zFbrRki1IzUPF7viQ7uaEvK04ezO6t61l
S9RE67sxcyaE3pibRdJZZPOGDsDFIIWlVbD6AkeDsQR/WJWscZST4xshH7fahrXYyilaSQgEqdNY
1k8Ri12k3NSZsa3NzkR7o2RKYA6Bnjl/n+r7knGqFJ8O5zbFb9e/Z51LYI3xWjVfDM4I2T92YXzU
yk2mD+z6+jYFw+6cDqXRd5PFpjebv0OlbEX0YZj1MlB87GekRe0yra08t1DfVXfditFvKvAXtwne
m6I2aUQCIBJovFEzfaW032NHm6l8pF+38rnT1I2eRNcpSL2gFsuxMD0riCEhSgUOt2+ndds4xH2y
BM/96ptKXUp1EsSjhvFSs4JvrYRH5aU2ZNsvk6oDG05Uto7nllHyXyAfRBU3+ZyrIJ2twoMZunsQ
bMNHAeTtaGW+SpNkI2t3H40jSp7hd1BMA4J8OYbMxipr9KK2XDFqK0sT5KxnfCP6ItknY81cKjrX
mNpqxiMyLQ4KYpzRa5sZEnGU5euguatYpCfw3GMaJ5fgZlBkIcVaUt7P+FZyqBvbttWlKgu5sqsb
IXYcrb1qJuJ+Bu0sB9tdFTdoF87dGyKWRQfR1u5JTc83Lqi/RUFl0p0keJNKKAXj2vHK18hLQd5Q
snXq0u7f+/nNrDc6facBTtZA2kSUJ3j0FD+071v9ODoutU7lW9IPdGuhd/yKP21F9F9g36UQCA2F
cuFQpdvvqVLTwSi2P+bPRZU+amKyTxMyN7OEjNb8Rm9rqeFn/cmpznb0pDRMqXdqUd5euCImdzK3
PyqbB814gWlZyRQ7mgpBHBn1TwXKn7LT5CUOw7URI1bUTOFS1XS9qRPbVAPb735aHQ5rpMZxryAc
TX/qi680+Ih6xp28wmL6BjIYqLDzBD9+x5RiUrVlY69muWpxR6jn3lw7wSXQjkbQRecU56YBhXi1
xvkrrvphl7RPIlt3mf1t5fGxjfu1BS7mJjBOnVcaJ3tgd0+fIaz4XeWl3UNs655NPqwzeBk0bmp0
m+5G3rH1FTZkdGF+xTLuMkYM57I+TBHAE/Sq0HNU/ty3o2ZjR5DYS+LtnIl95jxdi4FwqVtRW6BP
qCh7ysbNFMyTL1y+YCcgXA0UiErXXb3FJPvlGseruWyK4TgP2zjY6+LUWokXcsSk/VPf3CM6IS0P
OULqyi2YvAGduthyPUWzVr3KtYZCE/XpW69Ep5Rq3Gz2o/ImB3fFoX2JzXqlDI+mYRK9OuBNMPwi
VawLu4CUPANn6FtO2uwS2sLadM1MBgjl/7IMJLqpduH/v9cjD4iJApmXtky7u5hOLM/nQ6ixr5Y5
hcEQqOsTZNXpJDL7RjFp61zdZOX7PJH4MZpeM+uepr12QblzyZW+XRR6+u44sFP8i+1tHIgOqf3k
EgBWbxcOM/kOr0ZpZLHPMHyebCynTDqyeecai0Gf/byKEEhYZ5uLcIAroO1NlO9c2BCk0I2A9nGy
jsJVRT5MyQA7jTd9NQn6u20t+vOoTrhb+jauCFVF0C4yhGuzo/2sCUSx24mZg7Hq+5+odsQ9ZEC9
6KNCnmXERJ9jf0TXCiNt8lUVn4fLoCq5U2VSe31lPjlgKBg8Sts6V4WxjvG57BpcyRhXlGIjcuPa
KxTechK8sDMQ5agHkX9LdHqpKnJ/p/k5nXsFeGOjdWrBBch0pIm7tR4eRtkvK8cUi1pPToWyzABE
ZEnAnGHQLjoKyoIqcD1mzUbvFZDWkRkghdhFKuE17DN/Gg1x143T+6gwNzQstfGFDj1cOu59rRXZ
0h3vmbimzXNz65RbPfwp3RkWRjsbFKJmNaRe6TpnvUVVzk568AClni3T5K02Vun4LBsuzaq+BuJi
sMYVnlCq7NMWT2P6GdB8NfVzNLxqHG6ReOjs59Fiqqs9qgwNkxsR9JyYiMUGP8fnsTm6A96BIKrr
O2dCZAqsTNs4caS/B7hVc4TTcEaTK4PAdymu1H5l3Jo7iXAezLXLJNXZDk1qvndzvRz0GkNz8DDG
/cYIHD9PR+1BFV+BVDyuBauO4ycQKbaT2wAZjVE5EMGD8tGoIQ6U5L1t8+9wjpiSPVdzu62T4Elh
vKDKh3hkJBvZADetlaWbyBl1Xh+o3lJl70cIMyZXwnI0jADhnWlvMvVzigxs4QZcsfGZx+LA8ELO
QkVOpjbBlgP6xjlulRyYzroofozCRmDsiCQaNblXx0gjLPizHJ5tiU+ImTwRi9x36bqd8o3NFC+U
7yW7gmX0gBML3B0KsefPzfEwPMoBNNRUC7qVxLeYqOhs5BscM950lNFM0JlNDbdPkzSror4gy2Z0
8q54bR31Pizct7zKKaCZX9oTuwCm5hbuAPS4zvPmqWMbZsvALbH7A4HEibKCGw+7ce1giIJgNhFE
hN80dDtNcsPUWRS/iBTkDQTt3IB6sWzw7yqxghcGvxxg9betVx893ywchxaBjhK2l54JMmZMotwr
8ijyMfBa+gt/qp/JdYRmMUIvH5hykpYssXVpknOSZi4vrQurDHCjzcuu77ZSBQKZxV7imsJWPGpA
LY3wsi5ex8G0cHXGM8rzFPKN1dqhcu4YQR6ansG3sM9aWG7Ap/NwaF7GKdgWssQ/BK1GwrPT8Z8L
1A+a5Wleszp72za8WBbRhtXPEDDIK0f3RaYN0nNE163gcM5tk7mMWa0wJ4xknB7B2uttm7liM7s1
49fIvGPxWryiFlL9sHTrgyEhzYTWABuru0CnGE5aP0ksurqQp7BVe+pSnCitBZseuaiFZnCxB5sB
kmMdFUdcnbT2tOBYTs2dTUVviGjVCobFwuMY26cu9QoCWNg+1ylwyjBuStM4TRCjeC/QISc8Futh
+NZrZ58n7tIUfMPoX/y8B6a7TT5swr7exvxaWgvD3z+W2rCykjcO/s1U5vvYdTZBu6Y5juTBegxg
dqrKvnWaSB4ae51iBMreA8PeRcFr0HA68qAA10TxfFeF1qpD3WajL6NY8VgREVcOykGzz+wL8bBb
Iz2rXj1/m5BaXSC3dfHm1kZN/MOtchpg49iWIp8V8yqdLziwKH4PVYQUODbpx8r7QE63abt8VCYa
DQvU08kfqh4TWQI9jubGiD81z0byGgxnytOyY4ZV8RYDXSjOSu2Uq142GzcyVg3x8d5002KMMdzS
pa8NAQE/lZteeR7qdG2TZMs6U318qjAj6X2900zVE3F7kzlsLWu8rGf7SXl76QcO9oTAFvnpWkO0
MfVgm1rOW2QQIVNn69Ex7zL20dYFxpscIE9PbSgzwARb27PBwzcxbwZteGj76zDE62rC+mdXOwML
AabAJYGKNx+8NPlLKT1iJ9iVYy7okXvs8yXTMtqk0Bp3KbSHxZQuj66N/aHEV9X28ReBr71O+ode
fTro8lpNqqt8LYsZD2gyfE5jibe+Kl61MjlXMSG2rdGdtdF5jGa2F7E726vcaa9k+8olYq4tMG1u
NaZiCV3l7e8QRvyaDhbEhu8JQ4saRl9ASdzHe2bHvFucnqWTrsMS/DxFyjzI6hwFV5qZqEQU3ufh
zTa5qmWy7Kzk02JwOlwn5ZF6P66Dc28hXY0EAKjhAGwddPQbjOTp/3ddCgduDcNFBUmdIW3dqd90
NCdCxNlCZ9m3Xk/+bOW7KbL0+0Aw7kAQxjMZd+NSSAhcTQs5uzNtXVnTpy6cj0J/d7LzLFhf2bAc
LNBbkKzcDY/CGt8h2MvUXfYBGJ+GcUcmztYwnGwvy1uVVAb5o9Yw1acV9sOkkzwfxU0Rv6U8UOGM
1UTPS/yGUSBpTfTGVehsVLHSmmItYijT4hjXjEv0xnN4q8nIN4WxT3NE5k4EuzE1rmYSrVLL8EN3
xJCxrpK1pkCYgrhL09ebdZEcFRHcY4ro4s9hcC7h9GKFX1h+kfTpRm1L8fXoXrMuiWKcW+btjVMd
lVH1bFOsSlu1750xhYiKHGNFM0eQUz6ssCS+xQPuq4Gktlwk5rsTpKTO9nWzZP76/2W7kgGXailt
iqgVBLQaS7CUfF/WuJoj2COMk2PxLMQ7BOBsfFaIBgboQ++PCrUMB0v1JOz5gd5pa3P7FBoaiRuq
xx4zlNJ9jHN65G891SgeYemzMAyLhQM8NG3ScVpHIjwqMAf1mByspNrpoYVXZrRWstJ1Hx/QMrNq
pk/qrg6YHsRV9NSk6tKEbMNpu5xiyGGWs3f5cAzbwAuRWcp5gs9n8bkhHD8rB1i6ttbeq9m1I0Ys
RL0qz63TeNLlZN2wyYEB9lYHchvYCmDjWvOzkGHtyRheOYCl9iymrRnwpXnYLSn671m84o7Q6/cU
2lV45fkw3Qtct2i3Lq1zIB6qwkaVuc72aizvOioKrWZ4YHbrQQRX3rNCJVZP+S6B5Y0x9RpT8rZk
FYCiW4FMJZXia4bovDhs+QNrRb7L2oFMOoa9SeI3dPBh7NfoNvUw7JzKvp/ttvJbq7y07XWK1obh
m7Gxr5gUa8ZjV5eU0iENwbLMAmNR11jTypWK+mqIkfUxTJroWozilIwSA/kz1ratqxbrUEv19azN
n6N9z6pSRqVnV/nKx2dkcVr1mzNUAQkLPEvMXlAmK2TbbLLgN8WuhoAQ7UaNtI++rYCN893IQEYv
dqL/Co0ZDD3+dPSMmbjCHeiSD/bUlfFhJAx80VfiI5pp2gJj3pso+TM1hRxP+F6YpkzLiQt9Oim8
4L1qYUnQFux7ecE61LlfsfGj2Ru2dp1z64SiiVw84TtW6mPUFL6BMz+xmkM2nxszW+sdHgw0JCO/
NMWrkzxNDfchnnOxzwaY9gZs3DiyEZmSXjCsvOkWq9LBQhX72Y1GRKe1KF6h0drZOTTKD0uFrAz/
sN1gh7nBSjKu8OiLJU6iiHy6ttuEuBfzOFoi9U4aHDDO2xUQtM6i3LDv/XI+mjb7iaBzsgBhJOaO
VWpGjACpWBOLbDNVd7l+p1PnqOtu3pEdy4B/MZOH5IwYW+enmwAWLstqi1M3ZjppbRkcmea660+1
9HLGXeHVDJd1QbENpW1+1yriJQMSkT4qUB7wEhBL0R1Q+SI1PgR9NKoCnJXSI8A2OHWVo4xAUsTK
SYHyXJpz3eA7QiWITyibisU1C2FRB7kXt8VqmIa7qkXkOMRy306vk+kntuXp6b5LLu14sAFH9fhU
qQqPZpS+Vrm5dYTgr/fpVudGKXa2g9rbuNCZWCSVD8qPLe05Yz8M28yTlm0W+XMndqXreoGLgYtW
t+zQt0frSTV/rLyA77J3rFh+TOp3V5M5/hUsD/Wg+bhU/UnvwCDStZIAyop9ePtE8oN2nW8eboop
NRZAaQbLoqse1V7excgy0iFAutkrfYhdTFlGTfgQJrenIr5Ybryr+UvrgbZCffGMRm474yDUySIZ
lVI2CduFhJ9Ru/aI6Zgi70GE5QuGDUAAhIFV0nJh6tsgJTC5t4BLprnwp/7DsgzGRpIxQVitycdi
rtowARgkieWOp7vTVlOnya8Hk2jO4q5MMhJaIqqxou+Ysth9OK4C0U1o6rS/9SjXc8kgIm1weTKB
kmP7GDclb3sbshq3sMhaMTtdP4eKZj/e8vtU36bP98PekltXY4AQuswUTBd+U4zgolihsKYo03M9
n0A8U+0lbUpvbkksgIuv0aBfHa74MbzWiEEWBgq3WQVJ825258bGNDHhCxvG/LtoMT1PbUCtKiH8
tfrJ6ZG8ckkZNnSfkaHfNbW2E7dMiCo/V2QY2aWIN2V/aRggo63NWroIGYYJBGRH41rEOjNa1qq2
v1hyRN5RMm6D4TvEquxGNHJRcHF7yqVCTNWpaIDV8Nn3dKC1olp4/AbtFNy6yApJxFBfM816IQJJ
KeU2z5JXI8SXW+TTvcNOgSvT0w0laGcy++rPQwYApeFuWLa8a428F8T2gO/H0efUbfVYWar6Ujhy
i8qyrgh8qrL8GpGbRf00g6yRMUipzoYGKL/JfAvTU577IZg2dGg8QTlM55h08wX1NjkCIMCR4pzz
efaMIfCSdhm17afeVWveJb9vo72kgzJSxbNQIZ0MCbsO1joTomi8mhMFmn0VTF/9Nphmz8kzSm1S
spS8/8lvD1y8cm1nbdh3gDt1cB1Ma0X9sK5u5QXTt7p6w/orh5WIcbWxp8pmVs5nxYJQ6ytgIlGi
VpNrVDonFZYvoc/QUkKdbXzIQTOOlBJY3/Axsk3Qn4uCe3xuj86g3LyRF6Y8ZfJQ1ysMuHjyzzGi
6EQX9wg3So6AyqceQx3/GMOGVZg/CLkMpnuNbBZly2uJtbVyV43yNnQANslKWt7YvMF/h+VZqvdt
sIuGh0nb9sEmDRV/jM9BcpfBoLr+qF+zejUNX0W+dIv3GHXefmPNZuE+daip8WvEWTE8qdnSYRnV
cNAZdCoFMTUFfe3c0ufn5zFnci60G+wZ34UOhc0p5dBw+4tt+cV41PunwryK3j4pofVWcXdm4kgt
7Kv9EYmyVeVjHe2k+2xQNFfMw7M+KJetawcnIQdPb/nSYrweUscMRtNSs6JkkM7JrQk9bKHty8wx
98bNXFvXguhP5HGvIes811oq0fboWiA+c8IRNefMGnPj1DVQWUY5baQiUKTKdhc4JceCnPR1D4jl
1divtPy5Vj+zZFrXeEqmamDsOM8E4fQx/yNrPxnBVkuabVPVm0zBNZUpaw0zgCAZJr+LbnthxmU0
f0XCE0FyUsvOZdRs7ypNpQPRoKiZbm5dxP+W8V41vEZp9l4UOgWMjcahrcnXuvYlVTxY8L6xKIgm
bHl1/kb+3F2k0kyXeIOT6NI7BcfvtBZk5Yz5urNPhn7Sja1gNIQSqTp3GS17Ox2EpS2sum52phOx
djayXtAoCB5B7m4ioqQQGCO+8V4zP0NdbBK8XumMsp1C4qN2RL3BK24sbB1vFkFZavKRC+jXCIlm
0s01Y9zKpKgV864x0kNutNfYBP1VskcljPcBjIalhEerjY2FqDCjdcnGFdFGnzFGkLQ2lpNP5EaP
EFhcyABaGM1TleBrGJalchdIoqOn3PKqmw0pRS2+SB7VnsPVuDmW7ZSDrq5tKG/bMPic3T1TbiT6
chHQNUb6iGkgbvOFrNUXpQ5elQR5GIXKtkk9iKwvm8u6yZYagL7bbsd4ZceUK9H0EybJvnAh2TEs
UEFZJcO66UZ4FmvpyqUDzhZpxTKwL1EYHzoYHUtlWnGrzzOcuIXt7rSGcKcH3SFOzoEJShnworB1
tZ/gjZfxysJl2CpPIfsoXRSCLosANy4hvxF4d2LV/jyj8RbTV+2CgyhIM4S/9BPGKJHfOUwPG0BT
GYMWQQcuDHTBPCuWrVnfB2VxsrPoHFvNdszFuZKHZCBcScpvgJpE2QjlFKaWT/TGixZE+yC3VS+N
MClQ5SNHugtmWYc0gHVKRsDif4+l0m65Xr8Jpfp17WMaFnPuuAO2m4XqfczPGJ8Xt+jEy7DAO/iX
6MTfx1Ibv258rNKkt1TdguQzV5HyUHX3XfD0lw9w27Xzuw/wS9ZdbUbqlBm6tlfVobqBonpzmPQo
AUm0UIm0qapfZTpgkbUai4o+Qnv9lqFAXjLnCArhL7/H74Nuubb4/f6RuZd2etH0LpTOPB5vMboZ
vnakwNXsw3nhV9KXdea5TFTQIZRDwtxB/cuPdv70J/glCrnpDHu2HW6G0SRglwwvOwxUjHnjkpke
1PQ1dRH1Ox2bbS6zfW9sB21ry/exI/Cg5QFT6nXn4lnEFRJ3L3WmLxPF/eIWa6MN7y8DuoK/pr2o
mT2Y7UW3Jk+fqNRcPlR9H03PBcdw+27U2iaGA1FdzOZJaL9HwyN3KCYorJmewGkWVCMrKOQmsZRd
ZrZg9iTAz5KKFgM9D7aBJz9f2OEDm0mchqSzmjf7XWWtalVsatlstLTbFZECk2S2qFtG9JXRH+j1
TuefjRkOPAM199+/UuP2CP3u0TL/+yvtqzQr80KdWcgY3Z38fBecy3W8+PCf2k3aLdQ1iIm6eFY8
LHYws4vdsLhKXywYUnvh+if0PvEiHVSY6OW//0a6/aen7Jd4vkgoeqs4oXEX6v2GrCoV1kOpX4ia
f2kcfVG5BmPKcMkI7yaGQbdCj8bJgFPJoC4nxhEVI+uoznYS2aqn9NzUBN9/JO1zTG2ek2xqnevo
7GrZxoH4liHp6xNq00CQqWrpR3DX8/CpVo+ZtR9/rOn2AxyCu+ZNXtwnxpNCWmK1hGoJT2pEetUN
Ezjqg8Do9NzD6RX2Dt+rKZdgjxdLdEvnynR6jh4na6USk5ESG3pQKGik71ACokTzSO3C106DDAcL
wqS4nE2816tiYPS9Jqjw/marZF77MzgwL1gQPTa8qAfjkyi66jzId4NzmbuLhyNP9xnCz1yd0F7H
Cr+/sgPMbMS4GAgz6xcs2V0UzD+YKg1PzjMyrmXcGVxj1Iuy3yBhYHxrh61NfpBMj7e0rtx4GAnV
BSfTv9qKl4AeOAArYP/YDDcxfFgmXHIkWdA8H7EqcsNEkb5QVZsHPTxnTYg3yHzKdPMcJ4ewhI1x
TzkYIsEECSOidtlN21Y34TmvQj/K4JulNt14MsZ6adUfc7HHWoRi/dTgxbJv+715QQlUwh2jMcnS
rymvlFZfGzOWJHCLq17150YWH3rq+C49j8aVnxf0eOTVkREx7VPL9egk4mY5khhAs0kFtxDJhx4U
BDFUqwittSEPINzkwXurHgsKadr2yhRk2BKBpZNqAt60STNOHePIHTYzpTdAcAt+q3RYQ5mC580J
eSYVRaLBsjTjecIUgHMraR+baSeLvQ5p0MA8w9LVCfbvOOH8tOSPILwtULE9moNn6T/2zDSAhXl4
GZzxLE2WVV9Ig9HCrWsTlRMvKRUHZ1+3+NFSHHLha6vHLyKKntJiU6ieWz2m3aUqdF/rw3uFui/v
e6zPrAQrhBdJHCatEa3HMl0AQVegkDIvr//+Pjt/uhh/iYTkEemFO1WgnaSyYFchwVHp3+OWOhdq
sQdotVH+Igq2OdMuinnKNdzfJEiihw9RswB2GQ0ciCkzjyw4DLXzo5hwznl3M2W8V4y4VNpK6vie
2PXoAoBMUMI+AmzGY5FKQEa78eA5a4dqhtcj3Wpti2xzGJRdlx0UsevznWtrYBYPGcpbBiSTtZdq
2kxJe+4ZCGUuI/tKduuMwe3CiqKLFbufZWB5pfhqg30A9qOC+efdlZnwsurGSzoOH0bQb8xx8gx8
9GNGbLAeHs35bSy2Rndw5vlv9c0f7kbj9s//cS0X9hBY0tTyw3RJ0KeIZvzOq5VOPXcDLTyG4MwQ
/v3b/MOXafzyZTpBVMlC4UeVSaRtRdFgkidXaLyJi//TT9BvYdj/+DBTUYkqGvBxWLclpfNni7Lf
/eW2+32gtvHrKpxCaYaEeig9JLoPqajCDmL6uQ2S/Ron1N+C2G9352/u1F/X35hZNRXCmdNDibNG
0U9Gtv33v80fbsZft9tQ+JuNHcsUNThnytkaC8d0VzPtvVXoT//+M/7wDQv9v//+ktTUjI1L+l2Q
8mbFCjcuhzzkTUkY37//CPGHP5D49YFVXejsTBnvkF9wAxG01xDABnpKHKwVJgsBEZqH2Qqa5FDA
SFTpnRJ/BqSPK8EMrjX6eX+cIYGV77Rmvhyn27BF1GmUlSh2UcqRrDH1rWDMW6Z5ee9buesbwLHx
jeavi3WAxEd/RY5e2or7KPvUtGuU9D7zMI8LuNEOLXFgRssQNI1fZXEsQbTJy3Az7hftrWEPphxX
rvJURZ9aql6aGWkvyf0+gsHTSFt2E0bximRX3VNtXno2anf5EaBirFh0ML5VMdHk7DyQyCKTu1P4
Fhlesqyn+BznR71BjonyYzNiUqHDQwlNEKPirHL+8h5rfzgznF9eM7Wj0bbsFumgW0cKAXZ4bl8U
M3w0Q4wquyAnTxaze/+/vXnOLYr5H281t+cwgU6o+y6s7KvTpO0J/Qm7QF6WLinrRUFESOb4wFUp
8WjCsc7//qz9KYDb+aV3UpVZNapiMvZK26DdzUGxSif7qkhqnAImrHA4A5ifW2rH5Os7r9Vlr7TQ
nAPNsmS2WTIyc9VY/OXh/8/L+pvTwfmliRqivO3DqDb20dAqeDCzLjDIki+U17hUyXKK0fq+Bh1O
2+wdhB1bV6EcLAIwzS4j2sMxx88mzW7YTFZtbfLWSccs2mLfDRji6lRvLqNDlaOXQfswuHYC+zpo
qOe3l44QgBgUL5tJdpGiDf5yaP/n/P/dh7qdJv/4fqWmJ4lK7ujBljZZfA5zlnJVEqmIScqTgYPo
hjSjVm8KZKslysMUk+AznUIjvmkwMBtt/F3I/Fpl09oER84B3yI2TQr2BYYwpU0jN0ODRIMLdWgq
BvIENzrxMg/tv62mv91hv/sMt9PqH59hNN1A1VO3JPhpQJqCp/HU9+CdtOmE0T8RKMLA+Sc2lsGw
yAeJrOC0v61rdYn79+FRod9Aw/sYjrxWhPWs570CqsTHhyvnA7FyhJCcD7shcmPjJO/MKAmX1Rfu
c/eTZnfA5TyH3xmL2RmmcG88N6zwMJfKJ/WpAm1BhuQ3OJHSLtNdS4AAzmZ20a0hyLuCgLRF/Yah
uVEX+ZmMSmEu0/ZCSMkchfCBe0boxV/2CNh/uEWdX/ozfdLqcibU6Y6w9pWxSXfIEncQlYuILdLK
4kGwAsz07B27VL1o5QJDLhR2kFUrm3VMNr1j6gcLqtcNc7Xbv+XnHuZHn5gUz2Qy824sMbetMw+X
4Qk7wzFbU1DfkXoMJLtGDNxma7mR+2gpVliq/tcn+Jd7zxZh0Ngln4ptyh7W+7W+Vi9YUsl9Zuv3
4BOftLS3/JkX48L0ySz1vl8fQz9dMe3c4/au/xaI/4eO/D8TkH88hvEs05FTX2dxG6qjj4vEu/2J
7AXFnIfBfxGvose/HI63D/e7R/6Xcq7heEjT288KDsq12LKe4Dx9ErTtFcv/cS72n6foHx/H7QBB
Gn1y7gIXWLxO/4+6M1uO21i39Kvs8D18kEgggew4e1+QNXGeRUk3CIqiMCXmxPj0/ZXs3dui21af
y45wOEJiUVUFJHL4/7W+dR15qPKqmW3X33+Jv9gUqXdLi3XHNpqLKbwUztECOZB40+Y1nHRnp037
0+iXv5gd1Lt1pJK6A7u+Uiih29lMw8ZfnjhLIDsId5MivaC/iNYvRv9sk/QXT9n36sgfrttQT2Mb
G8Tv4wBKHkKl056XFF6BywFRmTaNR/JI9ZOB8BebPvVu+pZ0Vn1j6JixcOxX90Xi91Y/u3R/sdtT
7+bVxFfNUviS0JwkvBtbrHlAEv/+3v9V+Uq9m4vCsIxqlQ5UJLsaclHR0VEvUq3sKT4KcNezWoOt
G2KbbVDX3IiZTm8WAJsC4p9uyyBlz0muK7BrCTtgaC3VkVonJ/PqDuiEPeAgC6JIMmtApLtOdqF6
zz0zUepeDJAjNrPFxjLi6AY6VUWffA9WI4m7MWKzbNXhZVQKOJ9xDArLuPrrAGz21DQzEn7j1/AL
QNL9/ZX4qyL3++xJKXjMojwrrqYkh9OmqnG5EU410FBl1RcpS8hKPOUBmG2+pb0xbfVayYMj5i+F
jZyDSMbptxyI/3qd/1fyRgahWZK66v/13/z5tcZYkiWpfffHfz3WJf/99/F3/s9rfvyNf11lr13d
19/s+1f98Ev8w7+/8ebFvvzwB3QDmV3uhrduuX/rB2O/vwEf8fjK/9cf/uPt+7/yuDRv//zltR4q
GnP3b0lWV7/8/qOzr//8BSXGH+7H8d///YfXLyW/R6RVQW896+3Ln3/t7aW3//xFqV9VRCJupFzh
hj5h87/8Y3o7/iTwfiU5KRSh9hSdgu+ZHVXd2fSfv/jer6HWSoUyiEjU8Y+foq+H449k8KvwtBtp
GQS+YmP8y7+//Q836D837B9so27rrLI9H+aHdYB/XYaR9LUUPsYMLd5nTY9xIisToPjzmq7fTT4e
vVRocYRvBPupTYefZAT9OCX89n7Er/HNlEDZ937u9lSvK43Pc1sWLTYZEIvrJnKS+Gdrw7s0u9/f
KBKRdiX2u9B9N8F5eRvVTuRFPIUzMvW8HXqzb/0MpGeC1+wqrx2KdArfV41AW8Xi3BRaNtSSY+Kq
/jAkfr/of7zIP06yfBZfKGYOLq8fBVzqd0cv388izw+ADQNwLw5RK5JHlUeQdpeV4+bfv9dx8fvP
wv79vSJuZIikIKQt9P7cNSP0a7F76O0wzw4wtNa9tQGWYDvq8lnYLr2o0jW7dbyx/8mU/G4i+u2t
GbEu31DiW/DfXfLcTYtAqFHjGhHTJX3z9M4K1V2pqaYfiWsY9l0kFMCLeOxvUq7z3tC8fuzngIO0
26gYUkZdPv39BRE/bnV+/1iRS6tISuF64t1qJJoqHx0/0NugbptdVKThoZILffPFQ3wZowudJVg3
2SETdOAboBJzqgtwgWqz+DE0ub//PH964nwRoQHzuU6RZiy8W8AqaNhTYI/KpXVBKJAXraJKkXdU
XKZyms7qJFnNT97zT0/d8T151kEP8sC70bs7Y8tyUd4Ko6+eQa0bQwFPVWj5//6b/WnoqUi64XGq
c0MvZAz+eJzCTt1HTkYWQZg2nbwexGhTDB3FUCEAcMrX2SkLfTZ6VdgcarLUfprG+T3Q7I+Dn0lF
o1Vj+Gmy6qV49z1zB8VMB0iZDB1XSQijBfSCExl6rgexph9eRi9yP8+rF3xu4Rk9+YUruku96BaE
Tt/UL5QNzJtJjg0Tk5YBeDc3G9YdTEKBgj3rEV3HSoaCnpKTejeVp8zNlKP+w9voL48mKd32aYms
uvMAf8Ax9hPvm0+Wjb1x+nJwkQNQPn3KUe00oETn1iWwpxqWAJXc0qEeDq2h6+SkRd8hQ/QixBzt
2GNS7YTXnAIk0JcZtUCiQoYCJ44KViwLngWfkxdZxiVe4JK0KgAYV3munPa11xOVhMWghbvQt4FS
Ny31yg+yDjOMTvNRo0AWUKtJJlIBbmAoX+CLT7vGCSnRpBVI0Not6Ff0PRaxTSM8nHR0LoX/LXb5
0g9jh+DuQAqq6W/TVqzfyqXxalSNZfrakkrm7GQa+C6URMOhNZoyKmCwPC2RbT4zJxAO632e/HDp
0fGn6+fMs/AlgnWASMhEQv2vmxr7qfC1tswaJSGe8+zmn6bVIaWp9t2jn9kLJbtkcZRqeHjfIrCP
PX62qWkTC9SQyfCkbGWmL9xMdhZAlM45XzkaCWu+egicV8ft/U2P0bTcq3j0nUMTeA7cBG9Yrmw4
+fBPe8ItmrShPUmBI0AiEzfmYEKpcFqiwadz0VsYF5LMGExhYwpMZKl7ykpxrcZvXa1TBFNMi+rc
LYN6Dvdda5Boh0UnP3kSwBvfWk0kCgVuDZbZdCWkNhHnHAfSMXW/rLrTWDKmrq4eliaLxUUQ9kJf
1aGns3DP7ZlzTFAIA54Hrt68TwJr6Fy7U09c1USETEiSRtbq6mKd4K8IzC5MQv12kX7QbE1vR59Z
srTTaTvHjDrrW7rUUR7SOKqDCXTIUPgxOFknK84LM6MPxj14VFux2kMDcnROhb0f8XOFkUcmULwu
GtuXpli0rfuGcKA1MGB8u97AfO5nCewcuADq0M7Ps0cRHltdy1JPm0H7QbFpA5lgvsy0wkAcqXwf
tzMsLgAEBF65FJM7WGtzYTbCmvYai0KCU7RKhzOmUofv4usWGWhrfIvAfTUvmezVsoer3+W7dcZo
QuE3ZafviRyovsIVd6Jcu7zl/O+liCVKA7YIwvvIcFX2ckmrioQY8K81fSYNtmedwtXAdTb9+DmT
xxDSaAyn5MtcJWRKBPkckyEgMEnsR4IzPulQFAQQqn4mim1e03zrl42CKus3yKSSpIZzs8rJJRnO
orM8zmOwblCaxEATJQFXbjlBw5/DZPYO1ASxLgUGTG5BEBXxFYNtFPyPo8G+akMwbT0lbmorAxqR
rYm5sqdVgUwdjSLIBzVGcF5aMwEHRFgILNBkbkTsSJZdG++IKGmaDDSYQbE9bjDgxjTasKZ9NbHv
nU0ZjRWWL19c1mvafU7zQsq9WSOwV4G0zjenHhNkD90CoapNcqgEvdMlWA8SQVt8yuV4aQr2BzQA
wtY9rC1Y7U1WJgHZ4KtNAsQtS4YT45Sbhh/PC9rioVKJ89KXKrrB6goOylkFxu6irj3gCpnO7aar
/exDJFYiE2IvOk5kcdHUDwZhPHWbNI6xV6yRxZ8lRL5ALzKWXiC+/scVZE5w6a3yCNWxzkis0SRI
ZG+yhpavjJvG7HqOifM+qkY9XI5+EM17B7b5cKILVGLbvjJkiI7GWzbl0o2cPJIp3JtFOm9MyxpQ
RJw4nC1TT37VBdvjU7bKgBxEZmE1J64cgTbrFmtM5ctqyzQs7EVW4VM8dPMKE2T1q16erWGZ1ucU
zjtykDyP6eYkXFO/2E9O0IVIDSpgUd7gOR58u4YoF+3XMr2UDWkE6Hur5n6VlI6PSrHwrlOaBkWF
wWC4VH2rrppoIr3N+DFVvI7/PSCmGyCiAecgCcer8m9O0KC2wM8FHCpsgugii3UXXbmZH64Oyvy2
E8jFRmObixnWP7DMbB7R2TZ4mUrb0DjsxwUrqrtSLh0MoecnGbMfFTYT4xXMI3x149RkEkoWbW2i
nSq+YhHn+qxaXfShtqq9y5r9BvKxvs5c2OBpv9yEYdO4F0vcBtmzdQy5WK1fOuaarLgUd5bRTreZ
tBlXVFNEdFTeDR2p6RgMwTxJ0zgTZUE6hpw0LMPOkqt84sgUZ40t/Q5xXTxTpOdqJnkYIU2wg/jI
SmFHWDA6VBd11zUrjlbX2Pm8m7J0+CgDj1g5vxil3WfN7EX7ohDlGdbLDjzV1NrldQn7sLoRKqHc
axuHgrIftvVE/XuoXGwgosmGmyY35MhMDNvnrmHdO20nScpcFmYGaticTw9dtybLk02Dar4aC1JK
bisv629D9OuIDVpB1b0uneDK6WIDMj3LDLz4tMySB+04CXb4tWwvu1qRUeDNHY32dWxMfk4zPelf
Y29qIcybOe0/dg1NFNxq5FLdKhJubuOQwI9Pg8ji58x3TH4weGX7TUwlIqCzptBByJRH/rlGCIhE
t3CTbBdhlGFrmKl7K2au8zxgAd+5hUjwR0A/vVk6DXeqX5uE6avRSXiytBYfuugW85HwFehZgeiZ
U+I4xncWAAYChsCeCA2KimLY+atLP5y0GTwcS9joVz/LxyeinImT6R0d3fLke19QmaYg3Jw+hUmv
lq+oSNY73eTA+pxYdg95m+YrZ8K1vc5jVJEXhKzO5s0f6+TearUmsI8MaqJpOOJj3JEFCYNz6nxB
rMeebyhCwy6Eby4+TRX5WVuVlbZ76IPUvcpVhFTAOn5fX4jO6yzWBItHKPUMjGUji5gNhZuWd5k7
IiMbgxyJ0Zj2H8Z2AXBoTQTDM5RFQNiCrwM6EZHbtWfBwtq+HRfS9E7yUrug9jPmAqqJHbWvQMfQ
j8LEhSUOocuJNiNT3QTYmWmGrAXQ6dC+4swcihzX9iahEgHt0ysDzVwv0w+mqLi7Zs6mR2eQACPR
dxTfRJQIUG5LSSNrjNaP+aDwYwcseajIbEpCAHeID4Tm331SWdi91PUikXZZT3zE8A4kPUzX9AtH
tcZeJSu7sxGO3RR2dzqoUeKPVVyAuGxnZZ8ZD330tfBRLX9y3dYbztg7IlLcdvGYsFHN0bPnxKr5
ZC+qOdYTKJVQB8shM0FKOufg1NckAUleM0pce4TVSP2Ak0alFxK+j0BKtmgX7UxZxfF+jcbYZ0Iz
XtBRRmSfrVkjq8R9C7wmIk22DGMutTV4ygNEAJfpME6fnbXIUEdNw/DkZO1UXmu2q1hWve6YhSQB
jpJbhLG6c5biCVr0LGnXSShQBBYaklrYv9ZExztRug2FIYOvXCzAKFcc87dj8BW7AGd1y8vLhg63
488425sufnODHEp2gfvrcuECatxOszucdEGIuNqt4vKwBEVe7JHz4ugZSnJZRpMRD7h2vvycdL3z
icXGtxgLY4NCPuUYclo02UgASD7SIQuOJvqoz/RyFFnhQSiTmdVE+hWJONaEnd2FaunTTVXnmL/a
CJpl0jqle5rUR7O4Ru53V1kfINpichr/tVxGmGexYVUugBEL9F3aJpvGbcNXl3GCt7rhKccsa2m0
edoQfmSSFdybx2r2NchqfenHIVmvVRdgNJP1OrCvbDIPWXvTh3dQPormsGgb4ZUJhX3WVZNFO6sX
OJexzDp1KktGUz1l47pNhlq82boi46SuXJhTNTkO+cEDWkL2lbKre24dx/9EtU/6h5jn+Dq1afgt
8HK+AfbjBVdUrsXtEDRHn0qRMT5Wv1GXQ9QUR6dokqdnC/Xab6I/ckF7kOe8bdLqbC/92Xu2Opwn
SF7OMKFPHHuzyYi0RTMfFiXMCC0HDvCTmNRVZlO4E6WNZq594fce8li3Rz0VMTOM29FvG45LdiUY
yJ/SI67SpeQ9aw8j3kq6vc+8EjpAiXjfvQiFk+08fJLONuNMTHAigPhnqiBptHXmgPOrqRMGU9tl
o7+J6z55kbk44gxWdHd7Ww3jpzEvgJxX07h+qeZ81BtGKUbTZckRDLa9t0ZHz0kq94t1j3HTXTX0
B9LTWvO1DFRSvbommklYDDqXxEOU0M4hzZUHlT1hY72rAsAEN0xNajwN+Au8o7YgJud7KeN/VMj+
yyr1D5Xtm+atgrT49mavXpr/H+rZPmWZ//p3xfhP9eyn9ctb8edq9vGXfqtmh/JXSmihCilYusf6
M1Wg36vZwa8ail3gUmRyCYJWFOL+Xc0Ofg34C2pC1KtdIUJ+9O9qdviriESgI4VvQrrUj/4n5exj
iek/BSClo5C9lstbHQvb1PTeFddsDxklldD+yjjjcOLYdj877bRPwqXYVr3nPXLuHX6iNPmxYXd8
U8WXpozPhl/4sCJ+rHtJSqth7oeojIdSrWgRNb6q1Spmi1oUoMQNwuOrQnoJuwqT9lAqUzOL/1H1
7bdP4UlFgU/4HnC5959imqe2Nm5+YFt3luEiiT2ah8nqHcHn5efSWx81nPA/DI7/S2VbKP3nSx56
VNCo+0auCMT7QnvWLc7iBH29d6BpPZH/c7nAflruR0RM6KdjOd8pO3DsilUXfM3qhjJLC8wCvgC0
upMin5fXzs6T/xmOm/fM5hr8Z5avUj3NaZUHW/ogpBEKFVTdIQ1yzzwEhRq8SzaOYLhafJ6yKavr
UXdDtmcl5xzrDOqWwvA1UFhA3LFwZ29Te0E9XcRZYU+dZZDPFeKU0wBQE/V/Q5GLe9eSRlRq4pfy
eYogRSVM2sdV7LgQuDZBhW284gluafVWNAWIotXxSQlQZytMK4gsU/KmlRvjXZRwoCd8L/QJ9d5b
i9tGD7d6Sp+LhWya0FjnDjpSfATn2weKge3ZQn3vhvYABihVud8MIQMny1g9RN2kHhLfOIe4Obpu
XQKXxpg3ycPcQwlYkS3SLt9PpjeqXbFnpOQCiLb7wnn6o2NksJ1K5e11I112fAn70+VIduWAzsHf
GmimDtam0SuRBCvEdIE06otdovOkxMPXYks4Vauo3ppIBa/R2DQYXOfRvR8T/7kM82NOpbyYg2bI
d5OjtNpm7cx8X7EhPgyGY8rVMFT1jR8C6V9KoidF6yxva9tYQhK18mdU5KMATa2bxNwOs9OTGonx
5AZHVPCtNgEGQEWGEAhN5U83k7QBoJZ0ASVUL8r/OKcLNoA0glRBLuYwhTcppThNDl4BJ56wRVbq
bhY07iGylO29l61T9xBwo+aDKcbky6Cdfrxq25BY0KDS3rmiqokyRWMB3loetAhkEzmhp+s8Ia5H
eBleOTPIm9MAI/1wkQBcfIx1PdynRU5unXAoPqBbHECR1rA4tqnnaqJKvaxM+Zy5V+3DNEOvhSwx
vPeKVMlDiH+vOptHiD67Apvuq57D4cmsFVTWpHRQAWGDjgQyhPGYKzkOhj1+nUPRQnsl1I0/RQu4
ZOlnHImiMl3Ji/IL/M9Da0rE1nIoIVUU7TG1viUwPPYKS5bgRE1vu6R1c19Yvwk2RHdWn0Pm1yNj
rTEOOMcmF3s/S2Frqdg6Z6auCO4eLfYkZOMLi3BpCkhztC4hK7cjzr7TsKMXcTr2DgrvPEpVtZtt
ToCvGFRfQ9AtUlRqTkUk2+CwtyxLZpaN8VXinVEEPJp7qHwA6EqwHe4krQT4QuoYj27N0cBZmmg4
xwcHr9u1EtCGQPlBkFMy4tHkpIQTopRRfMzD8uyWij8oqC5S/vIpH1LVX05jrZ9mVUjzALGMfJ0s
96LHtoonmApKPujAnTnuVcNs4DW0BRc6zYjVnaouKz7xVINBSAovwPohW1ImssUhl6Xv0kgfykJW
V3nFDuY0yb0FDnOa9+oBW/GYfcXRxK+65TKH5yyRstv6lNnKC+36PW2RkF1tElYQuodl9Qx6ZS1G
wO7e8krJvEkv4FhR/S1bU60n9Dw9gDuL7cgwSvW6y800Xci+Su+DuZwCJPARXDOfCne6C5quel0p
ti2byuVYy5XMcDTTDx+eFgAPdGNzb3jQtkX1Xgt41Ged9go0TmuZVxc8uTKGuE0lbUtFc733ZzsZ
MnkT9q5Zl4YQ0TrQJ6eY70exXQPAXqdEnw9vmjo3WQAAd6H6BcG4d3wTrJuFaejVHf2h2Nekxn4W
Vb68hIA0gIF4gbom2BQbuduQsNhwjrxDMdmB61NyCrdEEemP7EyInospO4nT2bUI8ZcBVb4KqR8d
ignfx0YYGmunwIfL11AafVeLEA+AcsGZn5J7cqSXhPML8LrGnizwELZOkYEvhnPonYRh5DwGYvVu
ncqdYYX6KXCqqCxTsCAUFrBjLaAggLgpaKDEynNAJ/rNzz1K+4FZ5m7fJeBB7gDszDUZ58W0XnVx
XMOVaJI0ow+TgVr0VJ/dhMtUmb3ThmSAVAt19dNeSQKEFpv7/nXRYUI4CfBm3haBaW4cW4MNqZsG
hTk9FbAN4GwKqOIzA2mDvhSSi1N72GaHbKDxYIO5BSYuyRFIc7eDwV93ya1dMjABUEuzfccH+cxk
muB4dnwMce2KO47UYQi9tv/o1yu0GSLtqWGwqIF3sNVHeFEzRlWGy4UaO0xDwZjVj3kimwU6DDFN
ehoC0sgr5yYbvbE7WCNaxkXYr90eOER0bwd4CUca5K2R7qXnie4ap3wzPuvcA4/n0XxKd6ADhqcC
L/gtVfABE2pi1e0wxQUZBmkauYQrlAQutqp3fdjlCxJ/z1kWw5F4oH+XBctwzSLLbgiUuTdcuqnN
3V3bLjQGpgQk/t4vZtLAxiZe0xOAgV8Dw/IBfmotq33AjIOI0Y+S7KxD2NFduFFFEuoMRokfEnww
RYW3KVzjRNetWOZ7Kk1ZdxFFXZHuptFKu/MLH0hATeDuvl7gbxDUJbruqsafT+xq1UXxhWZr2J/1
YBnZLPh+/XWY3fEyyp1lPgyo9cbNKtrgimV80oR/DOFLU9i0gdq/9nBvjFiBB5EeSjz56JYXQ1bD
hoXgA5lXdfCrodjqZGK6ENNbDtoFb76L+fkwgh4lBXFgV3uypILOI50yc+wzmuS0UNMbCcTUnPph
fLVhcJM2pBfVQ9RtPdlEnynL4pUUz9Yngy1w7LnbhIAOvAEcn+b8T9kZ1oeAl0u77iBsTwRv29Jm
UBQRXTINFeuk61RIbE3a5Jer6aOXiEf4ZOJs+81LdXxeTGl11ky1f6CghD/SUrGq24lQJMfCZq0K
onXDEtM2qrknR5viU4L4ALwkxc6Lpo298DR0x+LST434atOyPXck2oNGtyzf5LOAnM2zz9Sv3ac8
aO6nLvLo1xa0K8uYjcMkxvuVXC12qdWubcxlLOXn+li3NeXxiXMaGrTFMRt8IFQ4Rzh1mvs9vcbM
Jns6AOdtP7qHIUnCzaJczgCjXQ6pa0mJsiLfOsopT0Pt5NsMtsW1icob9kb1xh45iL4b3Xe2YFvQ
M80BPz+NPH3VUhSAAF2cwwLfF2nS7BZAUZvIVIeBvBLaEaCqoZsN/vQxkj6UvWwiSbrGcedbpnu/
7POtnDt9RQ+J5JIxHA9MD98GXRd7qkOfeyhtNsnjgxvqD25bEuVE6vIsxvqmiPtyK+b0nNfE5LV0
DR7+4mOdtC7ducrbF0t6EQX0pNJ+1+vyjl0znj/HvYvRQ9P6CA5J2SMDVbDj8LPn5zQGwSVYGvNJ
Q0k/WMhz40MQj5Sp87jGWpuV4NpEyJ7J1s4VdxAquyLiO11lgRffC1I001N8ZcHNbfysu57TFJZ0
UVWE12GuyAN4y2te3Wl6dGCEk7QBtA1dsQSNc1irxvvmrW3+Qgc8ujKBfcnbSt/JRoiLmYcDKE5V
nHuBuSuIvgEDEqXPcx7STZgolzgj7GRZJ090fB8Stbj3Pl3TmRbvfvD1JiFtHBp1fZVaDGis10Ew
beSMSrwOYBjo5G3KAfp33r5tJbG9Q7M2e5tP1x6jp89Dlzy36UtctgwPcR3FliKyDF/qaLrpfDQU
DSSWwm2oFuniSrtfI9okvcDMXDrpoRHDY9Mp1jlNNnSfgh4L/fJaKayqfSSe2ciQw22wXG2rclYf
bRd+ICxIbGfAewF25j0Qx3k7wLxgFSKaZGCUL/ZCIrw8pTqNGt6U8t4vy/rCi/y7ZQ3vafGD5Fw9
dU2ec/QlmGibTPBEAdW1FwzR4VF1xJa68rKp4uoyBX5AZPpVJX3YIEVDB9MFykiHAFeoLdRZgF9i
K/EuGihKgx1BOa/TztXiiO4usPsh953Ofd3tfd+/d7xlX2RjdeiBg4GloG64LGX6MZpGIEMSz6Vs
tPm4VKF3DTHVNFvMKf51mg4xlLQOmE2pxJ05RlY4MXzlAZQWmpwMf7foK2K4FvmVMmH2oczYWtHA
iC6Higaho0nYjDHVmrHEBaib5hxBxnnt5gxQGQ93DbCh8yldH11NJIKLCOPTLCi0q46yQBPW4bYa
Q7ujM3vuY+Q4WaXh9ZT2Ltqm7XaBD+SHnOtv9ZKWL2vjPiyQih4HyVo3RZQTYqZ+UBvqsQtFcj/m
U8wUZtgBe6HZxC5kukpm9WYp4g+51120LjCapczBBtek22NyoDNIac6qT4mn4quV2ftCImEtoLgT
Q5Tp7KocumxHqX8/cWNO3amG5plKl/zkYVMLYFBF6nSsyHTRV1mJGyRPzPO1JaqwduJ9pgvaaIOf
0T8TcjgRgJnOxUJrnecCW2ioE3uXJw3cbGCDJyyW8YmPq/bCX/J2B2j/giNotgmW2XmMeZoLzjJV
8CUM5zudWf2CcGFNOW4CP8iJMmwi4lXYBY/g8IYzodzzWqTkmXXYZ2btuqe0SILnkJt8hdcGuGRo
q6sU2ReWhDCCUC2TcicWZ9iTcgCSK0jsY5UbbFr40hEaHD3ChY/qga3AusbFfTcoeFslUJW6jejO
UcggF6qEkiJHdSgJhj5dAs4HJaiiizSlM9nOUMoH9g4e3TUYLjHcldROl7KmIVK0WQ/PU70OlDwB
zwETIFe1IuJ0JWFxhs4PNWDs9DbWa3MODMI7NxWDtQdvgjqgagm9CY2kDj2NqK0e0mCc+wb3OlX4
W1+6keyBJsUpzfDZRQxxn9kx0cCTESP4WNEVc8PRZ9wpGEtd79HBxxdXQD3N2gAkj43pNCUo1RYF
522NM/bO28l46VHZA5XiS6TjYYSS4pjAJ/55ttDMfWdVTbRzJSVFVvIeVpHc5Tahtv8qJpHoW79v
n+xUwf3OvCygUJyvvCoihtMd0HBSA+8G+nKCjagxuqeQjUGrHsOP9OO8snsphrwKqsPchL2yR89e
F7E7yroqg/qjAl/O+3UNBDKKUcmS8NJ2oOmwUuvuE7Kwaf31MofDtY4uQm6OjLN0dun3tnZO85P8
OmHqz0nfYEppfQ9FE30BUs+7iPhJTG0thtzT3k9I8467vS69V1Zce6rRZjx0bT4CCUWDu/UzYrOx
c01U4Evw87r+Vjcj6SyGa9qH7RPtjO0a0SibVH3TDc553iIkzzFBgiaiJzOuObauGgRZyxxAGJgr
PyGI6bbtzNBsaQej5GiHQyfNEakiRnF0I02owyF+l0FfnvModrskpfOfydK5mlZ0J2KgbVtPAMww
V0Wk1rlInKbAIVjUqouO1Aj0Xa3L84RgFfYi64hV9i4besnX6efmOVpzomxj2yWE+M5AvOKm5eA0
Cye/0dVSfBJOnIM2VcWu9cO63Xato2jqz4gVNq4nGK8JWhWzISrH4BFKfMoTS5tyGF7pT5CZLEM2
EkI3CE9SFtkg85Jx0yyhfE4zJFIb9CLpucet3dCJS6CKZiBjw8k8uXShiOfr5su2nxRGuOV67v3i
zA7dWwsRPQdDfxp0484vUQnRfNim89KeyaoHYo/2Cg1Tvd756xQf6r5Lbqq4s09O6p46nfF3lSGi
uBAcOYAs1d8E+jsyLSevv+zsKC4dx7nPMnQxjtDBpmca2pGwcDVFpbPrSBfqhFudm9SYvR7Z15Lj
jCUyG46cbKeewnvOuQENPEcSZNMvD62c1Qv9es67ikyPflT+iT8lYl8pwuz6zHtupG7OxDGUh8Ls
kwKeT0gH6HwaNN3ezds7ORFqGwyrvHTX8RsdG9DBNqnPbEh6Bz2m/sz3l0NeifmunuAyZzzqN2nW
qrOs0B7n8WZBfFjXHLRDKZ2roQdnvZmoatzGU2iRHTIqnqnXkA8k3PbglBUxcL4bbhxkE3QJQ7Iv
6ZQBm8gY9J5T37ajd6984NFGFOVdrb3wTKTxfA7QUSAerDOQM6psNk5CKmYmSYUNQSYiSztKdxx4
ggk1zzS8ImwUBCz6jvjcA9uwJ+hoWrakHYX7IwP7Mil6B/tgjoEPeBsBtX3O9xu7DoRdPVk0H+Mn
NwibD2vBrwS5xolLKglKomDC2u1gUS0HNsOdHtsHBKHdybTgQNJZiicsFaI7YT7A4Epvfe+nAUeR
SYhdCc+qUe2u09Z+GVyfnFXKt4d8qDkZOOW6CWaySQXnw6855wtAUIQQD26Q7i2u6WtfQHsabGx2
DhmbeF2W4Znj+lEdlf6mlVq+C6cEjlD3gLwEQVU2wwZBUEiqWtj05CwcRa58/kcKG/M24Hj/2SrK
lKdBMn8IqgL7S0F207nTGmwt88xamKbt1rGQLQW16XES3XmMtCQ+1QiwPixu9b/ZO5PmuHWsTf+X
XjcrOIEgt8pUSpkaLMvyuGF45DxPIH99P+lbX7eFsq0orDuianNvXJhG4hwAB+953o3ZxX5pKIFt
Ajbwr/DcgCCN2fpupIng7Thw8/WKzPnmbv2PZMCUhPpxLfBYqOY3CG4eV0z/sAqHcL3SKHwXNxsE
n9E6y304StQL8ONkTQ6Z75WXee5/4AkCANHWBTiO+P7BoSbAKY4dOMxAAXfN7N5Ww4hZjgL57tYj
sp2tbo49+v9DhVrzlUq84MILISFTtYverWeZm+zF90nF9YOXATiVgcMxJFXZ1xZZz6H0rP5+LhUY
YnsACFPD+UEolFy7PEm9XuLxg8p7OIAWYkXOdLhHnvwz3NTm/X8f1/2RtVU/iqGsj9NPBZ4DGgMt
9ILolDsPrj6iJbzrcOweR/jEeCLJ+lJlgLmHokIOtY0fK7dXgHLD9JaCKdaUberhC120D/aENw6+
AxCUMY44O8eiQlsllgki5RS4FLLllX7qvS+BK6yrqnewUmsaD+IHLQ/DN+pQ29eiEMGpl7MDwqZc
OfegMR7SAQJgEFivaJGYj1ZpFfc2tSuAP8uYPlEDwNCct4fdlrYgcvrpFpMSXF8rDE0RSl0jPwwp
/uAlh1gbV9b0WqbWehy7QT3kMfbC9Ron78Of4se+CfGbaTcHmq+iteA14q2aA2lJOm1WUHiqG44V
ebRT7ptlkfUO8uVb7H7lIa2ZncVV9+tkT5jmdld9XfMq4YvXaCZZ0anYgABNpT3cpVBnvnQujQ8I
4hxUMAg1h+IQyCg/8J/bnygfoN9cf2o5OYS011T95bGzY6vfWVGFky9ndWBclIdPQZPXyVH8VIUC
rN9vCG0Q17TJNw4W6+dJROxZ9vndKRJuBVQxuITG+37OK67h6pYKyIDVhRvAjcnb28YT5WUofFQo
g+AgvHoN9cifylQwQ1ZykFGKCtaRXHBcfIVoIC853dtf3CSrD3RYyu+rVw3sxY3aU9Gs75Fcu08x
8tmTnGLuTrmH6+HS4cQSD5CHixrDhY4y24Wa54YjHGeBXVnN/bEICUzRpmcBc76+4X7csmw253Uj
1Hg5SIsNOGtoXUc1U/KR/pg/+pYKy32SLdHdNObjNf2SCHCihUcuPLCQJNl+86CssnnvsL9duC3R
iBC755A+na3Ohzm5HB2ajhAgpk8UX6YDyINht1hefJOtXMAGtI7vMQeQdzwxRae1dN3HtbbF47lc
9Jrijji5+dDhRXXWFUNimjDt8CI6SyL/9cyu9kRXPM8eFc2cGGmtLQg8uB8Ai9WjG7mfhqAuPtK9
g1h5+SlcdsLztFT96nzafqqa0wyxCM4MHpeVUayfxrnf3jtFGNDS0sLJrLa++roGGa9xcxiyPric
hqjXKb0N3jU37LC7SJrMP01eYt06bdnhp+bPt0UOPTpW5bTj3mTvkXyfgcS0nD6NkzwbCsECQxZE
/FCPwfgZjydo3AUYxvUf1XYVeGvyGfUL2JFwZ1kraqz6p7obKRMFJhA7CN2IeixORoqdzbRdZT/V
4fZPpXhFKTDe9VyUf0xq5HKz4zRN4S20w/FG2aE/HyqvLVaMbF3Luali2tdz+IagmX7q0HlhCyAa
JRmO9ZPTt28owm/XJT7TlIEEsKzek/khaGR5vy5YIXgt7RLYkQoyk/I691VXoGlfyD/7IGy8Q6R6
955KLcd/lDXU138K42Gsp+8Wq197n4cYzJ2s3MEO2pbzCaDhFU4/ln05tmr8HtZngT2aWWq6UP2f
+gK3mSU/F9ZdFHWLb19FTfdmtjMWCtZauEPf52cK2xw9thMPmShM9+lWP2W9/BT1nzf6we5wiLoO
6aAAcMcK34/KvyE37lB5FqcRUoBQM+8JG+VfXn6vQoqhlPVwh+MpAo/M+HbNeY8OEsGdd7rhL4yz
kCv2Ab1Rvduth9xem0OwLeNuagBFQnK9kA2ehnn9IKyaBwxIQuuY3idtc5gULC81Ke96ntxHBSoK
IQ4YSGvaoGv2kLeG/GNF2WpfBGwVGdgCgULRoVJxHVLwT6oU+nI7HRDB8u/5f9RS4+Zx+eiiDfMt
5ypLaYdbrO7c4BIvlx7NUm8kt8DLPFWvbCvZxSGYLGC0gDQLhK9Le5/Z0/0cS6hg0/AjAuuxcZMA
rJrmrxFJ7fAvOboivytnEeIr2lE2T3ddq4rrfrXlA44HN045zZiLtQiqyi9wFl+J1aU8GdyDhewA
tMgfXo6UYTq7fRQIxF9Xq33XVuprmfTLDlfQi2ZhtltPXlUt5LYuRMAb0gZwKtmaAKsBloxrbrxo
+LOb7Nxzws0dKVGZSoRyU3qXRClgy84DTF4v7d6Lu/JQ4XSbbIiiK9Lbbky8rxuU1LWw7oo6f115
VF/6nhNszAv1RcaBHvdXG1POBohnVQ3vmZ/rdU6RdnrvvSjF9dr3sS3pSSFXnPhi9hSennKlsrtw
6Zf3BALYEaemxWiYWaGbr3jcGIMFK+VO+GDGHUUolmFCKK/eK+6vDq52/kqlkRotjS/tzyYYWTj2
vc/BhoIvjpRt1eToK2p6FZwp/my1lXt5rk9c8Oj9afIn78c5f+0muyq+xjy/9KeipY2DvzrnsIc0
Rwh9F/MqpigrUpg69v7CxW7p3MB/JcsVqCptwukbOqmilcPdFFQ0MUUkr9NQN1lyywNRVu0SMds/
JvLpxf8eK1tlIUTl65Q2ofKj69bzIRbd2H74uzbFfd5phyImjAQVRUHdk1Za+6dy5ZeGejrror6x
0+TaG6MUj9pyfFycjsuTzXVC7VVY2xJ7jJkZ71eKvZdcXTaocTggfsReB3m4V/sWLPmyBOPjU8J9
RLbY0quyUMe4oI8UdHHvzSq/nFFaQr+NaozI41R1tx72Dh/r1aeuNHkzehFgE85ly6//737C/y9V
+1+ugF30Z6nau+z7WH+unjVrn/+Lf3Rqjh39yw8ih9qO4HULXez/6NQc2/0X7c4BAjakYnTKomj6
t07N9f5FU6bt8D8acp/p1MJ/+fyzKPJdiVaYW5f73+jUnjdkWmcF3Vk6F2giLSRwa7OVjTrFmF6s
8rO1ete/zMFvFFl/GFloPcYqC5y+bMvlRCnxK/Lir1aXvMB/+dPQ577PX+KozZXFJlur05iT5rPO
eSy8av5HcfmMHPBrj/SfBj/Ly34ZnMBFzlvmOHOItNqrpsIwPvYOZpNyzhC/Dt5aRbi46XIScrrl
pZUbU0lXlNngWrNpGAxl0098OUAKLFMLq77ET+ElGsif5uX8z3/5dMWBGGn7MJ+atZT0xETYyKy8
UJp9u6aTTLI0H0N+xBPpcL4M0I3fRMW67M1GR+3567ev8ZoF8RZMHCXbUxiWlynIlL8PfV5z/0/o
+X8D6Bzvvw698MqjYoRNp9KFnXU9Q2YYrjaXXP95hNUCwWuNXbgC8Wzd+LXvGv7Yvvbnught3LGP
x5PqyeCz6/FyPa1m8+XrWaGMnXKN/fEUzFn2UFVVd9cL/x82x38bYJ6WGNpiCimW1tOpktFd3NvN
qSgSdf/3n+MPq1THR4SitKdgoqhvVSp6zMt0erKsyjCladOiKCojvFMTzrDLdzqb9g51C6Pv1okM
rlu15VB52JI7bRS/FltdHjN3S5ZXZuNrERBOc0/vTTqdPLrmrqKxQfY4pS9xJf4w676WkCMWoszH
lokZrTtsCy4HNT+ZfbiWjjEYn2o0IcCrpVx5TqaC9eBvWOGYDa8l5MEStpxoxz6BYM4fKbb7uPrw
Gmk2upaRE9p8Uxt/kRMuBDT/0yy6L+Pttdng5x/jl4TctltCvxef3kdehAVO7LRfeNMpPv99+PMM
/Cax+VpGTiVa2NYmwbiJZWEJWFIAnbyqeuy2iBe5WGT28e9/0h9Wj6f9xMrePDmIgWyTp/mNwyn4
UK0ozsxG137hLBxxSUWke6pp2cmuujzLXqlMotI2G1/7jZc1xFjM/vmMiBkgot/5YuymF2Ttf5oa
7TeGByB5k63GU+sF0UfLctYPFCfdF/auP42u/cRjNOcZL/GMnk60K0dcXjPA43+fl/Ov95v142kZ
xy27tV0SOZzyXiw/ulK4N3W7yQdrxb4XB6QYCnVUe8Jsplztj7NTl7pRP/anzoruPMgBF1Nfvv37
X+UP8+Rqe62fJNSm5dqfShQAQaxo4Fd7s6G1LWXMQY4XlupPWz2892TEG8fwAk3yD199pjz9mh/Q
ZDYL9mM9VSHnrhrLq7z3zTZCR8v3IqUIFwvkdFTQvi3FCgF8MftqnSS9BG03hD5biT0nx1SlP/Cy
iQxTgTbZPU+09bhwrClDpMlR+OS77Ruz31Gb7GVacli+4XiK5vQ2t+fjWiVXZkNrkw26ilJRm3B4
RUWG9sn6KPr1JejkHxaJq+XeVEbN3Npkx3GyizsMtwA9LG773uzTtdw7OXGpEGwNJ2RRPLIgwCl2
ZiNrWZf3WlWgs+5PFl0GxcDzViYNQ/I8Vb/sq7UjPRepcH+qS/mK2u/bJnQMf0ot4SqKA1bebnz1
aOESYgdPlGYMbwQ67WiTY2FNJX7rDpx6QHnU+A2n5CfZ+JcpySIaIx2UOKdENrjvjY8dxVyzoNQR
SW2PkKpJ2v6kUh81fVNgRkLf/KXROnG0HxMb0oBKKpPiCQzQHVoZctcwCWo/5gzLra9qjPdEW0ue
uqxvkdx+mH22tpsJHuVozmB5O4h807XBUqA32/R/4rh/+S2pTDdBESb9ibkBaPs9Ahdu9tFaem29
UAzhea5TzC4b7yvFArNf0dayazhI2ttbNndZJ9/SKcXMbxm+GH21raXXdVF9PnlNf3IVFqdjNX2P
Hd8sS9ladg39RGYdLeUnidXaKJ1LpJBmqcTWUmswtA4VxbI/8bjxQE37Q1xR6v37lJzH+M3RTe+g
bEPLQbjG9q5g7iD26MoCnDxvH9+hT4lq7+dhb3Rfl+c+3F+TbVhUk8wT0dMpl4wFaqcoOvCKpYIX
/ip/2N9sLf7X2q8UXaL9aV7VnRjcT9IVj3+fpT8NrcV/lBQrPiXnd4UW4iovV0CmLd8xCyaqu88m
JsG4fVQjMheLPrwgBFY/D2blU1s7zi5b5OdRxQa3rTzGhhXaLFBwreGMa1mgoR+rUrHFAzgAjAQ2
mheXRmmAR5vnc1JFwkk2YEKnVtolikW/R5TmvjP5OWWk5QEOQtMQTOTFMAxRr77hkLU3G1nLAgOg
jSLqGbnH7bNrkTrLFzwNfr8EQWw+n5DEnq1QOTFzHQRIYQP5hFgxeWEFno9S/5kFeGN4Prg9e3YS
0Ex2ip2uGPEm8brosQ5q0bzj9Vm+NZocnTW+NP0CaQm9RFhtOOpk5PeAvkmjwSMt+qO+G2WQM/MQ
WK4LkMxdGBv+qFr0u2nJCV9GSCfmbj+r+nrmEGr21VroFwNJd3TD7mQP3wb4PXluuMS1wLfxGbdp
ROlO/lCBoiqus7M+0eyjtbD3p3wWdSOZ6jqVaL2RCRS52fkToufzpVj74NAG+iJOEr3xdQeiar82
uWu0lWJM/Xz0KcoiejiZ77CWULk9dG6F2U8ZaqEP1FYtacOMqxCn2s7aZyo+Gk34fzgh5nIEMUvs
j7W4Gkvv1uGeZTa0FvkF7XCLQiJ6ClWwz4c34C0M58N/PtXOkkyYODPVKJL3bRge6twy2neASD8f
+iw18OyM+fCqFUAOmCH50nno/HW/yYShFpA2Ykmyn8BZviz2yiUXgl4wm2otJDu/LosR3CuVFLSB
bnmLQsNwgWgRmeVInHI07Sdry91H35sw30ajbza67t7j8Dgn6bUil3i48zm9fBqil2pA5+j4zXzr
yGiphnRLJqqecgY0dfAnHopW5Xh0NCsZfZtBhEJ8s+kfNEteukNPv8UpUGA6MlEhI8savsTgOw3H
1vboIoZQ2awLMpZ+yy839EoXWw/DwGj9SC1Uu8nBWi7MutOi1hMm3seyN9w8pRara/4TJ8XQzaRe
27X7JsqC/wq+/j+PplL3b6n6LHKmwmG+t+4UlLBpaT8wmxB91fe+LSxoDScaHn2k8MWwl5UnzPKX
biXSIyGNITx0dNXFcqekQFydmxX6pI6i96dNKXnuC26G8ARKqL0IFE05RvOim4dw2S/ceWMLpRcJ
Kfpm971zFZUN3XNmf4C2zqcKT+wchvaJqwuNPx6kE89waG2RW/Eggy1nJcoZ74y1eBi72SyNBdoi
j6cWpkeUd0xLd5OrHkq0fWk2IdqGNNhutOQjK3Gw7D1tCoekrl6bDe0+3+uU5WDkaFf9aUHMT79y
iSVzW7r1V7PhtU0pR4wB/G5FKlFlzqNKhboeaAL7bja6FqGhG0dVmtOcQafc97xPP1hhaFYDlbro
aN3wKpscBM3FEH8O6JYYssl0bO2YmKUlHVCCVVj20XenAEbsTkZ+jaEU2jnRnqeg8QN+ULTDsXsZ
qahd95AdwtlsxQgtOrsxXGo3InEBi3TRiVdX85CbLRehhWdmeeXqwP45BcNyv1Xx0e8CI62IFFp4
Nh4NQKmTcMqw3Pe9CE/T/NLRPPr9IUNo4Zl6SNLxZ+RWXgKNfO10Y5cfQs9ivVSTM4/QaDfxLkex
n9MP0dJAkHrDMBv+xbQIRm3glWHZdKds6X4Ay952nuzMxFRS1yRZeU6v33B+HBmxFKlb55huvuFd
TOjhG1lL5PY0Z1Xd+q72wncczz4YZQZdBJN7rqrmltJR1Gz2jzmDfXI2VXqpoHFeNL85VuoqlXkb
IHd2E8d4SeunzemxGmczmYE88wl/LWTGdOJ2Rc20ABp9mOP2Y2p7hnu3rwWvjYwprVsWCwLO6ymu
326ja1ZB0i1SAmR9SLpTkjF8b5UmN2M4PJr9mlrsjtaWtcVWM90e7oVxAjJ9ngxrJLo6pUYjTTPc
+fQIzrjlEFMNvdlpw9dCc4D6lheS215miw/uLA9FOZlFvS7aiya6cy1n4bSeQJERS7Vb63Q0/G4t
MEsq3YiwJMdHN3noq/huKEKzKr0u2Sv9YWjmjMjZqpmG84mex8yxvxitE12yxznGr4GvEPVR86mM
umraOYim1p3Z8Fpg4n4NlbWm5DCq+HVGW0a8OGaHR0+Ly6yjj9U5n0t9jJawkIBHJX0zsYL0tF3V
d+LAnz127AFY24UIxHdYnoYVDU+Lzc5KRljZdncCpfAIEfOubgvDtaLtq9M2OnUiGVr12Qli2sM4
JI9mP6UWmWXYzwEV3PYUjfE7V+WP7uwZDq0deaF1ectI08cJbONtPA3v6hDDUrPP1gJTDVAdvYmo
F3P/jRxw21W12VlatyofXPqro56YH1V2FQApqcL2YPTVulN5kw2hVCNFwGArQO1X99PSvDEbWgtJ
tQ1jnjtFe7Lz8Zvq5T1cU8O98mcPzi/P23CnRRZtfLYfzactse5RlZv9jrq/oTXCOQtDIpIGttcS
690osq7NZkSLx7CFPb95JFhvst8CJ7jdAsN4dLV4bKLZ9ra5ak+ys98C7xgvEpd+R7Pvdp+fekbl
Lnlx3tDoXjmsPYOPC+Qns8G1mBTYo1U58NFT0YTW5bQ50QdLLoPZYdPVotKJBS0xPfuC8OMrtUSv
oAaZ1c915V3ldQiUk649KSv5OIf2m9oqjfTKUlfezXR3etHGluNiV32R15BIkhmiptGM6xIiv8XN
YE5dzic0oO+meqJdbwjM1rguIuL8gOkHvbanYKrfhGP0BM3ho9l3a3tlSmpKs4Fr/zIHA4hXLJYA
WpktQ11CJCc3D5OFZdhuYHPo3ZwuAvzOzL5ci05plXNTn+u3lkovBxhMVegY/phabOb0Ma1WT0FO
DMt6wfsc3dqweHZmH64FJ7CJZQSO1p3iohxoOo4eOgCDhlOuxWY9QO2OE9LhNHl0nhT5RZbZZqIc
4MHPcxZ98e1mT/yealCHxM/f9slgtrHpWqK5KDBiyjhF0E4NtUkGb/C0NVJt0GL//LPx/AoCMDk8
OC8R0OEFvptvA4g1+jl1ORHuO2k8NwMEL+JmsdOv8Gxf2jfPx+Hf3Lt1OdFixzlQInRhk1qyd2Sw
6VE5TXKKOd0CWUzi9qWazh9u+LraJ1IuzhCt357iuLuS6/yUO7nZk4WtBepSpUDrz+VtC5z9xZhO
yd5S8DzMpl+LVaARcovZN05pJ26F7R1lYDq0FqhIIDz6hel7U40H9LRNv2VzlZqlL1sL1Fj54M2k
4nDRl7gYzQ9rEhmlLxqmn6/32s/hi/mIfebehRyBiRWYfGFU9qAz+/ngm5xHK2yYFLvMb8Otvy/T
3OhS+I89wS8HUCrblqi76FysyVfsSYabxjVskwRe//y74XpOyMzJutM45XD1uocNcLzRIgx0wU9v
Y4W42jltDtKjutc8urb12WR9B7oQBxqZ5XUBCR2isLqQOJvtBt6PDT9ci00c77e5AAkGUNc/9MX4
dpbirdmHa4HJ3dvz3MBqT12GI1MLg2fp3pkNrQemC2gAPSsgK1hNNW5VxRwahSVd5c+XSR7yTrn5
PD2VsN2hOdjOoV5SswIZVuLPR4+sNlrscmlPuHhdocL/PlryvdGc6FIc1VcBrnDkk3zE37XOdlau
zOZEl+KUZ2OOckwo0I6yAV4BdSgZO7NlootxHLsp1Oiyvme7/OhV062f+Eb7Pr4dz2cbKEkYr7jl
niKvgo9SPZ5xcmazrd063S7vcN3m9sazM6AT/IUv3QYjVbPRtah04mGJ6PPlThtuUOdkd79CmzDb
HXRJDr3orl/NnPgT93Xkplf+UBqOrIWl9KfIwSWKW2eH7wsGujiuNrgtmE2KFplR4qxnhD6/ZjBd
1fN2o5zuymhoXZGDN1qX96AsT5vID8K1X0dFZHRXDnRBDq4fAVpn9BpR3vxQqjjUkVlND4/458u7
akQovJkEK/O2PYzbsF0VfTUb3TkDqe+XGOI1Uc3zRq8EpCvr1JbJk9l0a3GZRSlSwQ61hggwwMO5
AO8Xw6/W4jK251xiB8pX43pQRpTf0tJsq9SVN+zBtbspFkkSBNeU2W9i2ywF6kp+GgOSurX4IdcM
SmDktACf/MTws7WghO+E52JNuG9wThuvvPXtl3SU54X2n7eTQLepolxY0uzFOzDswsD/VCEx/VQ2
uJxeYxJlB4coHOyH1fZxKfn7wjmfMX/zB+qvs8Oy1ZJaRYEPgx2nuOMmya1K+ggLbLdD3zKXzSPN
FtAY06ApzZKx/mrrdpXrQK/jHAMI+4OPFVh9sRVdbrZidV0ULwgxHp38+EDuHrrEvWucxuzLdVVU
GgXIDOOoPdVNWO2QMn4qRTuYpWNdFRWDYHI3YIwnGeDnV5f3nlyN3kGCQEs9bH8TfoR8N5DdvT3A
HoTJaaYX4eL/PGtK7HIwh2a+oTr/qGfv7dhhOv/39Xke4zfrU5dEJWmK+3TqY+hsY0JbB/3j7OXB
+3hdzDaqQDsY0NVSudhJtRzXYWtiRvI5n/OXSkd/COdAO7BTJMnW1aH+X0mXJQ4Y8nubNW69S2J8
X3dJ0VkPcdMYZr1AS0xZ3Pd5MyOV8vLhPbjSOzmNRqXeQEczjVONVxuOnacNI7ILq+pLPMxms/6i
QFdKNVmfxQOr8lQvgfcjBWuOrgnX4BcW0Xmr+s0iEufk98st2MGIt5cU78FgTutbO1b5R6+vUrOw
1eVSXtkF+AvUTA1Y8qML1PuiqfLl4e8B8Kdv1yJXWa0qt5kXTIxOa17VIsyj3GExqw/oaqmtoCVt
hFN4SmdFc5d4gONplnJ0tVREMWPBj5Ga7OLA9R19uMIXQbq9sMP/fOj63Y+qBS5Op0leZ1FzWqbR
KRi5WO9HhBcZWP15Hi5COTVPFJq7R+jT9ts6H5XF0aiS30K8fW/S8YzfxCcnuun9xHobYhQPwJhz
w+tsLJqPBfj6HhMrW30bLYEvPRv9EN86HMdvZqtjrLmd47POXJlpnAOhZYu6G1qghBhAbF5303ft
Xd5EZiUmXcyUqWX2l3KOjpwLv6cY5jWN9dVogepCpjJq6j4qGNp37xCs95vZVqtrmGBXjXPWM26i
cEtKWUFl9sKh5w8xpUuY5tjJgoEL4RF/8/D1ebd6w/Wq+mQ2Idp2WDfTGiUBo2NtsFcrTs3ZN7OR
z3+fX/NYUvTlnLRMtV1dqPgmrMz63gNdwRTnSxsFcRMd6+HSssudxMzY7Ju1RY3nm+2qgZGF116u
Q3i7IEszG1rb7havxsyhYWgHUrU3bHsKy2bbnc4cS9vMp8+GxVeLKQFdyjNyuFXLpdGH6womsQ5Z
4rpddCySzdnbc/0w16FZiT3QFUx5PG11IBncx3hGikMAFt/ss7XbcZKW3qBoIDvK2tsLuM1L/mQ2
srbJia3HScqp+SWLfAfzAkb2R7ORtWDMz16189AER+yJy902Qo12aiDRZqNrAYkbj1VKDIMQGdvD
Ppygg28p9txmo2s7HGLxOLGiPjjmQmCMJkR6WW9d9sIGev7G3+yfOhJJYRwSlLINjtHoFXewZuOn
rlOmS1yLTewSXX9QgTiGC0Z5wjkAVTeMHq1qlfflAup5FkfHnvdu8ynrN7OLoy5gymDmLoMzBscR
SnETf+vwHjL6KXX9kh9Ptgd/hpHHqN0nvvOYO3j+mA2uxSW4L0xmY18c82V+FW/qbljM3pADXcC0
ehuGgYkQR7uDrz52cXWxNIHhsV/XMCV1kPliW8SxEt4bzNQe+kE8ms2JFplOSIuIXTA0Z5Mj7g6n
3jc71+oSpmXOWxj4tSB5r9m1M0zTdYxHjeFCcZ9v8T3eEQ5KF3Ekr6QHadnjHlPT1EjyG+jssGHN
vWGuCJ05ok1SihNWOobTokXlsiBaFPUkMKWM9jHGL5lvlqh0AVPid7mzZavABDysLsMcW7DI8c2E
yoGuYWqlFcXFxOjhItrLssm8nc0py+zn1DVMFsXTwV1YhvQt3TZT/r7ZfLPdQVcwjT6+u0NF1A9T
mH/meiUXPBpyazDLKrrGYMW/hIbxDX+Vxr5OsTQdy8rs4KbjRLbYKvw+VuqIi+yGTVD0RG+hWQ7X
eSL11jth4kzqiOl6etkWCTZ5MYYRRmlF50MV+B1AE3X4Pds2vfK4KV73o2O40LWctaVhkNmpJY4Z
UKs8rsedX2MJYfbl2mEiLGe0Fy6D40rqX2AphqOHjxWd2eha2oo6fF8cJxTHJcHT/MLvYgtdytmj
3PAP0M4TdKNK3gV7/1ht7X7e+p3rRma3QUfLXJTXw85uSvs4xPHOceKjt7iGCz16ns1XlOcLjSc2
Xke0oaocf9DI7BSkq7ta4HhlPST2sbO6Nzh2PXWVZaQuCnRxV1WnZdGm83Z0K/cd+A/Yc1j6Gi0U
XdoVeHM7yi1cj+C6MeLMovcLXpVmY4vns11U/bx1VbodYxpGXQpA2fyEVZQZZABX4ufD10WuXC+X
ZK0puAvq6nKIbLNbiq5coh8yAlOWq+OE58I0lpd1GhulcaErl4JocQY2zuVYtxTFeHkszg5hH0xm
XOjKpSbgucjOouVIQzQqIHHXYOxjNrR2qMXwZEy3wZqOFLX3ckiPhfSNkjiSpOc/5NSW05DN6XzM
hvXC990LSxgVa4UuWmqAzinpxNMxD9RlHsaHOf5uNh3a4sPIpE0bDElYIcvyGAgprkPcDI2ikm7+
5zNSNl6FlRIWlrPTyX0KreDSW8xIAiLS9gY6/D03yzG6KRexr4Rzlxj2PIlI2xWC3McspUnmY+tN
98PU7FGiGSVBoauWZq9LfIFv3rGrBrx+iwKvt/CH0Y+pa5a6RXV4uAXTMRXyuPTWHkNZoxwodM1S
GM0hZGlWoDp7F5f1Wh9Se7SMzpxCly0JlTtjbzsTwjNvvrSiSGCXNzp7s2nR4rLqchDBtpqOWW09
bvlyyIrgi9nQ2tYgoR4oYefT0bGKY+zWr8OtfGc2tBaZq0/fUybG6Qhq6iF2o3e4Kxrt8UKnCIHy
nCeuENOxLcqrclnxbjODnghdsjTk6aoWi68uXdxscf6+SUr51WxGtKh0yjymE6zF2Sr4kNjLJa5N
hhOiHdXqsRxFGESMTEv8VmFDLV7C/JwX2X+WwzDFeZ4C3br08eRYpqNs2jW6lFUvs8s57t2PuO02
wYUc/NysziR0BZMaMW5uoolk7mU3LtjMsbXMMrmuYMonP0qhHuDyXLS7mJ4Cu/+3pdJ/aZUhdPlS
vHnt6uJAflwxUn872G12G1eY8hktGp0dFASdZBOyxqNXpTambaW88XDtNtvydXyQTOd8ykVGxq3P
AIVoXySZWcbVRUye7YeLB8cbe9bgyouGW8iNB7M50XbOhndKaOzWcMR5/kL28XVbSKNLj9BJh1vB
I5i3pOMx+BTOl15jOKwWoDJQedSW2XjE0HInZH5UU/zWaDJ0VU8kc7If5Y3jZEloLfk1jJ+XVCbn
XP2b4NdlPZ6vZjstmY1MjvHNQhRdW0E+mO2auq6nUkG7YFM0HPtcvPXWsLqoo2Eyixtd2YOpVWej
lB+PiYU+a+qzty2mdEb3V9q6taQ4LF4Eems4hlF1yKW8zpUwKkUKXdiTpjLP5qQaj5tTvsFYby9K
ZVYsELqmx1IeVg94OGGO6/5wcudTMzlm9ULklM+nJBjD/mytPRzd5rtQxb6IMrPjj67eEeXUufHI
ZGP2vEPOcIBtYrZv6uqdZcW6uD8v6KQalutgKvpLEY7DC8n1fCX7TfTo6p3Iqp1JQmVg68y904Ji
+XPXVjh8b0XW+ZejNSTOhdeBPzZb87pocRnUkrdQbI+VZfX7vuntfVCa4b2FLhbCcXRBh94OxzSx
t4s2nLodDlRGOgyha4WqsfOtcC6HY21t7aEN8nYv66o2u7PoXKXCGlUV9KxN3JTs29KRHAF6Q3Kw
0LVCKd3mqTv0/REbzmCfVtUHMZZmfDKhq4UEltOhcrv+2ETyHgfRLAneGO0bOlopUd3o0+zTH71i
vlgi71uRNmblD12wM6aZ6uucofuG/icy8UWwTC81Kv5hT9JFskvpNNnW+v3RcQDhlPbtODRmG5Ku
BvJCL1zmqemP4RrubRlf1JXZi7jQ1UBLZMNM8ivc3Zv4sLXfXTs2y2G6HshWITxsG6ik43p7yAG7
cDS8Z+l6oGDL3NSCxXTsi/piitRF2NZmByIdabRWTUF70tYdqyZJPoSLyh42LMi/GK1tX7t7Rk0a
xhhjdccEGIso44tKGR6JdEVQOK5pPRUMjSPxuC/WKd/JtlWGK1DbRZupsQDCMnrn5FdYb18jozZ6
AMKL9PkGDcMvSaKkrNjr3HGPW1J9nU5Ibs1mXDvgtud+M2/D4t5BDcRR7nXYmj3oCV0VlC2VyGJb
5UhVHJS1cV0u76phwzrZ6NN1YRDpJI6HlPHncXH23VZ8mqzSsIKo26b5/4ezb1uSVMeS/ZWx/U6P
BOJmNt0PQESQkffMyrrsF1ldEQgQAiQEXz+eu3vO6U3PsT6GWVVZ5SUIQkhaS758uYskgBa+F5Z2
Sq/zGmQxlAOP3fcOFhI1LJgtq+NSeaZYfNg8py3EjY5dfJfhrhAjMd7AopJNQbaBeRTRY2tzr2pE
5pppXde21LVl50RU22Ve4Qx+7L6DP89ykCPHuAorW0ovuvOEOKV2OAZi74lBKploOAPELmH5uGRk
TO99Xh8rFIZ7R612WSYf1E5b1uP6YYQdSQY/7YN5f7BbnKnXAZWY3gfFVLCQi5MbqHsfvPM9OSiA
7RXMvVNTphWUWRN/iXLc/zEQYc8P6riwXutiXJzzV2jYfOLLsZxw76k1dkM/rX1gS68dctqIIrbx
sYW5JwdRoVdPLL7BqVAU1k/AD/p6aHbviUFmpJ1l0WpLEjZfWq87L3I8OB67kIkguY5CLbYMtbsd
bH1Ot2MygOGeGTSgjOcLoW1pm46f08qjmWXKP3Zg3nsKwl+ENihx2HJ0caFJ88Y3/XZsuHch03YS
uIo2tpxneu9XFVR8fXqsvI5Wzz/vVEiPbdsbiwkY6oc0jRXQ5vHYVrWnBsU9qZUW0pbLtOV4o0sQ
22PzZM8LmkYiw1riYW4d8bLYVycv3A5Cqf9CC7INHzRpbakmlDlWuUUnKMr/OPQ098Qg2DzY0KAf
uVROX7YuyjBIx6LOnv5CklkBJ8el41Dm7VTnQ3XMwiTcCxvxka46lri0c9s5te8iG+nBR7mLlaPR
BArjWDlwdJ0z1TdvCRmbYwkE3WWyGm1R4eh6W/YNycPAnProYE61N0drQlJZir9luvBfKF7lQkc/
j82R3aKsWdps/YyFE2zsrIiyWQK0/diQ7DWN+m6dxqYRtuxU8+rLb8qLD9Hywz3pRfcq9SeFwQ6I
Q0wIL5Wej2XHe9ILgS6sahYMdj1B8KYVF/T1HDvs7DkvikENjKKUDD/2PotgrRFBX+PQc9yrGY0U
K0V2jS2reitkfDMP6lhw37NdWt8q33qeKZ2AtbgRGRyLj5U19sxCosdVkx67X/VuXVsn6HbeDnqY
hHtuYVo1kaQV7jtNx2/tFr7adm0OjvYuTsYt8cCTx7VFcGdokpNtO3jl3XpsqdgigoNCaYY1W/nP
Ifl0ZIKwPf1nrkQUzg4TBHyaAkzubGn1oWAAT6I/B3YyRGKc+sSU2oURxEBAyJvl5B28+jvY/E+9
TiKRUWXe0+2JUlOAnPKJ2dYdGm62ZwC9H7DjZcStT8F6Gdx6WdQxKTq2pwDR2PddDAO0EhVenal3
6Zi0OrYo2V65aKpjDnAjMOXIZJqbbtPPLl2mf5NN/RFr/xXIZ3saUDpvOC4pMpUEoCkpySpG70EM
qeF5SG3LX9uGNgmqkOMiLtBsGGF8Ey52vIypU82lJV3NMrKmTj6IzemlhjNmy45Bi2yvPRO2iFd2
aadyoByac5T+gi/ZocM6S9ifZ5uVXsg7uBCW29B9YWHVACk+ZjPF9iwOqwImYl9OZTLVZd0mdUb1
MVoY29M4tq3TMgEPvHR28DOt7ZpB1TI5tkyS3X6nSFW7jdbvIy5lBuec9wbZ7Zj6B0t2e56xWk2z
xpgbrMWsolzlcxL+OrTv7ekcpuEWStW4dR6Kz2ReboLR+zflrvc58b+skj17w/r1JizjuG+/KpgL
yjQ+1vHF9uyNuZu7JZowVXyqWA5zH5pvcDs8NCR7Hh63YYQExE0lbYPbsHEFlOEOJQtsz8NLLEnG
Jp1w6XTxsyX0biSkGg5Ggt08qbsqtLW3TKUk5uQavAEUm4/JzLE9FS+qAiM6Pk5l1fddEdq1Oy3p
GBzKV9mejcd5TDpw5t4PkbHG0aNjS4We8pkfOtmwPR+vaTohKelx93iyN3WjxV06L9Gxsw3bC4mZ
dKlguotFpO0bdNDupWkOgRlszyUiy9CGNaZIyWf1RbnqCc/g32zl4f9jeb5//58SB7tEfpUkLVCp
lPW3UBfqryYNVoK+0in+/dBS2tOJKBrhyExCbOl9nGRLP33ndjgGSbN/IRTVMH5tBx/zPWwu/vTF
9cmxlbRXRUJ099BAiiuTdK3yJiA5gcXJsWCxZxRV80CHfsPFRazvuW5RetGHquZsr4oUOalUiK7p
MmKDV3SRfPQqfgx4YHteURcxfyRLMJXtO4cAfd+/d7U8mMXuiUVzsGxjPbCpXJv6no1dPs7tsSW0
ZxVxDW2ZOKCYg1VdAygVPIeU2zETQranFYkxUJuiGJVkmMteBAXO9IcKdGxPKoqU13QeSEVlWrcX
HvV50kWH+EqwHP/z2ifK1dEK2TY4hHnoo7CZqI/VFtieUxS6KWkhzoFp4mgGxkYSHcK62Z5Q5Eej
lqOHC1tYQN17VVpnUxMdkzdie1JRk5qEBL6Zyph3S1XMg+6rbBAD+u4ObYV7apEPdc8EuoTvT3PI
h9C8BcGxHl72L7yicNBrrZGwtK7zC1+4cjGpOLZd7Wk+eowHeDAjZeladlnmNBMpOTbB9yQfj7Zo
cWpx6aCNr4BQCjEco22zPcOHQ1xks4HFBPdScS95hzFvURo99Cz3DJ932jbkPUlfsqCiV+EZce6S
OTm2OPcUn61j6Ui1xtVrUZNMtZPqctdV+pg+BdszfUJv7ZuwHfqS912baZwnhrU6FvH3VJ9u9kfN
pZ5KM24ZuFu3shZvx0Z9d8oSzZROmna6hAumOS8i3HKPwDng2NV32fMKfHAe29SVdQoAPFRPUTMf
C8t7GtEWeOEoh82V1nl1AWWq8eQUOZj275lE4PpOIhpXV6o2+VgB9s360B2LnXsuEZcwNqC+Xks4
+k0QgbL+ZUrlMQUWtqcTjT4bUXHlruzide4ycDqCLk/1uvw89Ej3nCLRK8gyOjxSD7dsluYU6X/H
EfnfqZxsTyhSkpraWTxSFF7trxSPl52qfhm/K81aKGtBULz56G1xN52OfZbgzxF7c2RY45S4Mppf
vMmD0NPRp+Dvrtx3FQOV05WhNNls2mwOj/kTsD3FyFsZ1MkTjJJYpscmphd60CCH7YWH4nXzurmm
rsQRA4KHamuzejwIiuwZRhXjUH+fRldyVss3YEeeydbRD/4dwkDJHyfb/wUc2ZOMmk6jsV+mQ9mj
z5d9gEexuNrIeuGdmNGX/wJpMzp8mCpZw5R33eSkvrpoCVZIj/KhtV1Wo+rV6wxIotqusK2BpI7b
KjG+0i4K9S0dW1NfR6vX+WFaqzo9SYJ235sZUl5j0bd+aG7WOVqSewZDB3rqeVB1hQ0rqDxkPEyr
z8wL/SRvN2wBRcu1GospjOCzGaReu5RzDTDqifnGC89yJqy6RA68qadlSFi+hatzJ1Qqr7bz2Uck
UeYbI2q+Dz8Oz/1JvABuElOVnCewnb8bvNuah3ANiUpo4EHdKEhI8stDPRKSONg2KvT313F1DlbF
1CttfPtrc5BTg9RqpwP4o8A+4ka5IOx+0H5D1Sv02k6Voomb7WMziNad5yTy1nOMttPxBi1MbXLr
TanV92EX9sHvkEVfTRnAaqHOk2hu3qZqDauch6Ak5oaqob3pqqUaHzoobK4fIliP1oVUaPDLZZX2
UQ5ngpCfZ7rx6fpuSy4K0suVPaLCXC9Zyn0v/bZi0Meb0J8MvDHbNGg+1Y3j5MZb0D9YuEjM3TmJ
Or/K0wD1gVMUO+9xCTfBTpAiWJOcMcOjx7Wu+5fFbxp1qoTp2bOCugLuZu77dzkylZBcV1ObZG5u
enkmULwJHqXwxzbX0JVHfWqzUDQVfYf2m1guIPwvzFRenvaxmovNgYWek2WmUFrXPIJkE2VKXZIU
BLtMs3T7uEyga2VNkAxevhBZsWxbTSzPEJwm6ambTNXkiRvNJ9O2FBqYgizmEoSRF//coGAVlAEf
aHUJKDzQMzMEMP7xIN9kcq695RoTHkO8G5SZKt/04H/F20wQ2I1be8VBf4gyaCUO02fTJJPMAOvG
aVmHE7EQIvKBpDuGVZTNfRCZJ5OylYts8iu7ZU2ngrUIHff6s5HJWudTBR1huOBsG89Vr9A3vQRx
Mp3GwQdtlrWE17mfCFmdWz4xV1CQ6b8uTeVs5hGl4MvRN4YXCZGp/aANiz8BOOCiGJYwHbOOL3y5
TPh2W5okmLesbjVLHlE6iKYMssiLuvAuwf+1cHEoMi/SLQzsJQR+XDEaI9bPdE0FeHzQvm/Uz7hO
x7QgdWeCuxaykT/9rXbk4iWe+z7CQuX3tZL+B5r0MgJmUXvjC6/kRiAwEy3bbSgWaBTnDRsHepq5
H7GnpVtDcjZV1/Y3q+G+uoglljqbQmMftTVtf8baCkyuwnH4sdQMyB+HhLYpYSTkNRdvtdWnNEIL
92AI05B7HLv4bQmVd5UW38lqqLrEn+Yh6drhBF3JVsnTMlnWPtcRb/tfqObR6ARZGT8x4BLzILq6
OYCqctbbKhR9LlEWGoIsIkG95viw6/gwQHDAXrTH/ORuWIb3OeDFFbalaqjwuHAu5K9oY6vpqzRe
3cO9dOJUZ4OugKJFTTe89ZSQ+keig676McGFQhdk5Eix67qNutsa8t3upo/o1j5uYxN9bJ30glwS
u4TnUQkzPWA39VzOaqOiMyqnsZ9BflF2b2gfCdK3SlF+TQbU9dESzafqOkQu+tUavwN7l8X9ct/3
PdIFv7PTJ0i8GtivCdP8mls7PynheJx1A1aUl0+bL7vXxmweL+iGHCODQtsSFDXyJX0hA+YE8SKR
PLiUV+QiPaOrU4NUzct1ElfBKUaXWVVMSe2pTMRT6J0az1u+Rn3S6xsltyLYsHdkC+qd78P74qcW
sSZBAik4ywRfIcU7Pm7VdBrq6Vl6Y7qdsCXEuMNKcuzOfcIZOc8tJ/TGA+yqaBGgw+WjXkPgZTSa
0q8jDeLbJFDLfTR6jbqmcd0FlxAeF/6ZYRHM9wiA124dcg0pSOPq+3SJanSVNGy7T6Je3wHWQnQP
wBvx8zXueXNWMl5EtjIgxhkWaPo7FDvXh1SwNs4hg/zFb3T6I0x19c0fyNA/D3G9YSbUVNA8InVS
OE0lAiLEMiG9tnJoFvqww5Jt/Y3Z5GyZNNe+J/oEAF0U0LHpT2rml9q5kpFGFaFA6WiKg8sYUJKl
dH3knRuzgG9dlkIcLhOQeMK8bJ6RRpisRSdubpy3ZBs0CWQabwWPI5NxFau7xvfvHZVFGI+f+eLZ
s0+aujAwRCpgV363xeMKKE8mXjHD3q3gnU1zoTybZhQ6ehdXQf8Ku3Mb36dJ+8Gso8F+7r7FnM9n
6JWzIrJy+RDbShW6gbw1lAVGnacwATSYtkmF7Sd07gpFOz+DCdMHyXCC8LDDI7T1b2viYT+sdJox
PNwcHAqaMbre05VfaOPuUzuSE2TvHYxUO5HPsazzdSIPbWS+YBijk4ZyYwkg65tgfDsFwVKA1sqL
bm1+wY+kPnkGFeUEjmdIAFx7Fk5c1o7rvErJnJPBIKwY+kS65NGs8TUYwBWsQ1B80CzcZ3FlLh3T
6d3A2vtKuKWIovW57cdBnmvnfWGwrspkJW9nu93TiquM0+lNLTK5TlEynqol+iVr+8AlysV5jzEM
WzVjJSiXa5Lc4ci5vUcASJg7q7AF9d5M68znI7KtIAymswgimSVO2NxvhZezQb9UMY9Lf+bQD1fk
maGJBOpKbR4If8ikGbNmIHhN3KMLwYL3e2pDJm8AVkRVRhf0mEiAztnYt+ETjOtjRJqqwAfifbHB
3FNkQ7xNTz6n0a8lquaqSG3tf6hVYNZC2xZFR+o3srmjIQ2BHVhD1we4DcXFQnouLjxphczx+aif
h15X0XMMZMpdiQrofUQ8oTLG0YuauVEl39Ua9sXQBF5yk7RV9GnoutBlwTq7zzCMjMg5HXX1aWnb
ZULOh77Qa+qzxGFmjtAw5kO9vaUMldBTAmHQvFt7/xPsYdSYjU09fooHzX+NHJWf264zGB0jsaaw
nHQM5+m62RBAAJQ9RJ5r15exT3l/jTlJ/PPocwLGdefN7DTQsWNF0vYcbKd+qR6msJrMpQ2Y/L3b
ZvnOWBesBxFZYFr5w7QuqC+tqSn43OJeGdpl2ucgren3KYbL3JtQpDWZPwBsBUa66M+k7bRBUpXU
bVlXQ/9RzSsbvqg5Xn7NEVhL2RgFYPKPyIhRu1p6ygoIaPvJkxWdUifftNCpk/3ayjKGQ9MroayS
p0EJTEhtErRz8nqGl6ow8fg4LwvfkJqMs4QPlTP906AH3uSd6QOKjaUhcwaENZzO6dRvNBslX3WO
pmf6qCGLL1815Camx3EiRJ8HYiZxbmiF3DAN0HWcL85HNzA+RT+f7RA0BVOElEia/XQtcBS8g8zb
BP4zpVfIekzxLdTMfeRj4baNpxb7zCfiB5v7Ea4V6J7Kam++jAM0rAv0BTf8WcKmNLjRQcIqDEUT
BZm1VIicxH6HfSXiLlvwPNsyhCY1tIqdRPNdyJtmePZ61zePlEZ9XYRIeWk2KyggPeHcArtwNm0s
OSG3foLWYo2uJpIglG52XbfCxCK6bRwLxTWhfAa/JoqNAA1wSqrMNpt+dSYZvzINUbxLCx69l0cN
/NNzJsXyS3mJ8DOB3uC3fvUgw9nrqOUl9O6RlUQOTRSFnZG7Z55Kxtu5Ud5JIpB/ZSYIP0zak9co
TnGgaHp3xVZIxUMYzMxmUlrHrqngDcMRwEI+m23bL2nD6SNOdUmctcNYBfnok9KvuDh5cunmwnqJ
ZpeAec7lyjLqnmfazGseqNYW2OuSz5uRFVS1YU/cY40N/WePxIk7dS1ygTuNnXd7lEhXMwP3xXMV
9Yp8I/MUbDkOO01/mb1VqtOWUv4CfkdanzbPs/QaO8bSWz6Y9QMsKMUv8Dwszyet+vqikW41qCct
mhYba+9m2y3+YyvfE6PeVHDcgVai+pH6DYueYs6207D2U5yj+lc6SHq6bIL5psoqj92H45bihAjj
mB5WJtU6AWhjAStMxDjJRS0l8jEYaz/revBe5GgFItEs4+dkiYV53MJpGJ8Wunbf+qV3PvqKlfCy
VfgIT9MUjFDcHTb/IeyFfaonOcAIfqk/i2Z1+nNFI2XzoEKbWZAmnldgAUApgLfT+w6/6jHFbp/M
Y+62Zawvi9z8q03muoFQ28ZcPimchQm0m9rPSOraKOuZ38BVHTfyuqVp8zMUYnkGXB681XG4qJPY
ZnEzwQkXSdIcrS0WZOSRaw3mT9E4ak9VPItSoFKXCbf5zZn0xlW30k6OP9Qj4W/aho8wzWaZ8tG8
64tZnGKY0Qf5UoPCd4oCV8vbaQgWiIS1wQxJOb6iy4UPqTjNjvHmwTTB5l2IleTOT8blU7UE3n3v
xWwugqhVgBDQkhSX24hzxYnqIBjvq8kX31zTC5kRZLLLaQypSW4j2sXlmsoWbCrfanAuaCSG0xBq
7+MqKcsAIsR5n4TtxQSdfqfZfB8seWBmgOeFl0Qbcoo29oo+pgG/8EpPTWb5lj6nS7t9VaHiV7pw
+yAFToJZ6jra3CeI4es32NCu9rStiIGXubdD6ehW/T70ZlUnvcQ9oo1wgz33FSXDIzA5HMqtj/QQ
NqT8B87Q7aucZjBt6y0qdWLt64jN8sZfgyq6JW6u5RNg/O4nT7pU54NY58LXrrsGYYX8Ro7jw5xy
6DpCDBjb2JCy4LMGb4tlPgQCt5N2m3qYh2bmpypc4kcKe9W5rPiMY2m3kvA7VvY7WEPi1XsZtWsN
DrTpcNe3bihD37DPE/iYHfKr1C6njqoRswpBscnkVKc3EWRUWbY2sfJyl2rr33IZ8rTQcf8eEtr6
ldbqQVoWFFJu12ZbddaEA3mBHeN2NxCYd977QeI+bIgV+tTyBS3mI4QQTpqqOLoZjHP+tecm/iAm
2JZh0EUnczjr0N8xaiy41oHsNwJqv/b7CbvOtLqiWrR9iliMfbSm3vQsRFLBelh06a1ql58gfUbb
1wn97T9730LNFyCezKRY19x5EIK9LHxdSbYSdB/28XxLNncKWUvrU9cJd1/5Temq7mntJrYAnPDj
GwR/UM4ghkf6MPfQD/Vj5Qkt7bpNrzX1jczRcQTDDdrSSd+wLoGufDKx7cXbekMz0zL/K7jz8ov1
TcBK0iEm5TYInT43KxqhZAt/BL76y/1k7Ij0SyrvYkLgHfkyLpu4EmhLm9t1QlE2Z6PvD3eeJAkG
fxHkg6yInR7SkKXx2QcLVL+CJq2mvFvWznyYa1X/QpFhVgVCsAUMo6oBV9nQvQO1QxM2d57D+PuB
i55C1an2rPQG419mxjUsQzBI/YynUC3PlpqyxybxVZhbbOz3RPHlq6jbLr7EcgABDbtQA5VtaBPS
oqlqNZyhWzR9YcKhygvTO+w2M3Q2ZK4YReSDvxvW8mCEH5VD3Ft5U69Y4zfoRRleY5nS8HYY6xaT
mqm6sD3rm6xDQBMZUvkhva6B8VWGOo9Bgks6Iz4l77a0BWIGLFDCFfZjZyY7NhXj2KXtOQ76qX5Q
leI49fg2Gk5mFvbbDDkuklPro85oRWKSnOo6eYUYWsNz7UVhfUcCIBofcAhI15vABCv94FcwMP4R
C7D0H5ZEzuYagozjX7St2vEp6boh+LlVvRQXCPzxX3Y2tL6lOK1vWLlyDB9pDYCgEGNde0+Vv0Ei
JKMChQis9CkZEUQp2nsLs3Y4TjsBe4WPMDOKoQQz++FDAHTT7zIPuw578sOeXEnfxLZYYt0FmSEY
jNsGzTHBpfFTLc+swwh+XDo5+SdXuZUVNoY3Ry6Xues/m3nF7oYSl3aPgwNImZkw6NuMJ5JUOdTT
Z15A8dS+dkENazvF+wiUnQXn6QxRRHyKTDONZ8M9QAdmNgOy3Wiiw4OE75tf8CWO61fXE2/I0V9J
lnwYNzc/xabRp643ODfiDNLJM09qmv4CjBQupz5uQ42yFTLtbAIgNbyA3moHSEbiBTdtQiJfZpUy
wp55DCDzs6aVYDQDfoHuDqyywHvUysNO200igYiO16f1msWsm+ydRJYlXBZZ3+dfqyBNRZYSJsds
hnHUVyHxf6RITbhkXbfhc0BXf/wK1DuCaT2KoXNeNSOeUNfH21gueIO2UI6ga69BMh19JQpGMGU7
hFP4ki7dwk9RhUme+WusnkhLZvk9GT2oPg1tUzVFsxIRg1Lgo+djKjrWO/b7FG5e+j2wagDyYLVp
TqD+ejg/dXJmeawmkmYOufh6jAa3bw6eAyGbmquhnGCoWfbpmDwCLGMHyzHBrkF4pANVpBuHMpmJ
K9peqmzrxT+sMf7zT7pX09/+C19/h8TXWFdi3n35tw+qw5//en/N//mdP7/ib5ef6uFr93Pa/9Kf
XoPr/uN9i6/z1z99cernel6fzc9xffk5mXb+4/rVT/X+m/+/P/yPn39c5cM6/Pzrb9+V6ef3q2FL
7H/7x49ufvz1twDUuP/858v/42fv9//X3xA3qq9jDRbL3y/2P6/4+XWa//qbn/wF6CQL0gBQUMii
9wLQ8vOPn/h/CaAnBRKoDwg9/KNJp1fjLP76G2N/8WkYosyBQIHz1Ht5cVLYBfEj+hcfWDlehVpS
EsVo5fufO3v6e13p788CA/GPr/+jN92Tqvt5+utvyR/dkP+3/hT7DDBFkFLcI96IEbar/rGl5ovh
FpLYVdU82gBm9qEXsi1PRkUuMaBpC0BnTrx8M8qnmWwTxXMZmI4WNZmaTxHwbHqyQygfRgZ3qnxl
pumLeusozxt/3j5T5kEsPBzVBEY3SshTnuDbcS5d6IPK7LsxvRlQYULNq0/TIq0hJFfwZPCbTAia
PBsPWVdGnQ+EhI9qNVnvt6gYBfDl/KEpnk4DWOIjlPr43cxhDJfbykmewXM5Jjdx2MZrJvlPn8oa
EANg4gwgtziPS//Jdt0ZQf3RD7pHEc6fvQ3IB2piXijuIGObpd1ULBZ7ogXipL2TX7kT97uTGFAb
7GXmT7TE76H80kDnsYV0IjqpK/ASYhwBn1xKgm+h/3FMVWgzIvz7JkHtLUU7IB9PSRyVaMP+quf4
gXtL0SfN7aDTNyLd85pEOCw382mjeCV435lXDacJwYA6tNO8w1qT0uv7P0DY4nHMBHZ0gOArXsIA
LwKLGgCjxyb4XMXqvPbdzZykAz17esjmZCtdzVYcx9fc19T7uW7gOVLXfYQS9RlxEfi8+lZpiOxC
kiuvFhQIhkTnEdQiBrpkifzANn2uDcOe24nnaXsHgdubcLDPDAgghvfzGH1s3tkr3pcqCc7NpK5k
84s2WHCai+49PmKQXLalqs48aKh+TjQfz+E06SypyKuIX2qxvll/yf0aPRT9arPawJ1SCeR0xpyR
56RF1BtgwXMWbfJUw3ONcIuoqf1btTY33cqeYEF44mgiS1h9UsbkLaAMVUcvEWlv44XmDYqrS5y+
VzVRKui8LtcqKVDavAum6xTSE8LPeWs+krY908ieXBfjU/tvOPPeTjO7VAAHXmbv90jF92pAliH1
9zFZHkMaZRVHxQdPrY6nJ8A5JzeGL43rfxk25pubPqIuBFBjaotktUXstSfKhke4xxWTklg4MC5q
IiSxaXxa/eCmdQ+1DxTcT14SlJI8g+SPvwAwzuXUV3dL3D6llsg3sYw6cygTt7wtIzQuhoidWUyG
E3zBrxGv9ZdR3xsCvApnzBDSU+NHD7/mewDdVm4eOyVy4G13ccI+tJ0lBUmax6q2F3+LMhTlihFl
vtIyMtis1RM7dcsG5DLqi6ntzrSub0PN8wUMyxNg0jqDBQREp+IblHNKJFvQSBgKmrgE3bbJw8I0
FmsNghYtydBekSMAH5oBIkBBBQhYocjaZRFIxO/tMhnRE/B9+YAj7n9TdybLkRvZmn6VegFkY3Zg
iyEmBocgmZEUN7AkmcQ8Ouanvx9SpduSunSrtWiz6o1MRjJjABzu5/zTIdlSOQDef85bqVtOu5EV
oivlUZ2oDIruTgetuCfpyQUvmr1aDuexPAF7xp6u68G4JE+5vQovdppLukw3xhBNhZdN6kFRwMe6
4gd6Qz9bIn8r1vtiCdxF3RCM/JdF7eie6M0IGy6CzAackvQewxIdwP1pwztfa0qv7lKsl82+ig2v
GqagcM37qWM8QIJGj7Z7LjpPg8zzyEHEON3mT5lmP5U96y/Sv1p55Ud5ty8ivroTn4RWokqSXqpA
uxiSKtboqgdUYXfLvN4adXJWhzmcFTeoWqBd2z0mWuNL0zxQeXpJbjOQxBhvS6Cvhl6IB/dzbgqI
19Sznf6gYb/KycbRyouVdpXXbSNdzDp5WYrpBkjhXpftya46HzjL7zT1xmFeV22BlZnZMSZ8X11A
WjvZl+D/reMRi4PIQA1zYxw8Q0XT79TW29o5BTsVX8lVbQ9f1K1K/vhMJjaYxq3KqGKjY26fyH90
ud18awzaYKD5nS5l4ErjHKnZq0npUqYJo1AsvzXXJzXubxNG1tqb66aLZ9+YTstYs5yqrXmydoVp
g+10F7UwPlen3lmLVQYca/NhsY17KVUPySpZl/M3kfc7twQhksl0FoN9NJgqMpGu7deT8LkDUMau
s4/IVezFcKnN9rxtRzOUr5W3OlHCP5TI9UcrcjxDfMwSJAssU6QPFi34boGDSjOyxQV0JL5qZVU+
5+i2L+eTuQo44uycIfDgiemOg8VtN+a7SU12o17m93O0vOqy9LI1KT0p04dpNvzYHKawXh/T5qVs
m/ldIP1EIeF01o4p3oAE6m3bK2UgI4hIgPVyccD56pkNca4XSPWpZdsT/QSnFNVR/dHPdv+STH3z
Te/EUB2mLopXaAnDvRiMKdwQWcnR4tpa99G5Rned1w0Rbvqi8fDNWA/z2JoS1tARr3VSym/dUloo
H3hrj1JySYMqk9XZAsVOvDbveRpLtbXuI4Y4XJup0xSP+N618yQDAL4ubjlqflmKYvUYHSPf3E4o
T8YgrYI0OE09G/XWZmSEzwK1tSiCd4UN7+qnzLo/m3kPcjXPav5DmgKGQm/m7iynDWYs5MBFGNWF
3QULwZica+z6P4SmT+/C6NTkzrVRjLzWS5vogA89jLM6ZWuYC6UZ9okDc7kTXR05B9HS/AXVQkeA
CAO7080sF+Olt+nmtgpJ99Y2QlG1zKawvNTOqzkQ01jW5wJ8Jz3mamXLI2RC7txqVWn5lbXm2qWg
IaMKylNZ08YpDnSskNPsLX2+KAdDiWPtvGZOauO/Zpqjp7HZLn7Su2p0t0qCeIOyUxWTNjNLokAB
XGU36CfyUWttXGyv73KLQswR28OeNwqm+RUqxlfKVIUmHualfObepS4PbjodmK+s16dcTrmOACgq
nPOYZVPqz0CCdjhqWj3dTXOSjKyyBql6T+iY3ItRZtF9U5qd/bJlP8OCUdSunsUJPoZyjCEJmlHr
64fcWiN6XHQ16m1DxDq7SG8PNdMqZfXSZvXc+0PayjFgBZicw7GQMy1ZbifhmtZDGSwVtaMn1Zoa
pyAM2gqI+F8039SZnHRQmPaUhSMGTcaa1WMDZVOumRrw/KjTblrd9VMz6X7vJ0dd4wM3H1pcQGKQ
2K/1cvDnwVBOiiAw4h6bp/E1qm2l9fKma6odELzNWTvxUl4FG2OHCMh4YmxHSePjBmus3lJFot3D
R1jJLzSM+UZwWYnmOcs82IHiMG/VE3T0D6zZtTlFmrKoOytini85mq4CJVEvVWg7sm9ujHXJvpnL
0kwhAVtGdyBvo/vmMoznHLUTShfdLYZTGReQL1SgYMci5irvllEWDNed+/GmaWozQ28Doss169PZ
77uytY6Kqw4FKOQqTK+0mcno9YygeSW8z0RZEI9qEajqggqlqOYyMLLRvhnmBnXBpOT2eeLBzALU
WBtINURQIIo25HmwwoPMXqx3G40/KEQRWGmTcJRT9vKTkgnLQTuLft6Rt6cLf0o6B7hwpfH2pGvI
V+RFY+y5TTRNVBgAIb6DBlsEHD6aGUbmQokz2mniBiydeisYQOe5nq2A4y3W+qOU7fg2GMh9/HYY
7IoTNLLOqTs0P2Qbw6OMNqvFT6sxGgIzbgOp6U+ty4trZWLHAaI59Sm3IFnhiYrysDF6RtAZ1Elr
PE3fTLOMHRClOVg1iUCAtBL9zWrotikDp3RCEqSlpzGP5U0xUvOFdkVs2b6syzTdO6alXBa9XNMd
LH38iyWuMSvET0pz+GBm9GjdWUk6XPKxM4xAjwuqKseO3XczEiDQ9tov98ui9KWfDJN+zdicI6/I
BKezUgwxYXdGZT+JxjTejbqvEclMVj8ElTo1707lyC6M2q429mVkFbk3ofihHNEc9ZjgKVj9ci77
lwXYSPgUSuy3BNnbdP2OAUc0GR+mgMQImPRqvOqTYWVhbwpnCNiaR9PbCDZ2PRjPMihsR/uMp2Yy
PaMZ9WXnWkguvHat7RlIvRcUCVZbldSktXisobCwhK+5fJ9lNRAsPg3cvr61iTTPsNy20Bc6R5Lq
0icZ+pImvqPVaKWK4tHo2hYPUVFEnVe3LhKDRKywrVK4HLztkuWDr5dTXQSymvECdatmnqBDF8ez
AGZt9DM5eTONcFLfHiNlDiajbi8J09J7Lx6y5LW1O/dDU5qaZyETTQTOCbniZ3EC823YTD/bNTgx
HgvVrC70z8N3ZZlyEx1SvaThMPcdKBl7tggTaOBjzRBdGJxIN+JgznVgLcuxYmQC5bhwGjK00wxX
FXGxp1Va0njm4lb3TW1bgy9tQ7H9ouxS8DPXSs1fBfF/C8+5Td+7Wtaf/Z/Rmj8APPfNj+qp7378
6G+/N3/+y/9AXEcjZAlB919DO/ey7+rxH8eew7b5x//6R9jXXd0P/zjK4nv18XvA558v9Svmo5nO
F8fVhWaZxCqq2uY++RXz0Uz7C6np2MQsSxfAQqBBv2E+1heiYgUSVOAiTbibv+43zMf8YqLHE2BI
LqeWTVDM38B8eKpQdP8O83GBfAQfQKgqGJKp/zmhrVnKqquVwv7aWdpHNRaMe1YR4HRZkt/Wq6uH
up19Jm0VHXNH3K1aue6ipDz3iES8VBtvAYLND1q3mHqW+s+fe/0yRXp7YWdr7ygy56OYu/4xyvRq
bxqFda+C0NwzkhcZ0Vqe5cj5J4pZBuuwxGHM1nszrNF7oRoXgXAuKKv2pUy0fKcLqiqhxh+LlsbQ
RhTWrtM8lUt8lJnzizYal6Yx0wNAdxNO1Vj6JUOTPKs0LnGRvQ118UrpS9XkpBmiVue5qwW1kqZU
HjEJLVXlCkShci4R3/0KK3DV2/irnpSvdUy8qWico14q3xMNGexQfA4RfVummnfpSlOiGGTl1j2P
uy6/LV0DtIy2kko8f0s151ku5gGmQvFUprr4s7TvIlM5qYNQQg48w4NevUFNuPEkuhOwBasITB0L
Lm2t9mo/Nrsh4dNlGjAJVeyVSrzwijJ6HmyYZ00harAyuFhtVXwyBUgNqP2uwLvLnoMeCcei9Siz
+M9kZh+C3DKPWJaKHjpt7iOdPQ6drRN0VvUgcRdQWKp0cXT/H7Gh0hOl1XAwRxm9To0VvcSZSHYD
IzYeirFIHsYCeVpcQ6D/7HTnYgo4S6UvuxjFQ7+SfdyadEtt3oSa7VoALby/WNXmzbZq7WUAK/GQ
dK8QYEWza9dOBgjzPpTCvLhCgQXmSwsSLX2lTj4rJflMjfgzbSYdvq4618vsBHnDJYpRGyL8H6Kj
OlMXp6OyNcHodns3Vg8cNo8iJ0xINpp1oK+AlMF/z6o12xNzPZyAZyHx8nG8ZWg2Z3tVmQFxPi3F
ynIdnQQmCnWIN2pjd0SEkZ+cSs130FfGt2JBMggl8RrFkdyv6nRlxu3iCznSDWriIk3QlTiyjH2s
2neK5BTH4Nq+VwpEcEMMACIc84KCuwlVoV3yOvuYMlDMls+do5i/bdDJfC2HNvP6nlUUI+3zSVR9
tiFMwqFQ0oOweZUmrR+qzrgQIT5LwEvuomn09MvEwHhVHD1HbfaGEeupGrj7dcY1yBvp+j+vedVI
gEnNuihaNXqt0wNqtMkNsMUDcOLtaBdnLdXqYF0rIrIzniRRC8vPKxa77Fmd1mztTb1OOJFZutaW
m4jCND67pXN0K5XFXVcPrSHSy5rZdzp30+uW5kWZwbKUkXPfqK0DRcmTivTmAIv+2sr1Goul2Ijh
a9SzTpapGjwFg12Q9tW56Cpzl8ZDum/SimVnIsBABcwTkTryWaq5AFlVo+emZ3/JNh6OhJSwUDos
y3z3Th1uY6c4rw2fVzBRUerNQz2ynlQCtduV76QyhADkuaRhmtT1oMX9FAi9H5FBZ5+0f7dtUcvA
0GPQQqhcP1MjBOedgsLNbqPXn/tfLcmTM1EUhngvCMBUWUVFtF5BXHVf7aM6BCCWvt0myGQ17nGL
Uck3VR4VGxWq1M2LqqC10wGC7wk+N31nFTPib3SlqWMooaqokqx4siqRP1t+3WkzK2pEfuU5EZek
1vh9XPfFce1RSpYum4dou5dK6162+E+gYbb8xW0Rwy7Vk+ia1jNmUz4iVrH80rJ3YBZ6qKSlE7Cn
XnOoO6+SzjPMruGpfBgkjN3LkHBSNNF3004+S2silrxA0yGasQ9/vnZl6HmgrgxShduO8jUOu0Fl
GMCavy1joYJ1grDLmFy1qWibXTJVgG2Tsa+S5YoE8FOXqfBpTLUTwohboOoaooJHtqioBeukOLdL
fm7BbDxOzztXTrdGFM3h2nEsOWb2WpndSzeUOm0U3ZaqrNdG2uDvIwtRtxxIBJDKxK9s2+12latk
SAGEUi2+zNbu1h1y1pqKSmEizQQNqHNnNMZlnHju1Lh5csvqtVWyr1lLxxMnrIW8RXAtBm6tGWFN
Qc2S+vTzQAOFfaeRGHkoyJN7MvJGhHqfNQjWuZc6x8E8yBfk0Plp0rKPhugRpIG9DpCqLD5RDcap
IN3jEOvmHDJ+WXsmQAkImILb71fzMhm5i6haYea444akXEhmnDbc28h+ZmQjYHIBXjtt2aayTz6x
gDytZv3AlLvXmY/lLzF/zOCXtxjhFqmW1Tlrl6vS23dj3bbQ16M4pMzG9AyTG9rH3Uu5FsyuzbgS
kEM/YJjzoIjFsXKLV9bBC2U168AUz27pvkdK8qE6Yg51fWX3TicVpmIFvp6rhyJfrsQ4vEQSIUQz
Z92tUbXodiTRxa6t/OCkkV6OeEIhy3zXlhXTusryVVOi09LYBc1i/KHE26WnGvaZZVp7aaUr3jTL
l3lqMjB4PqPGZR6XyD0qYrnO9RSdcoYTh/VcZhcljzlKCY+3GSr6jIg/DzuTapzu5INZG5/LHKPe
ij/ygV0G1eZwUJqiPixNZKHq5dM5E2fdRPsJGurMe0xvethunJXRcmM5sBJWy2QGJYqSoFBQPqc8
bZ3CvdMmzsDU5pnBUPg2AjKUjKzz3VJ5Hiy28mFwHQ8ZCJ8GX5I3EGTiaU2K0qWcvHhiN6gWBywd
sNqbuu0KJigvxj62Wd94VDrftKLlths180rfwBbRs+laEwonlJ/pm2Vw8vZK8dBUaPBUVfM7g6/u
ZmgzDWVGqDi0aKh4/6bS2Y7y6Dkx1UuP44berGvATXkwVmYS7btihaNnLofXFUlyX7jIIbed0h/k
fE1xCnzvRpsvU8iXrb6TaSn9NJ+qfbYixleprXynoqhpdLYcPW3dnUhrNagl+2ykRpWnUAiGelGc
Zal9B760gmysX8s6HXbUzft+6vVwrOKPNJcsP7arPGf3V3GHwJFtkCyu8IO1bKhzLYwdcj89TCD7
9woWJC8b+Y/esDSFCXiQ4SUIlbEb76a26VFqqxc1Ezsj1rVzKnhqUHt5dPELxtLmYZz4fItaJFjS
6hyF0shhINkj04TLjXvlrSvZdoqSg3fuLYSzC//S6dnO0CRKrxDJ06jow27pWKg5Y3aY28r3to34
A17pNZ5AJ8atxE6K0r7tDTIE2LLyINnYxGgupyCJnGcnMSinUXxiBdSOcdd0vjXu1zcA0hHD1qK8
xUQ8BWaDOE8qPOhFhNfl52aYkkwexpF+KhPrE4XdFGa1ufgUPdexifoDoiW5dyMDog0/QeBahbsb
e1Yw5PZyE1ecb9vGEk/c/3aOyR5fxPMKP8lHSZACprYZpPqMCWFDgTLEj2em1hknNUn6X/Om/h80
rH/Z1v4HNqv6ZtP/61b1+r1P379X//ARRfy+Mf35z/7ZlupfTAtFr+uqjmkKfcsq+Wdbym9MfEqu
blm2sHWa4t+6Uu2LqwringRZfJoGvfi/u9LtV6oOTb1lVxgOv/obXelPw+7vmlL0Dq6pC2b3aTbd
qfrnpKO+UfQYTgPIB2qgGy6peYn671FE29CD0hwW1Ajzk2p7mXu435XNo5tC28cowlEsGDkFYsPT
aXsKdJfTPVft1Wiu1gIh+lVd75L2YejbINu7pChk896O/MW52PU7DW48n0X0aGlPP6//31qG/xc6
mP+f1qAmfua5/PUq/CdgcjNU32WSdkAmv/1v+q9Ak19f7jfQxP7C9FAHv6Bqsxq3xPvfQBPrC+ov
1dCZiUp43qaG+W15ml/opQxDCH5PYuS2pH8DTYwvNi+iORpBKkjXdf3vLE+gmT+BJrprbMiLYVKo
CB1Uh9//Li4LXYCtK1rWfbXG7DHvUbK3mq2EtpW9ARk1nCQpwMXQNm991ru7HDdtQPnIBGS9ab7n
qlzCvq3WHVWUdQePvvo/O8EKveetCUji2e16NQ1qboarDLuh66kzAMKDsoyX/Tgb6WFFThdaamTe
LO5Un7VlTveouNw93AztuDQvi1zt3aTl3w1RLWjuUt4F7euuHCk1S7tJgro3W9QGWUHoAq3sKicU
Lh21YU5Pj6iWaYhNw9m01skNfZkTaC424WVDSGKKXUml7a5peufkVketWbxpi3FxqvKcdtkHEPZb
Kuiyth+4kXo1EyoHRWJsrtdfZEHRIPP2aXCLs6I69C/ZmuIbp+calfo1gVMOx5o0otVqGhhMkJLV
tPNANBTCqCA/dSc6IcyLTqJXVly/+VuyDC50bf0Ui/F2bjaQIQXXSUfQG0CurfjI3sRWzSXxAtSe
8PmbTs2eW0rsYwqRfI+coseIUq/LTWT1yx5BLi0axfFPdAUZMsX7LJx96XKT8Nlq57mx74a8BWix
Z9w5r2rPu8GtYEOkTTanrSCbuArbj2q7eJ2W7qla4pto7ZFhVPyxZQFzT21GATkq7z9bbEdTR6LX
ILMXzteuBBkmmKHwnMR+HiqgEZtyUHbFK069ZieKZT7JApPCqs+qBXqDhbAGVg7HjoZBRi0Hb6pS
6nB7dJd6fVYTaiuMqn6XZ58bFJUv22ccilfXxbCOmKqAjK0ffvbAaZYMO+amN69N5tKha/RL7Wpo
Z6PCWT85lnm3bEtnNuQtoLPiuVjNzng9hrOwYxSLSK7xfktR6o8F5f2bpqntJV2HF8zRez0dnGB1
jUPdpm+NRlVozfVTYvfzHcLXVxl1T5GZlb6RVU+ST5u1VHRq+aDJHvk3PONOdkoeIpJ5E0P+sWRM
NDbNIglSc+MuDDmfKgjdnbnhbG5CIVUmyinp6NgWloK+GfT7Kv9AQk0fpV0okau9xQiiHSF+aO5z
qi255IiUVdrTWrcKH2WsdR3SjMYoEsPsRTm1W7YUD3pnHfoZXYwRV0/dwnOGZ/vTWrTLuNnLpqFg
2aXVp9Wg8sAjWEBJlixCZCP7VDGXXVSCHMgMR4hbTrdZmryuNmieElOtFhmXdm7EWPnIaknQ7Kc6
iJQlPturhYErsuywj9fbyWLNzBb3U00pbQvib7kWvXZu5nS+T3VZ7Ve5iSjyqCB8SsZh7SJFyWIK
uEmj4VdzXsAy2inAI7Xu1hUIpEraF/xZDcoWKLBGBeZq6zj56Gs0sQxtOUVK+hk55v5n06UJrKUm
9Xs8ttaDYFs0dNU4Mv/dDAoJpOnGXIDBKSQUFu/YumBtW0POlbRDZJC3BcjqoUbsHIywm15i6aun
yuRjTKdbFLefzlyM1yKj7tbRD/tmS02fpnw06SalP2V9tR9iHey5yBIw2e4ld+I33FXfHXVE6WK0
6R7FNE1JhKtUAzqFnQL+QtWu+85CHe0Qa7kfscKFdeooXubQfjSL1Z4GQuUPOajtveMY68GZo/Zl
AH0IGfVWncux6t7gYhBQp/T8aAVvf64bqwfc4WFD6++wxbndqkOtdstBhSP0qJHTg+KALZhpSu9u
Dr+mDf2t+uMvi4s/8DZ/+Vf/gWUw1eH/VAbffi/6Pyhxf/79bxXGF4bxOoZL8avqkDTUEb9VGF80
xyA4jUrW1TXUKf9dYRj2FxylBuAfPImKSpZz/58VhmF92QTuTFP/bzLnbxTAvNUfKwxdV13HMOB5
HJQgKp7cP1YYKsCWEqNY8ywjBeQDIAIzGKwIdGq4VA2yluV7bxgPWvF9TR6c4etQ73udLnRJLuqQ
7Q32njk7l30eSvk0keNSy0OnXoFsDkauYijSwrit4XmwkbOKtcuq975tvazNrQ1Fsb311Dzr857D
xB9vlOa95lxQQm05xF/tGQXVXnSUvEE5Cj+Zq2MfAxo2WNM2L3sU1PVhbYu93VBex36RdKeaH5EG
H9jpES9G0KH3UcGF0u5HUWZwD/jL5EMDz9mbPzhxbdCNtO2exioD3v9coY4j92VBTEfs15uGDK1X
l6PCOWzmCDfjQ2cZt1hOdoRdeHP54uRvwtL9tI59ZuAiktQ9O7UDFME1I0K7xWCfe6ccO9fWkxrp
+2T8Phv11XLicI4mlGErNclUH8ro6o7VTmviHYTITdxiujPinTaTclBj2mt7iqxxV+MJ6Un0wsJ6
mOol0ObPeSoxr2DSvizpq9keRwwOZv3LEN8kLVEjYEIEsvjEWJRp6yNgDrHp+1P0Xur4xKgL9EOh
/tDWd2d9Vtzvmj0gzMCVVyLPWd62uSp9nD64UfI8OAliJHxBIKp5vqe89GfxoqbrcVFaf0Abophs
t1Z/G430+do+qpMwyXw5a4GLGzhe8/0YD/cz4BR7ua8zAjs3NH9IDPgjLHD2QA7KSIREc2dsCkc9
0FBZqcUEYS1BEnVfc1pUV9+rIvaRKmNLMn31ZhqTU5pIQB3YoCFDaJneNAQ3rPWTQUmSfQCR+W2G
214ARPTHGWVT172qaKgZGYD4aUG6gDa4srm/xn5mp7StAiMKCj+DnZSXMmJ5tEFt2J1nF4JxEme7
HG9EjM4yMv0Gw+rq3Dc9xZUIY/J3kIufYvs6jr80a+OVxW0hI74on4EnYXvH2HrVBmJOKmzW1S85
siGJKZvTK0vfxTyFDbNBR2MOWp42p0F3167BqHbeikFyiZBbmspOtsbOTFcyQHvQ9olPT36NxtgG
RCGV8V7m6aEiWdKbqwX1TIwMdNm1KBzsaQ5o1v1CPNgdX1w9j9pTk8/35b8LbhWblv/3LfbPDYZJ
D7puCNVE1/7HDYZsG91NEJR4evGJJkXI8ms+cS+jcmdPwao/xAblkoLHt3POZpsdF1GG2piEZNft
FMJs6iLaMaR5NxoaUhWOepM84mRnu3TtivAb7a2aH2kVVifofyR6hsBwX2utr4EmblpZtd5NGUV0
jjdovKmTR0TktVD8Uk9ox1GlTigejNeFiAXEnI56dbEo6jzN9pj4o8MzTm+/nm3zI8lIIKqUG1ve
gP5TYByz5LuBAGzTT+Z7ZXou+BCIWzjUN6XpvUweS1zU1vwr2MT5+K8dFNqf+sJfd+3fXdQ/mWoG
sZQ5GQADwOZXPEUPJiNOkwYMcCaZpnpdGs2v1BdbcFH22tKFS1sGvzvh/oWJ4+csuD/fV9PQbccS
yNk4pf54X6tRUZxJkt6WayI0SLVG/p3jz5QPlMSZ/bYaHvXSSkdhdaHq+Jb+aNpM1n1pxXGOwry+
Z6uAbVPTM0+9shwZXh07+8INcjsFWz4QI8Bm+m9MTtuF+dOnxnKCuwUkyrE2+OgPDbXGisFoRtRC
574NfREMqo0t/MyQp39zfbYX+j/fyEAAjBvPpF/94xsx4q4Y1AmhNU+ZjtyeNidGALtPnQMiov/5
XoB+/fndtM1KY1NHAGNYeHv++G4ICGdFj5LBa5WzU9mPItKOKcOkY/omAt7QrK1YQEDxM+OFdG/O
X2OvEQ8BI1iqXj7dFsTr9HTtBEExgAmmDjPxLs7Al4vymxorQcw5nyiYONXyUFT1U0Zw22RcEx7e
Ke0/lK4K2f99FwtnOhJdve3mWDOb+G6S75qZ7ntreVg1coGoq+3uNN+D6LfOgIiK8QLLpYMpQ9sS
uPbnYpFPYLg4QADYBEknWeeNSwP/56Lea17H0jjW6nyei94zQX6naQ5FV5BncEXtxR7bHsk4CJRE
OcRFmK2fJS7LXJ46ImvIB2BVoN6dg36802jLahhLAmxTjYwXDkSn7fw+elbp053Gs/qDqAg7g7IT
gAMpMg6kHN0WpfLLGHe7qfmmWNftGBZdvreWb4lpQ8AsflSuBzfp/NF8agQavxQ5iHo7zQM2iQ9E
xLnTBjYDHOF+CJ/22+KDcaUntQztzDotAw2C++loH4JLYOCAbqF6qu8DLpdE3AvtMSvvx/4wqMe8
fxw5OWwEmK3yLc7HQG1/ngBl/a0fMGtvbZZGtA8GTKmfGS1K+ICvLNIrazpDsiamZNmvZJRhqmeu
uQhNijZSZfN4hieF/K03x87km/Lcmipf3fV6rA205cd+LZ+dot8nscP5mVqBOWI4EOZhNtOAECM/
g6/iy8M7Yqunh8ZBE2fvestzX2g3qxaSYe276SHp9nFBYxhpe7G8ZwmQKQWPwXNS6+z3nH0DnEJ8
LmI3qM0khEogjyeoEjt0O/OYjRF9zjUX62myTzAGlbGXOAwrSJHIvmoRAM/QHoT90A8mW7k4bEeq
MWEonrMAT89eqboDMhW/KGxk5ndW+hEN0WXOw6iweGb6PUuPULtdqb84GlJXi382xAeo631MKNNo
3YwOxeOSnKzMPVql8CYHE4GFlwxHQwdNU8nHVbeeCuPraI23hjkQbWSftIY8gq/4e1FBgIqQyyGT
MHOKINdTotwec76JozwkkeZrw6Ud3sGqqb4mROSkQ6gnTOjBGJGlJXaTg3fIjahhskAvP4fJph6x
Q6fWH6Gjw6KZjlqJr6T5rNWD3T8CykDOBBPPVgT+PeGfJV8YvO0lHSfWaoZ1BMao1o+J+0D5Nzk/
VrICHBS0ULBi5YjUrq1zP1hagNbZoOIqDQ7xEobGUJ6t9NswP6sGSYMOd2fC+ILpYh0xfOGU6fT7
CMG3aBjTId8VZKDSfJkG00/cJFim6ZRE8dNWUk6ZDAe3It9vxD0y7pLmvZLfwAsPOrXmkt+b5AH1
wy8qeb8mYMYqVeQNcUh9Rzo6id0SXtq5joKTsiPFMv6E9d4vBI8BWfiKhha99ii6FwpStEhejWbe
KG0CawRLFZqY5wWJg7E8rpSjzvBN6EQ+DZ4cvxGGRBPNutRMvyd8xLR1UijmYNFfavUklbBBSbGM
5EvXxwqdSwSRbOgPWPcS1L4ksSXXVklOsWSPrfOrO43hBE7ipFa4tRKDVtwLSES7XXZGte7bskQl
iuZ02dLloHUxwSkFyYPF4gGS3LdMvIrtmbkKmAswkeDOm7HfkJMXyO417hC+lrjrLQ21znXIvmrV
Z0WtpGSY5e0iwAN9jBjFlWZXKdSQdPkgeypI3KHtaZkAPZcNb/2oKDZzctcT4SGehbhf/S/2ziy5
cWzrzlPxBFBG37ySYAOCpCiJal8QUjbo+x5Pnoan55H4gyrrVoo3lYq6jnD8jvBTVWWlBDbAOfvs
vda3gupaqG/KeHLgIJIdGSz0Sl3qROkQ3CnpMgqiZiFnM9NtWJnZLVsDrJoFyMGz2LtBxV2aOJ3p
lsKL1KOP46U0ACEl4RT3+C04r/j+uEJytBQYK5v0clW4Fr2G6pbHFpyxwt3aiMtxoMnJ5UpNWHMj
rQOqWl/KluTY4BtFulwlQDK0hWw8aOMtRmsYDQnxLfkuMr9KeNtY8lpPcjmQb3w0rQE6ZgBHr+a0
66xtryI/0g6oGl2vuYvFbYuEnGQlLGyd+NS3bJvNvgwrjmCZo6lXgrYZZAz215VghySpiZuCHnKz
V4bbMYZ9vU2oCkxpjwDGlpFQW6K1rUuEKcK3enj0OHtR+zDttGucsbHsFrG2iDBdlM9Tdl/M10mT
Y1pFzwKTqk4rn3UTL02bLaN7YnuAMEwsL/K6Hs6V4e/DkYMENy0g34UYyeizRMBwV7E22n3fLo0C
JUZhHAXO35Cn1lMwLSpm3Ga4xTdrC0PpNmCMk2mtcoaNV744nCXEw6g0gFoYz5Kc3EmVvlSl76lC
GTitYQTaY4BkYuA+ndZojRfEqlMLyvb0PHTVMkbbidOMA1EQwlTAWejR1arRydkemm3YJYvRYAGP
WYmKbGFdT3xhtO2XugS0FIm/zK2KdmUxcXQtmM519iCxycg8oxV6Dab6aPftQNrh/QLNs0kbZdtJ
d0CArmm/rgYz4GGJN4B+1oMJPsQSHkqW+j7HMMXxKihuh3rfokIwLAyHXrGXktuaXbmBEGP25Dkb
jxzuj4pJn6S884ZvgjAeayWFR4h3VAabUsff0U0tyqbgwIZAZUVXgi/mSVDgHVvWKoOKoRGZ1ojZ
wUq9hTewEMetrXkc58+90mBB0mgvtKta4bzCbV3o3aIatOX8/s2R81GAA1IlsxBmXV76mzaLQLLh
+cnnTS7eTRWPdQPHoPNW0cDQSIQZIdtoiJdDtkz5fMTJW80C7ihlHeHTVXiHmockb8oOcEZWOkyf
hC0m6TR0c+znRbLIrRQRP/SgaAeAF1XfaMdBuBoTKrnc7TI233yZxCrFSb8cQ1Rd4nDEcWHPkvzG
+w7fxq7lZBvA49MM3Mq7Qq8WJrPUMOa9KMtUnTa+KtgGLZ9Y1jZphWElx+GYTnuFE7/gRd86ERVS
Zy7itNhUSgFsLVmnonlEF7MvFajP4XCn0M4O1S3MpvWIhQcQPxTG4qCCJMy9mRqU23F7P3jpPK1Z
6dABJ7hAgmLr0XCEMoXfOIUSeZXOGO8Znj6fWofsBczjsa18R4aBtkiDxo47Con2a82SiXRx13aI
IHR/jY2H4ypUp/I0Ib6v02gd6ZNjUYii2TELf2Xo6VcFhWvHsl9mEk2X53oY1vIwS49KEPwaxEZ2
h1RaorBbo7bCqgA7RmAQvWpEVxEnexDwuAjhWtWfUvO2BRDR+Wx/2SN3s+qhxxU3tK0XURPYdLzt
2A/AKj/XEpWJkG7VkaNyPtl9fl/J0zpT+L7zuym741AgF/UaDR24zIk1bF0VL1CUNhluzkl49Kt4
16qSW0aPvvmYxpSUfbfpxwM5peHCqpMroa+OvVIjBCw3odxvaMLB2dl1lE5pFt68HYD+Udf5/2Tq
/a4x/f8SI0JCHvHTWXGmULzDRNwW1Qs24R9j8PpnjQaSh/lnf3SpJf0PFTmFKMJ+/eED+NGlllBc
YDSA1QA1AmYEP/NjDs7/oagR+SGRRjagCVo7P7rU+h+KbOj4CZhco7AAN/lP5uDS3Ev4+zAt0DZn
aG9CjXh/rK0C3MOQHQzKGYzx2RcAwnYqe8B0pY1Q5ZAvQbv2Vy3ngp8+pV90N96fp/++4MU5OiW9
NpFrxjmTqEC2tDZyK87dn/A+HIvX31/joonz90Xm5s5PQ33Rl/ogAULnxO1NP6m2mmH4JaTT58nt
hlcP3iZ4TbdSJjRdnEYZFKveZ3mH0vu+3N9Xn//8p6sneiqNoRoLjhjx8KdoAz0BJS+G2zpl6H0S
VYpQTi2IoJfCkO6zdPvJ+34/cvj7yvOf/3RlEO7AF0uh5kigbkzGCFXoaB3Eb390Ufmf+tJwjVi3
Kwp/j6r7k8t+dBNdNKpiLCOlZpa5MyJivWqPyVXzABsSoibg408u8r7r86+3dmluESBaNfWUe07W
KXahWggY+s1YXeHnsFvcWgFi3E/ezvsW4N+Xuuhg4YYTrbIfBqfXzc0EnyA0Ech68kLjlJZoyCC8
acN4EI3MGVgsSo5q9cmlP/gCZ8XWz1+gPgkD7Oy+cQCmbTrx1PTGhlkAocxo8vHoFjWfqOqWpm4H
uvTJR4sT6VdrgHzRSDOtgZ67MTVOLIuLordsRRw2QqduLB4ZdYDox4Ai7NXPWqwfvcmLNQfN5WiW
jWk6xWNxG34Dm98PS7wv3kN18LAJfnpffnShi7Um9qqIskcpHXqSi1w5pxLq19F6u30mVjS6AaXQ
rmnZ3YmfLnDSG3fpF2uqfLH6aD2T/B6ijdOsdcyV99JjdsiDQ3AbluY6OGWOvOtbAy7DsrO7L56+
47R2zA6kGg1u6C2+eJErgXqEUbmPjxpOwPvopAkv3V5YgOqHo6Icypf8mN/MFaEdr8qNph2ElbWs
1xV/fB1FTnMwC+khKTFxPaCQXnwxwaeApuRMtm2UXa0u50o+fKK3dVObB2klLfO92SyNDR331bjF
Mux6NIzXDDGWirceNwz9qIjWIHCdbFtla6/+EhyqY70N012zrY7Wjc5vJH1oMZzTG2HdXpWn0lhk
4bXqvUYPyt7fmLjtt76bbyN4cKtpFZVfIcYHC86Y3auqsmAchV1Pysqm2mQbI3LJJ/4PV0ZUY+8e
LKlPLT8RRtmhz47y0LLRdm8hr5VwyqKTMQuiPIUBKO3JmRQjjp88W9J8U//qZrhYkmHglGU8iLLT
zo+vKNOCtZiQAv2Tn/GdgtqFxlo9z81Rj2Wla4pTGsqbEZdR8+kT/hZC+KtXcblC6wOLp9x5jqm6
opLTYiY+eTTt3op29YSRne456RIPSS+6HuEbq1zzd1MAjhF1iQZudLZaiZCKwHrQDhhUwLoIPsLZ
UTb20BT9znLKsLyBcV75VrxAsdHtelMK14hHVhzcbfbElkkbdasAL7IXxBRjtbRPew6ZGnRerabK
r8xllPgPBuU8I+G7yJecITSDNYpAZdm141OYBVf1ECBgTkjbYFA1SNphzDTbjEA3KPQFTYZ4dHAi
w0iPQUcGRcRgOwxu84CYUKnWQP+lWxFU1HqMaBJyhDxmuXxlZf2yKV5981lqPpmIfFSGwPR6d9PB
v7WgvBWe44XbqHy0LP/VFJhuhu3JKPgEp1WjFzejeTAn0OB84/Ps8/c7yQdrunSxhzEFFTtYM54j
eeVrQNswMwkYUCgBPMMOfcPNuRWZQX+2pn+wZ0oXG5damUQPiqnnlNmGt6Z5iNK4yeddkxbnTdAB
tQpvAthWU+RvDcP45H1+VMBKF5sXTS85HXzBc/RZ2sewLCuwZMF2DnC+WFHhqpPbaddZfvP7D/bD
L/Vi91IV8h0UrYp2sLMsa5fU1Z0A7Hf+UqPcX8XCoauSkyaxU+uyO/k7y/n9lT+ogN5Sy38q7kYh
A6Re6BHoYsstVRnXWOfWlkAlMLoF/z2XQb+/1Ief6sUWlot9YmKdlJ18FGmOiztTO8+OvNav70w9
ozIKFwU9PRmx1CeXnFfiXyxRb9X0T29vmOoqU9DpOJ3XuEIIGqa/MYGXE/G7IrXGDVkNvdG4elOm
8VJiBh+fLNKy+dHFL1ZptYYZlJAD4QydG/fW1sO9arI5RHmDSIUcjoWSI3tNWKJiGpEQlN00sa5S
UE9ldcymwZ2S3klK76lQ8r0iM2WINwpRlqVCX7XByLw2a4QYu7Je57k7TixF9MbWsKoD4G0NbTo6
Q6O8HTmSyFQGJm2wgW4iixY9vdYDlTq0KIaCeeOG6YIt6EaZ3L54VTH5UCQGm67bQNzLmH6K22EG
P2+NYS0OK3QvxA0gyKWgE2jCe+4YPyrysU9dT33U1JtWPlvDQ6F+b9T7NLuVuk2sbDrjO/Mvo3a6
2hG1tSht0hi07kZCMiDY0OerYSN1W6HbBr7ja3DAsE+tZ75ZBBPIQ3QqFPK+M0cOIl00LI1M2EYK
kUVVe47kCsZPxNuaMM/FrlXQN0c2qo/lCqXfUqEbEreWMzcYu/I4jAQpRMqtXjWbdnREdP+q+aDo
dzDINrRet4nPHsrj3hSqGyXaOrBCWD7DV4kce8Mcb60Eq0qtkD2VSTdjbd6pzREWs6Mk+tlSskOm
pF8aK3ANslIklQSCOnDGWl8BJrX9FEQP2QrMtRFM1V96wVxbVDlpXdlFlL1MogXfIgyuQxPh8ARP
LFLv0iTaTGVGr58PQ5j5fpEp7sUgPkfM5seIvuS3ICzhxMGuKBHGfg8RPaHMhTpBBPeiUvpD0Jqr
SKs2Yk7QQpIBuOtBXPsc6nCUDlMGm8rc9Yrs+EKxSuXpNJbi0mSK0xU9rsVxo+m7MkxcszCvpaDa
Zs2wKlvFtsqQxuZy8tluAnlL9AxTiOwq6job6grlieh4Vt4vjI03lPNHc8WZ8tzED0oMNwZwoY4R
Evn6LJdP+y9FhtcpIzJiKhxDbZ2kqA86hLAxQsqhGsNxDM1vqjzctsWhpHWLhBJ2R8yEzcDx1I1b
WQx3va/exIN6QJF62/vzTACEYEzjT5S3gFnWo6btm0Wsj6cyhmJUated2O9lMyb1Snd6sd1o9CuU
lEgSoBuaiqzcMLd6cALSvQLP4JpN6UZtvArkJ6HweH6H62CmFFFuexGGauiGL1jG1j6d+YloF0V8
ZGVdxAbc8/Ak6eFn++RHC81FIUbwU4UutW2dcnSmetiaZYd1EBNzYNrafNz8noJFbjxKKp38t89O
z2+ZlL9YXUFNvCtFDIgIqlErnWOSxYi1/eA3POApYrdIPCqtxv2MgrluCO4iaSMnSuOWnCvbp+AT
9dty5NYyzKXBwLhggisW6A9gzRiMy7q0XObeNiJh0JfA9ip0s01Uh8gK1OxcZ0+iSLXzNezlleUB
MAO+EwtM900B7Rq9Vko05gyrVh4XvXXtd1gWb2KmiZC2l8YZCuHy9xvM23H2Vx/BRUk0Bd0EEcCP
HYVpsJy5XrJL5HMmPrHDLDROnebQ4nskggHa3DCeakzbFjWriL5ZhFg7OGK2HJhpZzqqC7LZLFnZ
U7kd01JfXRMn9snm+yZg+dULvaylJDWYVC2uQF0qTsAmbAiNjdN0gzG7UW9E61hNMUrIgqb1dYVx
EVsGOSTNXiYbKAVpV4UZ3+MplA8dpn9uMtlNxHJHvNqqRTGRADVkTF8lj0rD7faKuQV5hLepRX8R
l4x/Ih0gHnPBGMSjl60J3FzO+INpTp4pkdcJK4Be6PegCrBilPk59VehBVJIqVHXfUnS7/MRQNPJ
KCPXoB5i8gGMhcRgDoIz8yORwRRS+eZF6J8lH0atvC/A/snCeN2gk5DRR8jVddw4CTzI6EoFKgAK
lPYZdyEJXVIW7vOHoWjWuWyuTZzZYVQuiZlajhFppvz6Smaw4zGPZNBsNU8Zc+fUOKvs3urwarDo
tlP1yW2lzd/Kr76tiwJUMGB1xbXEuXlvRtImh6e/SWT9NDb5Bk0MzhhHa27b6N7viYUZnsrgWks7
pDccpZFlTS1hjE19JqtvbSZuhOwdDUoVvR2ydr0x3mrlYA+Y2f0KD7UXr9p49kK0+BG8TRRXV1aM
eSEEyQAIKdVlJ9U8+AKdje/GVkbaB3Q7+yZeZjGG2W7aqiUcUn0GWqY7Qqu2sYwaJGVf1bLVVOar
KPRXUubbKJrR632Wk218cEIQL+tmr5IKEwuIoyVPXs3sttQPbN6uiLBG9ZstropjGVrXpCZ8LYTw
3IqbwBAPMl8c6RJHpUJ1q5fXUuWo3ObRKFxNej6LDu/qQH2QU8SjfgNynnmqmi8x0S61bD5Edz5n
kie9rva9P7imkG/RkyGPeUH1sLTYSyc/hpUgbMxIXAXcjWMmXAlJeVX0uuMXOHDRK0EXY871rDL6
TSe0UkO+wtVyKAzSNsNiG5IilqY4/vlnKQLOY+ouIkJgWDzH084n5vzWiwh6q2Zz/0I3iGcRmY5q
WPkrk5P/Z4vH27nnV7ej+n6hz32ZoQEmiF1Y6kwiK+r0+rqlgWkSVTM2VwMzKjMxN4Wv2WVt3aWe
AhVlWCRScypHa/N5W/FthvCrl3JxiJjGzsM0JQmOGeHGBmbiiuNVPeYS7Ux8KHBJXxVs34nRnym/
HWW6bRw/Nl1IMqy/eI/K5rqCcYvKGMT1chwfxuRuwi4f6LQV+vQ1bSeHtv5OthaEvVCDms3NRIDj
TkGMLiMq0JwmPv5++/jo3CfOO/pP5xM4a5rR9Ag/Sox6kGofFTpahW43wAgB/ke6mzX+Pd4YNx9c
2F321DDd/g8vfnE+iacSDErVMaahITxKMnQg080L6wWWHBJ0FAdj5yr47Oav0YoSl3TQhaD+YMB/
rIr9oMN/KUVNMjyRcgUHIkqNq6rwXKVkdNrGJy+ix48E/a131WunKY/uf/+ef93BwCj6/vOuYqCF
0jBqjsSxNmNYZJqn+Vw/d04SShOyORZYLn9/sQ++XVKC3l9NDEWiZLGJOpFe3umszZpHqo/2VQ4s
VzPPaViAxTVsNahOgja6RkDyJueg31/91yd75dIh0jGaxoQoa44OuqhPUey0x1GHg8DbrGNvI5Mc
9fsrvTUL/v2ZxPr6/n3K3TQSXsQ5sRyv4L/akZneibzH+ZMlYGJTfa9LE/xnxFZZKzbgBvYBStNI
+exW/nVTHoLD+1dAQFmF22UynZjdkqANEhqUpQSiV+fzBK9hN420kRMT+wQ5pbysT975R9e9WBiT
pJOqXh1Np7bIMzEe52e39O5r2aDAmVyJj17PBHso4lOZf/p5f/TVXqyBxM/hiWaC6wxtmy/pA9bZ
/WxKAzcmLwDgL3QJNyAlp2VHrb/LTPV68B/JYX1ulejk049WKjzA3mfDrY+eqotVLCmVsCWSeSbz
yy9e569qVXNDUdsAOKXoF11spq7kaZ/db79eON5sVj+vmqWSMkXuCsvp5ejVZPSYokwu0bGxXpmI
IWRUpnn+EHIY/g+/54sTFjGBviYAV3U0npxQFW1ZK2ylf/R80w7k+tSPNIsLNPIbUfD/s7XKvFir
0qDVhh4mHBV75/qT5kZMy1qe4HlZNDPDFRlWSuy6n7zHDz7Vt/Txn/aiVgOXUsWqgAxmdOcFA/i9
PUwKu/foypW48FT4WDW6Uc3785r/14Qg/wW9hzBgwQ/wnX0KQLglpy5vwHH89//2r3/9d2jkv37f
X/5E/Q9cAxALZENF3iGy5v7lT4SNYGo8/waBIagvWDX+IiAof5imBZRAkiQIHhcEBGoeTIWmqiPY
0FTjnyg/LnueFINgFFR+H8RkEkjEy3QaXfaS3M/I9BRKCf6wjIo/u44qiXNckgKPUlzJ9Nf8HhdM
kLGqk/wbPt5bz8zvSUo8SLPPOUL53gmHcApuvKlb+02Bmr6HXBXex/kEdxUC1Fr3oi2UhQEYwOzu
z32afuPtWMXkxGUonXXHKMdnlGguVKHziCmb84wAcmZSbNVCmGrl+Tdguwx3Zp2c1lhnJZJuU6Fc
hbqw7Xz0jXmJmA1M9nfW86u2UfYDAWNwTs74kc5QKkj0ZUSA8LJs5/huYVsN6VPKITjLOQ7gGvQW
gQzcC/PPtwqu3aJoMQA3/SwnzwBOaSGUdzyGu75LmmWXj88EKfIzw6w7JKSiIonaxgL8Si/kVjX4
y5WkdUuNvbTvOH/6+BLNHhRK0ZpX8w5LGgWkQrm5EWoapFK97lPjvpYGH6V2qa5o0a1V1dtaBb+q
rmq8IGp/68f0xwVSDK3R+y73TIKJAkVASPasZfHZDjQR6Qm2RPDmIidkNNdiReEcx2SegY7vNl2U
XkPhRD4JUJeIxHt+lk63SRCgbvBrc9zmJiY9reGPMbYeISykKy/kvGRGZbkkhO1blPDSLYEhM4Go
YOhUDCaDTwxpUvFNTHV5H/nTQ694KzDDVzQF3STijEoy943Qi1+0HMu3OajlQoIig36/upFa/Sxa
7VFg2tCP3+jpnkI/fMqkeA6BzL75ZQmwwlzDLhjJz0q/TSk2FLA4EMUBRDD3iebEXuw3RQ1PZojG
BytS9mM0PGutT5qOcSSn0MKJK3xvcTMm+XTrq7S76rEmhKQWwpU2WltVyLxFUSbUPR5kjqi8gVC3
lTrxoUvK+xhbj2bk90RNXXtTexjl7EbKIQr3eXrvTeMtnG68McJ0S/A40RK5QsQvjPRkjFDpkoSA
CYRmaydrj3jfEmKHva1IW1ML1L0l04D06hmcHVXfYolvuJJdIYivOwsB70g6lRJs0WPs2rL61pnx
NjallRmlByIn+Ao88xrxKhrdrloZtbcSTISlEX3zDky5Xkr7gFAAuj/elcKZDPVo9ITHc8PLWwza
+F2W6k0nC1sRjohY4LitoyevEJ97QCggvPeIsq/Bk0Bn6wHZCa11Lnv1i1VItM81p2jSt5fWUzCT
R/Y9DtSdQURIIfDhqL20V63gdRS1s6RI7tilvj316i4R462lFDd1DAaoFLZalG5Hk7tCUIPXQChu
RHl4znvze8e5vC9BS6ERj8bpOcp1B4X1c5+l34ZCdnuNU99Pi/zpz3r45xylCwnXj7URGzg4XXYI
43KsifYu1MAXTXfZzC/wyuIxkuCpmFhA0sLHLELrxdDXk5ft/aZ+jNLOpk2//uRVvG+Z/PkqAARr
FlAcGtnGRdFGdCUigqoSeRWzScCHS4lefVt2AuOSZG8lmMWK9DmFdVeM3i6vYIP4Ibiv9M/h3D/a
/D+kCryTeH74t/4L7v+GaKKiZFf+eP+HP/AyvkA9IhDxf/2P/1nH839tqvHl6wu1wPblNU9f/kIh
1T9rQP/1u/+uBdjUNbK++DYNFJ9/1wJgB3QVGyPDbzBFBueiv2sBHXCAbBAyKUFt1fn+/6YhKTqe
X5rvsqWZFuyDf8AqeH8oMCzZ0ilDqIZ0WYeXcHnKJwK2SuRMrO50D01RKbqpqtuANe1cbG1+eD2r
waN8/EwfcXHq/vPCloVZBYCZ9YYce9dbwWgsl02jNHfwC1cVFpdGVe9CK14JM3ZUlNKV0Nfo7qfu
gNSQyKgO00xe9xXjBm1JbbDps9iu1XqnDvp65jyTlboK6MwRUXoTkWWfRK3ti4UD9e/U569SqpFH
ny11X7tOk/icF68BA1q9TPdqPiEl18/R2B0snSXFYv4WDznIE5o90wCPQX8yGpAGRIKexYYwLaXE
NO710WugFlj2k6M1MWdVwxfF11qnq8yzn9KMroon2kN3YCwcpWzsJAy/otEnOtW/1qvhptNb5lmc
lZZRZR77xDiH1Xgz/8q6qZwOrBBwv96JSQ/sLQx5GXbUNYBxGr+qPUCHEOJ6PR86hlbYRRysG+Dj
Kxrn+0z0vowFrGOilbeZEH0NgjZag4ZRN0ZfPFqetyoUfCMj9QA5MAFTY2EtTx1+H5Rx6CoGFbgx
ASoCPiwYSSUtzKyKkUwBceLMB9yBoWBS7wrO1Jma7iUTMwTDHTUcVwRXf3KEf2sR/N28eLtdILwj
pAZ7x71qXRyqy7pM20ESqjvRrG0RV3Mwx6aXIzoj7ZqwK+xken8lR+G50yE0WMlKrTJiYI1jyMYL
vuW2aIx1OQ7sx2H96CfDfQKQvMmLTSBoW8YoWGG8VSB1Ntx9wt3laxBPmxDO6MiJFmMnej29POXe
cJ/WVH8BX3uk75GFPEokTSi9h1JicMssQ7UPKGb+duCt41CBjtHNaHWpvQEVwndmKquQCHoQQh3m
SM7hAZpL8NMGXfs40fZlzYbdCekz2TKExWOamok87Vg8JVq1m7r4CDB22yr+taWnp1Q29lEyXPkK
WaNleWv5np0kglvG6l0Q0vq25LuuAnlBPTJ66cngMRkC9Ug0wRo+5qHzvyAUt/U0PfkFrzXAsQmO
spS4QyTcdQTFmVm74wbdkyuz+2lJ/dVuK15udKwhYFpIrNfowStYpN/3hrqYJNms1+u7SrTOhW6d
IxEYT2Kux7Z6rEQoXL0E92jQVkUTHZqeOVyV33jdJlcxO2nDVTSWm6qM9iG0XDH3Z58UNgv5UJD/
2mfFSfeEszq2dpgY+4K48FbRbTFhtiRIg0u4hKPN4GuYYykYlJHCvTH6VV00Dx4rIXFLy0BRN9Ao
7MgY3TCGy6rnGy+pdqipbaWKXj3YxX2nM2AgQarM+vsK22rRKrwilBgh7uO6JU+IQKox38A1xIuC
N0yU113bUZkDRh/mjx70aAcbUWsPhdUth0LnGY5XZDyRKEQKDzN2X+muUoURA5O01Bg49U8cFup1
JPWH1JI3oLynZSPBsiYKlUeCLosFLvFe1bsrry+2efzVMqEXgJoVBoMssi+VzFuQ4YdV1a6tCSvV
8lM0g9U4TjmFwsrvCafff+MXEtk/n2QJ8d6M56G8ki+agdROKQHARX3HZ31oCYaTfG3jjxoJZ9m2
pEdp9drW9Pxr0FfIXKyVEBWbRmjxzPExcnMgP3gCKbay1LAgwyXfFpDyKLLXlapuPV2F9R0fzbS1
h7x9qE20t4pyV3rhl/kpkXluOTSuK71beuOcx20eK+KGfv8mKSR+Ggz++R4VTvh4P/BpYLJ4f1Or
iVwaejw1d0FkAIfhmr3c2mOF8Xzwok/Wxgud6Y+rqZoGPJGYCkO5fISEShEKzG13at7sYJ+tjYVh
K5zHDd9tSu2OdABqb21fYe4YMmgoLdQyqfMCDg/Zn+Xih+OCmeH07q3TWpjfMPQlSRNpb1z0xRSN
ua/Sd/1dz0FoikqCiGjez5tqmemIg3SghFQZJENXhrrtCng74F2YBa9n37iIWU/HBBk1yrGBwct6
vQtag3C28nHIslOU+W7JikpctZNb7UHu8pMmW6dQqx7UyXcBlqHekO9SobvRG95mNrYPhHMdFQjI
VaLsq1LHg+x/TdMSaA5twbEluU6zlTj8VrNry/pwVUdchBIoxVoLWQ/rnj9WeCeJLDS98V7i72A3
LZ58silU/gLZPKzzsnCuRX1PbJFbJFB8f39HzXfMz/sfbRpZNRXImeLcHbrUPBaSB5Qy4GPVBWVL
U3ujJN7/r/RJ/AWFa/Gx/fRp/5uf6xymeSXsv9XNt3d1/F8/+aOOl40/iHPhLAbiZM7rpST/0dOT
1T9ElSL9zco1c8T+VccLJp4tljlLk2VD1ETDpPr/UcgL1uz00hQRGwERwAyg/lEljxPs3T2im3Tz
ePZkjf1U4UXq8xjkpxYxxBQebKUoCPLqxgczU4nIDsHkfU+SllzHGaIJF1wFiU8mhkXyNjklgwCf
MypoIIUF9OoiMuEzQNl0prwKHkRvUtgw2tpaZ7kpQmH3AuJi0C5YsUwGO7AA5GN6EK2kIiORrAiS
ji0oDQLSzypvF5LcWdKHkkkTsLLpkLUEjMNUqoNTbhjoEjJD/6JHXnpsIXzhUlXjFcfyZC3Dpugb
7NWJqlbX+OWHpTiQbNS3ABu1FsBHZin5i9bzKsBhQcfusRvny1LJwY1AEuRPmEWTzYugZroiiFD/
StK6+e3ttdSeMYcKKxqgbGSvBYAzcboeNf5tGLrwOjdK4VzWg+hQuMX8VrNVCCfzW6SOVYrXVaMZ
dzAaI99PhjGQu1F1YPFbiTeXdzAIU7T0j0oB8FRkg2GgJxA4KlDETnMr7BB1US0s1Sge19FQLoXJ
wMiZob29IcNV3/t1k56bVC6eQi33nmCVzTGPpAcMy0mfMu1E8Op0wArr7axIYlSu+ipuWS1rV7jd
AB36fInmSOCfXuTDLgpx2sJjyMoHuF/ALGrZOzeDkWKQYwi6HRny0pDrOB94YhnfaF0Pkg2ypXrv
dWlwIigwwaJTKZBnKBjrhyI1teeoEI1tXfBNE8BZnyXJEx46L0boPdWWE3d+tvKA5DkiPuydUePc
l+n0FY0+PWsMW7+GYwTfbQwxFpP9uhahIT1BthiOAzGdFH9qf2Vk4Fe1diLYtDTTkyqSaGPG83hY
7OUnVZTi0zC0HqiAWGlh54GW9TmS2Jyo4Zh7bwrBDue9FhyHMDIPU9blj4PfiI9lQCJxiFToJHYB
jGqy/I5qrMb33USDsp0xGqYxd81ooa7yXhKos1JIFIJpbtRkrJwymgjThtyzsoaqu2NrugqjorZH
ajhIE4PyEswQ+iTwGnyHNaTJuuZ5yCydUIMyxlwueWnxRFQFZ11MKgetkPxTGrf+84QOeNPPAQBy
w7OJHAcx9FTFBwr++KAAir1OJArxMSS9Q5qacKMG6KEayNl2qbfwnshW2dQpHp/ECtCxRZlo9wm/
r+uN7Fb38mI9yi0a79aoToGsCas0BOw352tYMzuTICgsx/KYfp/B/0fSL4ODR7Hz1dNDmLoxRPs6
isRtGIfxIRljKopRUe+TMTTCxSToybpPGj9a+knVUaD5VVvaqVjlqIZr9D5z8IfkdRg64h5Jmmz4
A8D5sDFOdN2iAnt5rH61SplbWAbwYCBvsbNBEtFK5u2yTMcDMXniigBBAoxpgNYZouEbou1X5JGu
U4POKoisCNsBtuwmSTfWgDQuSeyu4NcSdeKa+ldDuor9jRY0y7Brt6GOtjx0o+lFoDsucZQEcx/d
RApWznONnjf37ggp0RXKajJK6m1G+TyTE0DDdAKZPS/ZcFcqGaHSjpxfRcPrmATbCPB+6HbFtGgt
XOz9dSe7VnhsqAFZlgqMU/ssClfI217oYFR+zNijWiMq3DbhVVsgEV/7I+kDRdsd8yLH7rgKyWHX
QidO14BKMtk1jPrGfy2M/83eee1GjqVb+l3O9bCH3tzSM4y80uiGUBoFvfdPPx9VVd1SVlfmKQww
6AEOElWpDEUENzf3/vfv1lqhNIZDfacgPV6jyk3MSu1CvMkrDfIMNy392PpqymGGcR4L06YhUAWi
knJnlxF9mee4Tf3OQHTUMnySz2byMe5o1HmSlCWIId5tpugiETnHIHB0IPlwKgQjkoYoNj8MtJ1w
/PnltCC6rB2mVjkikfKsVxJt7Xcpus4LQh448LKU9k57Z+YHNanHp86wVCAcwiDTiysL7oDsZtiY
yUCfd9zA8dg6CKW4jaUcFGg9hAnRXhm+kkqFu0jJhYdEpPP5oqgQOpA8h5iuAhBqkYcg52HHVfeg
QPvSt/qtBjuSIw39VxnWxnVTr7Z0/TgPw7no9A+lbFI8rZZPljadRnD5PUeenM2ta6bq2SiaxdYV
nLxURnR4nj+JlfxV2RkKtLtKNz/nmlU7gvKA4qCrpOaHNn1GVtPu2zMWxCEsbN1qHK/XuEdj4rzP
ojHDCzrQYEabpjy3xxYKD3uAsUYoB3uAKRcBp0NeXE8CHIb0qZpxGfabBJtB5moCNphTK5kNyjCR
RBP3Ehbt96YToLv9EiujvyQA7wTt0MxAjq0NvhCJE/2gSRGLZBuhVymvUulLk6ZuMcQIuuSnpqJn
bKi/JdoK54TubfMXFJhgnT4bcgVLzT0aaVt1VNUv2yh5una3pgGyF05jfl61NJDAco5g6UA3WSTF
lm49adtcgeuTuTNDhipvK1ONXUTSQ2sBKZhI09KFrXgVHOZXrVXedjDaxOZ6NVCFSuXsnG3WFxn1
2Xb8XIoQ1oxoSs1SMTqAvGTvUhn3xQhkApxheRirm7x2076CefCLYjwALpTJWprKqYYtIvvadc0p
hdtLeaiyM2SbZfWp7M8iDFarBrF1eblux4MZIzMsh5YRlV8yAOKdSatXMFQviSHZtdC43XzQu7tx
76S1/ELJIqIginvmN23QfHA6tnGJpOxDqX26IDKkgcqgN9Mqj0Z8nyqnQUAkUvFhWtkZm+WOUr0j
aLX4ZGXi+rnU4+sRjJ5WnVDogMjH07aPaQePmjtAupisNx3U8CbkFoCgl0tgXDRPJeUDYdW4t9gS
6+YpwjefoHyBNiV+GetogxZk+Kg3kSx+acfj2D6k6gd4vmkHTWCLSRI6fMk3QYo9ULr5pDyu0g00
y2iYRwRDWMwHlFsX6NP6kFIdqKpSvFuLh0Gcn3LU4nhsaqRyuOlDMG/frfwo7LI4kEV5hfY9zg4d
BD64LqGc3S38yPlE//hRFlqksYFg0sCWJp9lOHj22kbJuFH11VxON5W2cE0c0XOij3hv6vuszMDH
dmYqyEKvhuUwYao28ifbAVFhusKOtRZ7A1RJTXFVl+cNk0u2Shxf5vHDxA4SevRZD930uWxDqQhn
OEc2iog1HJ4zqASIFhyhgAsaEhYY70rDCAThKu9AgWcj4MKDqH+HIxcSOCMwGWwN0VtyedC6m/xi
OuCaKXyvjqqggJ1VV/k8eEV3SiEDHSCqSltwMXC4GtPDVqPZh4pekdxu1LYMkCqjl45h2aBSx03Q
H51Fo5ShXkXaxmeZVaAB+vy6wB+bAWTPc/VRJMNHPXtIKcHiFkJ9Wmv0pU8eWDFnZ8VbWaEQLy7j
dVFC1Sbc6vlTtd0Srnt96sM9bqvzS9E8tujJbzqAylDUz3Ly3GZPW46eqf6LjICkvI9dX+MSYjBL
EnXTUC3zx4wP1e7mokh1cVxqZN+pTUJco5omBI6p1bK20rpaG3LbQ3XdqSssKY0hTk8ASC0H5TL9
hAoORKW6Anl9JU2fGhnldmMdxk9als4wryPpHdPb9BFSgqtmFmHqFnQ0fyWw+1h7waQOLdXXw5h2
4VD16iGZxdlVRua/7zJgzlPGM7UKtJSh9HbpCHwyh/uulg9NyR7cdmcNFetuHvwBHjvE47+l/XJv
pjG2GJO9Vq2bZEGxeJ3SP9bMfW1UhjsaTXOgJWBHjonOZYrDGMfEXvopVEqIw+BuEtDjKuQXo9+G
oNSrCxRM4zZfJcgwwxITGRY+zL7Lz0I5nnX6j9enVXyUm29yDqmqZJ6H8u6ylse1Q7qqkHmSOclP
rRkhAnU1i72TPOy6uVNzXRSwD8EwrECa1pfBpZ+dcSCpYVVZZHGG6DAR+1P1OPAkDHjovWHFJJID
779t6ZWiCjer+gwxT8RWu4UhDeT6WEVCsn6UUHLuyzzYF9M46cGUV7CMspDa4biZxr1EA0OxIZ6V
cAJmD3Wb29MWPyV1c1TAXrUv+oaelQk10WNs+qKBA2pxIr8J6P9dnpng/E3+xNQtGj4IvxVoWGjH
+VOdaxO1rui0djpmxvzRmjbR0ZqCjNj4hL+5nXMpb4OtWlJv7i9o8opkxPE1RP/SqPlvqZy/VVF9
wHGsyx+Fdf975dR37/r/iFfHMuhq2rEBf11zvf9e5c/5H6q8/f92U9S/xoE66+1YfXuu36Zn/vl1
f6RnEJChlECG7J+NVX+kZxTUkkiL6qqskYB5k56RNdq0kJuxRDR0TZ28yT+zM/wKWD4rTSYxg/Cu
/reSM9Q03y3A35hFIKbfO8HeJmVwhFQjnTLlnEXpsT30VyANQjxqkIS2eZYP+z/VK/NKh7jRnvze
oR3nIN2j/yBdx7fp1eTHXnWmDz7kiPRLL7vG5B1kp3P7Q3bKn4sIjTDokjk0m4gOxGPmXdzF1x3J
j53clV3d0w9TlHtTqDojPy+uHDRufhcfkLYLliN8zU4btsfeUx14I47AqCMh5IB1adoPuwixGx++
q0Mb5EHmrp7g16F+aO4vB8WV3PyqD6BhHc+S20SN3/jkca8uSA3akq+4Q6i6wnkHwUAWeMrPkIRe
yQfjWg/aq/WcuHqkutuhuEqjKWx83Nyg8GmACnHHDvVtfCNcFff5wbqqz2XY7pwTXurgR0UgYzzh
rAWGA70BuEXDLs/o1IGqAGhBz9NjfEMCwV6+QFQRAT7zMr5W8Xv7e+T1buw/QKflSIHupp7sxS+6
w7z6Tai/DgOl+JBvcNuALp5Qteuo9z3xJj4tB9zegAKeg9BeOAaVm/iz30abh2TecXSloAv1z90R
wIivOLqrHPKT4c2+EeSRFMw3VTjxqfmuvE38LbBux9TuI+hBbiHwdvIARxbqt4DOMacKIBd0kIOz
s0NyyA6mr7xIh/wGnZOv1tMQ1oyjdzt7fHAuzuwOtuFMnnboT7OvX9eR6sf25OVBE4p+6SYhSi63
8fV6Wt3WFX3RVRy4UV39OrsTT+W37QO+GM7HZVeqs9vJ6a5Et/O0K1Q4z32U3zePlddGywukoI4W
GW7Jl6Q3yXEKCCkDDfaQwZO83M/O6llziyAGwja6jWqn98aNERGxMdtpoDiIFOU31SF16XMPUlf8
iKzygS6ej3TRuoDAGKzpDV9TfuYcDtW78qhEY8hBBhuveaXeSTesxCD2Ur/wWvaJyGvfxiNUiTfp
F/YP78xuQdsGKWfNQQ0EP73O74kmTvKhOOnn+mjeZWeDHdCdsig5VAf12B/fWKx/c9SgWPUXW500
8NutPtejXOt1K52R+fQAzy3+4DYuOOUQwmq7YQyd+/JC65VvsCuLqIk2V/XAzTqDKzyAhrF7r3wm
4eYUDrSCLtIEHvpFTm5/SN3Uh1XYIYuGZqidhpLbRewwPw8lOE3s7GvqGR6ryEFF2oFf1Td8Eig8
b4VVPhzVy6EMcgeQozPYyKO4ZbCE9a12BD7rQZIVXII0SL8jJlgQKsL3/337Uj5O4XAEsfRoonES
psF63YSU45DnRFLiTnDgev2guh2vDWH8GfL4qDiqUe4gH/Fofr6c5Ui6uqQnk7V01q9ZkNElkh+2
O+2OllJ/Ohjn0ggv0XSAhPi4XcV+76vXWqDUNybvju2Lg5bmeQnQ1mR5L/t+8CfHtCVefyE17Dx/
LuyvUNN4qCzZBA1u74mHwVXsby8Zn59d9iTvjR0oRpzVLl2+yesj7TCfsnAKMgyredWGA5Q3mj+B
Y7Yld/aIMZ3Ur6CbDC3Wo3C8fGTFuY3zrNtilDqbA28Rg/uGDT+pAQ/lLByr0+ZP7uiBdvbGo3VT
OBr/yq82f/BNz7wDWFcE0BCx9ORAc0nKuJCEecghOPRBRsL1etivW5zXL5dr/WLT24lQj5N5tZ94
bIGoDWsPYuRQ9BY3t1GbdbsrslcutONe50Il7UhHtDcddN393Ee0wO6g8Bk5anqP+Moe7ZcLJ8Lk
YvVtdAwiWMFdwgsrynhXG4p3bZiBvjU+k1Zj+aWfOr6dwlgkcAIJLOOMWwMP7MZ3RgRc2pYDIWz4
kuTQPF7c0fn5NsIrex83/OvI3F9/U8eYjTSnZGuK59bTzxtHGZFqgC6z24YlWRKeSedufueaDnfA
VMK2ekp4EpTvmRzo0l3BvQc76o+exo8ps/EB6VN/9Ur7W+XAX2vXduLEwcRMGm4TFIc1JEJmGyLE
5O9blgDLXdwnM8Cf9TmaYWHK/IsH9T5rrPOL2d6XzX5I8guXiN5Bn8yb+LQeSH4XmYcYQ9X5JqY8
9gq2sPg0Hopo/8I+1FljolNeLX7LTwlGs/V6/qDTAVwxgOLJRlnj9YX8eV/PfQhkgn8Dc43yOxoo
oxaOB4slIXOZLJqdhZvdv7z1pChjsQzubzeS4SjQ0oIxSFzTLdyNVZlFfOoM2sYx7PbDyN3JLB8o
+7nl/IpJ4xBXfKwXd87e8Ovn7IHvZ15lu3NiT/fEYPBJ0nuSW3opf3QHr+LA9zHdrCnhpnikddVr
GdL6wmNxGpcN+AXqoMt9fLGTR7QeWDtqsLngjh1Ilx09KnnO8AdgOxe/4nFaLFPLh5BIgpAKZt+A
egW+CgvdFb3JRQHCXp2dH2v/3T5nAMh5mBef9uCQ3isORmja2QhQD7Eb2XQRHUH+vpRrz+Jzkltz
kYp72GmgT5KNmI5LWpTb2V2lwR+Pa4gl4OnBPR8wQbxDsPelh3Aak1dF2yfzPB9WpqNn1CbPHn8i
iIPmlET9od0XqqsHwvX+pA13DdHOYsEiz+p3QeF1zj2MSNwD0rN25byQqbAthptgFZCceJ0LUi8M
mvbb10keGHzOfyLngIhHAzAOZuB9OKF8HAI91MOBUzl1Y88KhSM26CjczGEfoobl79dS8fL2PXJx
Mw9eUi4jcVTMDDRzoH3VHSEibcjVZM9g5+1Lojphm0IEXYIY6yKyxBKMByS3AYkPF7/DoYDm9N72
afuURHuU6iawftVhf8EGGRz1ButbDQY6nlh5Iqdy+wWsTtT59KzwShLMocAu3lcqcoQBLGg+Xfp+
GDvz0YqgQwn27TDwFnhQbAULPHmwxLgJri4m2hHCJBq+qphh67TbqiIYmVKZJb3f6minbsWMkkPh
EgarSmYuV48ZDdhSt+bjfKteYdN41qUrnWHIZb4bBqM6eYj76/Jtdu5C+ovVg+3dbn3yZ3YVFPt8
OCnvWbn/GotgBjPPZb4i348tMVmUMKNEIzshxhYpjGrioGBf4EaLgXnWvupsX/F2DUyOGGqWbvMs
BDVmreYzo1d/mNmOJW4AjOMcLhnPBr0A5puku234qIrjSOC/OrhtYexWbuNb3CfAcgyB6UHt7+LM
OQWTPPhMrCselFfbBlv16+aWsFj7ybPv1tWRdjMk8qjZqY6C/9lw6xQ9Tz00DpwjCXPaOvCuuyT3
PckH6z/zsddTj6FMpwTfYrJJTtj5XfKtvtqnuj1oDLRgGrCe/L7xLFxyM8geYlzs5roMWhyVxFWw
T0Thx00/V9fl7fp9CXdHYcCzSXFXuhDLwVaPA4m3WVdwsk9HohKvYB/n58uBAnTmg61z6wOFoEN+
uBzqoFhPsA0m17Tmnftz/52akE32JaDi4+AEwRLwSMEqSEPG4pMHcujj8llgduLOQessdgrPHnTV
Ns2keN2Nj3gnHhTOLX5ORkiBpoDT4RXtbpdAfEK6dv/jD7b4TXAuxAyW03i739J4PCB/PY9Xy0l3
Mt90ByjxrGDAUVuofNg9Xy/D75d6caTEjnXVhEqweS0ue+6IUXPUruIHUtYDP4j3xmOrP5Jb1084
Yl5C/4xdBuRRHC2A8ZkowE6ZFhixPP1hwphEwzGOICI+biwU0hvXI1FIdZRvZgHmZDt9VCMZD055
Ur+ZD+pNGjA9vDe7R9oq0j+n3yGhOOo3JI88iKF3amkbieqLc7mlPOp1YRlwROJm7n4oeg6adwkE
r+U+SzxFctbcPYN04Hh3RhfOwyHM8aS0gBdghe/tG3zTZ9Roa3tYvfyUni41cQ2K4MHsNx5uXtgX
z2obVtRiIutJ0+yEj32S72Nqg6wTfqgfeDM+3/54IY2BZtnR4GtiJZNZcutoj8Os1+cGV3hI59yz
uhyFJ9xTFqDQn+IQnnf78kAqV45SmiCCxK8dWNI/S6yHrwsPMf46u7O/eM80J2EUYNm24To3GKPh
oPNhI1HE6urdhrU78C/o4HFD6Sq01VevkdY/LkGjXgmVDTEX4aXoQonrw2bDq6tADeiFLL03tM5a
IwPDcOSvZZRGnZdcQR29vKx+58VcbvduoRNcCL9arlDw/UgDMMbXUdgWjW6hcCv7ug/xHcMY8JMz
hFm+FXfF1XoJVL/mcNvdOpwgzFrMmm5CAtGz4bHaMesXP/NKl+46riX6Eu9psA2cOTw41q7zPDgK
By2Dd/ZN03D1Brd7d7pTf3e298W9HTbn8SULdn92n649BBlsQmgusnJEI3jwUcBG6fZ0gPXD7jiy
90GNDn9jgGQmOsMg4Z0TCCAzw9/IlnP65JwulguIFU969+qEY+ZwqBGMVhg7F9oWzjdzvw8mnTA0
qLyBwY7uxkAahwKWu7uDMDDh6mae6bcP8Jf7VlQEEFK+ElYCj+adHL/Ocq1xA2poHVhHD23EfHEo
UaP4sPmQH2KUTc5eihiBGaIcanOQBnv+BSmX3Qx7+ywTAmCUcQtOEzSQLz0eIxT0XCjzZs4WHBeb
DzBgHCk/icRDepVFu49tGkyobBOBqO7CzcAk6DXfCbU5YfZwEWb337KUf9nIR5/iX4Sx++tv3G/q
0Wm51o10xknF0ywRHiaxxLnufcNPgb/eWTlDKsUhAOABGHhWFDrJBZE5wqblWEC4Rjnq4F3EUdnc
S1jc7P7WEkn7uRAg7sqpIJFLwjO1t+v4MT7H5+5kXXeR7E0RuFkyHBYea++QY8Kpng8aOaP+Q/Gw
epTHoxh/b3Z0LDZt/nuiJiwP/bnwpyOkV/xHa/p+aJyHox7tFnH0zftpD9sY4fRx+bjYNwaHUBn0
j3TkXPfn7L7/vh8D0sN+vpUkb3JPCyW75gjob43jYn+d2Nzg5l5NFXAy/oi7nee0U1nOiauFIAAQ
DOLoSDHBSFM5yIfRuIufuZ8rptsdBayh5JoHsIo4vuSP3AaJOexmxeSRWCJJtx8pG4HljIvK9R0y
J87qF1wic/vdafX3Q4l2KH92MRO8Z/fR0NXxd+9GI9GA12zLHzZ39w329J3sNX6PIdsngrM0EALd
p073ejuwUeMUtpgpnggVSU/ldKZ2eKiU215nu9s1qawJi44qIJ40lnxxMtRZSRCBnbjn1jEDdAZ4
0wfhdmOjKd7iKYeUUB/JlWAKOZiDFXuJvmKQEWelPsqFHP4L/k/n734kVA94iLuPTbTAPVAucLTh
2rppzuLH7LaEa0XE1cvOM9t7NyKg6C+OU+KENQ60RylLsHP3NTnzc0eodaT9x38EEuCMUWdT5MRG
FLeL7iSHbjcg4R7aElyzZ2eeI465zQa83l3EEf9nd/EUr4X5FszmofAgnXB2x3Bh4saIoxVb0mA1
dpeuwS0jk4NT1yinPShBpQiTulsu7Ngp/lpcXW5md8Em7SkHwLVYqgJ/9hfRsvZXu3UvfLzZrWXe
aHmRmMY5/i5dqwcL5R38ZPy9R/Fuu0dTC0Yof3N3R9bENO6upeRXN+DqyDIPn7Uovddu6iNZtdvt
K2Le1/ML+AJfCTnjPfMAa4yfXMfkj3fvIb6Br+CeQtlRCpTD9lKT34QHytk8mSzn6qcREp32cCKA
xo0hNI4mXGKCOL8L1+sCX0O/6Y7G43Ygv+f2EYemlx9qlkh6Kk89Ieb5M4cjpt8Vr3IM3uZ51Ewj
+Ub+PBzKE6cQDq3MWRb7I0nOltSEHvaRdWte3PkrjKNt1PqQZR+t6yLCvmPFSZ+TeVOu5av+aESE
3t4e4GeBFb4+gv9nZZ3/QJScZaB7p/0UJe8CGqjBwz0859/7JC2f35dofv/87yUaRfqHSQnOsuh7
NVHW+1cH7f4bkHCySI/z3ghLyud3JJxi/ANciPFWmvePBtr9VwpDNKnn0UfLF/4dJNyPwM9dNVjd
e2hN0QCrhwLD+50EXH6rBa2oby/lC4SOi9jBNNW7YPecpai8uqPUjpybUWBSSHJUFFZ/sYnf72Hj
TyP4oYGXZsFcsTpGAIEwNVOU6OHkqkGTzOc10kBfme1tOj6V+uDsRNGW8O3vL+G/RHG+Kzv+39Qv
/wMX+o5i+OuqpFuXaZV+fbe090/8tqoFXWKFihAJqBKYzddl+Htj+P4r1aCGaLKmFEMR4W34Y11L
2j904E6SpdLSrxvmztv9e2M4v2KxGSLoSIPFrerW31nXO6vFm9I3+1eiBR06Cf6PLDYN4u/XNc2y
GVKxUuvKQ4mXDi0p61mVBXpDigXag1GB1dcAhokMWLFWFqubJlpNQh2jzUuqKvMgmt/zKjuo0y4f
V1jNjVQtcgA2CUm4tazNiJYMsoO1IJKDy5sFth1JQRivMScpqLJBRDxIkwnYsot66sx5PGUmLepN
Ldeyl6hT+UEfJfmxAuQXjHRQHGAsXY7x0tStDUuNSCOcbuCYVOUNmLR2/A1t/bdM939v3V8336v7
ofv+fTg/Nz+W7/8DF7bEgvvrhW0/J91zWr012fsHflvXmvgPU5YlwwDrAEbP3OXSfyuo8xvwBeCF
JQsiVR27/c9VLaNRw+9osjBFSzTBtv5zVVNQp8bO9oDaQQXarkt/Z1X/iB9mN0GsomgyIA1Dkjg8
3q9qTdCUzChWypiJOfqQ7r7UZZY+Z+CmT1srFEhywoWRZ8sO3lsu4ViD/JETgJDiihqXosxq9Gbu
/k3h74cS/77BIVV5PcZM/gKu88OQmmoWCJ7IJDSocsIEPFpwOYzDgv7TSH11SeNnQW0RFe+HqXS2
pqDNuIHTE7AuNUpgDU8andQ3Ztt80VN4sOHSU+7jddtGJ29m9YMEt60jXFTh8wiL42qPM83/C1KF
o5FeS1uzfIIhqICfH+qQD/JFhQjSmIRgNYYULj2U1S0E73QBUdpLbNForRj366ZRWIiz2en1PFXt
ouJspI9Hbe0xqXJUJQ1j+l6YzaDakqjSri7r8/oiKbQg0m9bLjT2WKv+tHaDZZeCmP2qc+dVPPgN
8ul1Vunp0FVV4wIwsr2fVXPYikwA4eG2dMtJpezJ3PW6WKA70fAZkKOcym9SIwVTMXlK/1SVdIcl
d+0Eslq8+LVxH5OFNvy0ob86W6IWneJxpDGal9O+d+I8dU2pt1vVDNVaOP9iUTC6P41e2fE/MO5g
fX9YE1ubD/Ul6ztXzS8X19QHmt/ztAp+fpX9W368ir5z1UFYoUmQBL2fI8nY0qSkwck11or+CY1n
WsW3YwnRYvm0GTOFizatnZ9fVGabv78qeKdd3Urj9kRNV9jrb0OPi9L1WaMPRGwYbq9RS/E0l+sO
eEjF5VmTM+U7WwZaOUu61LdqyXEIWY6YfG3qsjxp6VqfCkWVadUQafoDNCScUFLMPmatlD8mKzxw
LYjJYNFXjWSOeVF/4W+9Cgi9mzZuAPMG/YDJCamZP9wAlmXT1kveucCWFrdTZvobcvTJN6DftIDr
td+BFna2KaYWIo6Fn64KG1BsDKeWzCXS+oTKkgAh/kLdn97tpg83RcjdEj6UYAUjrOk9ZAPD5JQ7
arGkP+ks1cJ8PcMAEuiNeDdsa3WdZ5fKHUEj/OIGsd3vH5CGiBjGGxwqbgiW8v0D0hDeY9h0smeT
2oVyB24FXSPQX+oLIEaSStuvqF5/AL7ip4sgdSSYKTjxDRyf91cscqEGM8QVm657WFsABitGys2F
Q132yq86S/+0ALkacDDFkEwotThW3l+tznOx69WudTUEx4tBG3waD6HvVlMBeluFfB7OiV3foM1r
Ag1Il5ef74BXi/5uAWkiZ5nE3eLiWci5vR/AGAsdSKVL61506wK1UElpdkQRozC2GMJjjXzTKlPH
qTrDHtvWcmqlxdJoBrrRYzch7Q6/pzhZ5AcN8OHK8AC6f/XULLEcIR8gskvQ6NRzhHQVJKdgsUro
T6h0KN170KiXAmadcrlVzQzINjClm7LKW7hSNc2bJ+ty12eC+TAlI6WquAFMnnUAuSxsqLYkcM4P
g1k/SoB/cAjZBLNGCknI9GgZivpDmtAVL9UN6SxYxFFqRPHgdfr+x+36r5/HzAi/dmP/1uva3/+b
16XQxchipluac1bRAJX+4XUp8j9+o2gxJdjsLX1nAPwjRiaWsKA8IQ7eI2VD50O/xxL79+GKEJ6A
WzUkdAP/jtf1o8mX2Uhw0InYEyIKEf6W9wu+ttRJ6uOU6sW0dZ1dWDNwKTHLQWZNZjHed9o03Qp5
J52sBhGomVMJSKQqdV9gGKd13uh6GXINtXnMpGVunUEwh+da05tPYDJpa29HyaCakQ1N5xhTmlR+
hTSG6v983/5wXHIXsOlh9ZkvdOmNPZZ7e3B1jTHXYodQtSatFO/SjmpRn2lOtqmoo6MPja6oc8nG
z3//sgpikASCoqLitr6/rLU0WqUUluSsF4jv1RjW882WxfJ6W7ZDM03nudP7XxwBe8/ZGwv1eqtv
r/lD8LfAUak0w35NkfR73Gi0SCLt1Lby089vTt6/6ccrMZvINYOPZt3+YAvFDvif0GQwiOG2c+DV
IEjROM3R4ciqSXgYVks9lsmK31qPLcAKQRwQyB2pYC7pRT8KQg3vgybOgLqQqIXEOlHIZs7pSNWu
lqVnUSuB5y0KvrUdF1Z90yho3tqNNOWF+/Obed1mP96NhEcD4t5kE2oyO+rtEpHGSpWrOtt2NaxL
AT++AeWfCOzKtaC2WDxVS8C3tebaUN/ZCkEFvdVun5DEMNIAKW0a2uZJOsdxtc1+J40L1hYao++J
urJj8lUHHSgYQgwF3ajWow3FGPIv0ustEhRLz4CRcqisG9jztrFgOkywvBTe91ma9/myLvNGHZBJ
VCsYXsGa7lPb77Oc7vPdot1BO9/rY5iFmQ4M0YwpO6jmRbSVRikoXSSl+n3N6hxgMaajPmiKWU9O
vYwL6LexFlxp25YXdWkuMzQo6SgBPFPxJrfBUl7yJt0Eey6lwcT1EaiyT3Kstk6jTPHiLtqsZqc+
6Ra+HGoVpJf7biEsazOdVj1VoTsEnIEsebRzJzzXVRliN5cRcLlfrfHQXmCNzCTInA5zhT6GpG9w
wFQwwTV22ZbLxwpCvhQ5BLnk5LyMd0U3bncZlN0PSVYndBdLEDbcIPI3S+4QF+UdflgdAVZeJ1/b
+nn7pm1luXmATlNq84a1gD3OyxZJ3VlIadGY+vWuNusNWkZ9Rd857Yf4EuiAcTRg6VmXOyvaBqiP
DZohOOPYSZNroqgWwdhD92B5SZECQM5k8/t0WREOrwYO3oTwyU57aCTBHRla7syCNj/I8dodkEUp
y4BPsUKAbcjbzg6zoda9af09cRsaFX18kV+SeLFmG1OsfK9TTaMbIpMV3M98Gp9Jb84fGqme6WBK
edDFpS1pLMhqkUIxXjzSRLDxuMs0td2x5KkhvVOWxerFSTPHQd6KFK/MTkfgg4j5U7/b5yltQanr
u9XWd/s9v5ryarfqdS9j4M3d1se71e93+28o2nD/v8pVI/iBisbZLMHymkuje8tFTCVbB5acgLFY
BPiXe9HCudFz6wE46vYrF1/6k/3TjZ10wdCJy8nPKbuL/KY8MpPxnRPjsvPJG9co23wzIfmC2YNo
tR7T0zJ2HEqy/NKMtH5ZQ+9uAPBVDehRfJnu1m0NW3K/P7cuu9v9zlIyph1XQJrb1DlPf7CU/5qY
tDe4Y/n15s0cPhbgTsyJ9jo/xSBArtnu07buE/g6hv/xvf4Lto03j+NPZB+3qDl3b32v1/f/nvKS
/8EaAStE1cPEN9jTtf9Mee2hzU7LK7KFdqqOP5wvUl47z69FDGBpxJMyH/rd+YIXRGX5wa+3c3zs
Ucrfcb72aObNslHAzu1XNohTgZYykvdL2VBLYZaauHf7rlHPkoFYfCrKt28m4+a3r3tLf/mni2AD
yBjrKgE9PCLSDxcZ6zUXcE87GAPAEGudBOdku8bRz6+yn57vbmXPFxAyMZlcQjN/2JWZ2Qs1NZ3O
HdpYPC56+pAgeeunk1D4tShI4c8v94O/t0elCCmRUse15pTbn9BbI9CraTwuw4qyVz2A+Wit2dnM
VUIMi4gnQ6XyoOUjrT2j8rcTM69XxvJIBKgYoX1kb8xPPcTi2igAkuNiKk4XfaoCpcfDmceMvoVt
okVVVdco0/rV+fk9/2D4Xu95T4ySaIUzmvLY+ytPq5THZcGVrVahJg2VHAQIYu8k5nD5BYnbny8l
aawYKgys8X39vL9UCtVGMfUmLUPtWqP2dWn81uo7ivjr+ivHTP/zsyTbpEs4mdRNIAT8YUYRE4/7
PjUrF2C+OjttPZaHFBKJ+1RK9MoTwP0/meJlpjGvVSR6J6g2RIU2lk9I9aFxpyXIOWVFpp1bCGI+
yLqZUM9f8/QF0jnFhsnD+LS04CfVZhH9WAY6IJt0AXYK0NWmjkvSQ03ff1o3REvVKZ6e0KlOH2K8
foXsEQB5J46HPXQvehXsRwzDBiWOZa5989IRONEIf0pMDSoHfYsHxFBjHSnysVVpVMuE7QMpb+lr
vHWj6k1WWvS8Ki8L8EnZelnq9P+wdy5Nkhrblv4rbXeODHCeZm09iGdGvp9VWTXBsiorAQcHHAcc
+PX9haRzjkrqe67JetRtdySTVJVJEOC+fe+1vpUildZmgTSnTY7upImyq1h68TZqMZLDqMnABtbD
5wHKywfwjKkG+dA17/B8tXey0lAvDGAxXsqiXms6nw25jpROL+UKw3cJl+Cl6FtYm00WzQEwvLOv
M/foOcvEW777y+SVOxVaiUZHKHkL4gdet5Kxh4JjKNgscyqVcRcmE1UdcTzzsBHzMG+b1ZhhFw5R
jGImOieuuZNbvrEFjmB2o8JFom8j52pME9Xvmm5Yvnd4Yn+4saNvpkrq8ej2unilhimfXcveuRF9
GD2vg7DQERkGvCelFRQWUereWOlgNYMZvB9iN4dzQaIdfb2iuKNR7V6qDljSJnAcB353n0AIgd46
UYwRx81hUAyAA5Yxg5jYeiFqUHzBIwTpC63q6NYTxqC1TGX6nqraPBCJW0KD9AsJobTu9Y1TrAW6
vXrFkl10q/yUjYR47vlMWbq3sqFkMrIp37quCiKqWXCWlRj67OAtU0+nvukA1ZkpRh/mBWrvlrmP
aZ+0U1IhNNIwPJPVxQCj+H3BcY7cdsGnC4KhXhAl2mj+ADINrNrK5c2ofvrsuP0KhLtZiWdlVTYo
iLwuek1C7S+bibAGBMDx5H+OO4mwuPNqdShZKU9TBwUhL8rp25gM4rF3IdyU7Tp9DIPB9WA9E+x0
0bgP/uiZ5vrfL2B/0p/R1WMfOu92HL/oaTNf/XlZ6ca1FUOwANXRK7T5dKMX5NXpS5P7m3TkcABJ
xYTcjhHjcfPU6e9WXJka/GF6G6bXs7qzUu8WcQNZHkVp7TuH2dTHX6/yv+uo/2D//cMX9pc66vi2
vv0PRqFl91Mxdf5L/+pkRZS3v88B2eb/UUzRk/LZmGhIBRHJVD91srxfqKEYFsc0sTwG1yzv/+hk
MWYHfodd1xNu5MFT/jvFlDgXMn8oQWilMdqkVR2dJ5WgoP/0dDWGhSjrckZkYY3rZyTU7XZC95vS
p89EPF86mWjqbU6OiSHlPLf8pzgK+4ueWd688wot8q3BqHRjJr+6CnXqLAcyxydC8sRqNuM8yzsj
FmYIRZNjUZs5uu+6alW7dpwd5864xMRltUNU3tKUoTw2Bmxs1kUeCkd/ZG2Pm5aD4LKa9rf+138/
tP8Bne/fPbQn07/9qH96YP818BZ0UYG+n9VJVE2kdtCf+636Pz+wSDEQcnCCDGNaXP+s/oX4hSeS
LA3KETQWFM3/fGB9+H48WUlCQwhYH8Pvv/PAQgX/6xPLASM6/ygu5S8NtqBQpozjoac/M0tJNGO9
vvaZ6h+S2V9fs3bMxEFkk/mxxKL71BCtWB9y69v4IS6KHgxpG3nFfjnPbHerIk9NF45Bgp+p8NYb
Uvy4VaqeJ1m66LhNuHb7uZbNJ7fqQUZHTKiGSRBeRzS8i2RfUGDss9bR7UE5CQrSIGbUsxtEO7vX
uRQW3a8eA3km0zjeoUxIOgy81jAbkT4oNvAwF6FypbOzgZLFdsoWjafIafWPwAgDIknNXXMFFZxe
gfL7ID06w9D6gIlV0D75xIznJ4sgq94vJh1u3LEgBzYzaeNdeP4w9gchxgHUYZmOK3ZKL0E01cR0
qaLcdTLyaCN4SMJpaS/Oo0ywxLJdfJujsabam5uQ03hbe/MWmh4AtSmso8sqmgasB4up9LYM3Myl
81EaMp5UMipm0yGcFtHV04PudYZHfQZPIqO6XXZrk6Xjdh5HQ3AKhGNMJrbxbjS5D59M18Tq2C3p
8tWl+mQSL8h9nsrVpTucqPBaDLNtAIZY0d5AeHqTBal0F2gGigz0VUiYoBMkMW56WaYMltwmlfDE
RSU3Nibi+mFo/Po9deL1UYma0NOyk9lFnmsEORJk1XXrdbXcBy2juy3npA6ewJIlV1M/NMj8Ve5T
+GZlygS+kIYQkjJaMIwDAhk3MzQplMYEfmAej3s+l+f2y8Kv56NuOniPznbty/THSicNVXxPJbNV
Mm/fp6kNMXtz3Pwag4KXuzpul2PcD4XEg5xUEI0Fo1jReM73dCgM7gcDju8iTaFEHg3F6ms3Bd2l
BaaIWWexudjIWMKIHcFY3xrpUnGrkZjGrXAkLHM385yPZQnaaxQZ3nIMdLHMmyppsu4YkJQy4Jw1
WgQbObaFi02h8YbvFMeZuoFHbq/KYMgpJJH9Lc1r5eox2SWT0NmlTivW+yhsUvfYrXEWHRvIdvNO
RkWO/BZdxrhV+Qq2KCzdM1VubsGVp2RO8uYMBeY6twEX5/ttjAQL4EgjLzynElg3bZLTSa04EZ25
b+mjAjKnLmzjL2u7HVe/a64FzCbzbtwVk9tQhhel9hu4mLrFTDAsCfwH6v4VIYyHuYEn4bYp5/Ja
DyVz+iK2/bEau/SwauFv0ylV/wXn/09HQ3ZZPwwiWizBWfdDasHPNZxq6ZY7k5i3bWpwSFrKYpMu
64Y30PvvaWI5LCcQtoCT/t2mBvXofezffhoo/vpXfqvDwMn/ApMJ/BKNoyBFJULP57d9zUnSX1C6
MpJicHieNZ5rtN9nil5ML4zwKsC2Z1UTrYR/bmye/wvkztTlZ0VITijY/tbG9vO+RnF/FpnRdTsL
MAIUlH96RlAEj3VRRdFhXuyyFwCIgrAJrwZXPgjHIEmKZmLjI3cTgo8DYppZHV2uufJP00yMtkeQ
6toocVBe+fiH+/h/aIb9SXvEpTGDJbGJzIFzpfqXlEYG39Yfgik/rtbLvtRZkyH/UMRRMeQQ8DWA
Bc37ODTqFLerW193c9pULAUl3p3MWZ7gDHZ7LUbz7BSTIWmh5cQUOB7Mcs+u9/4weNe244R1L9uz
5gRGaDBtVxi238pIujhP2yz7AWA47fey6BXR5VUGChEo7n/RkTuXPX+oh3/9qBGD4hQRDm9qkPyp
icOgRqgin7ND4TrR89yMHIGzDEpnpr34IirHkg6Ls54Sp8IT5YzlFxV2DjCpBf3dRjUxPsmB5OYy
Cz0oaWnyTiSKt2Ux3v/7L+VPLf1frxSRE+UZXwz/EH8aoxaJ9ic3LYujtOt8TzqpeknCdN8XPBao
lOwdp/XkZS7m/rD2U3C3pl1ykmuMtasdKPiz0Z9PQ9aWV9G62N9K6//UNuWdn9Z/nSu4Oi6IHiNQ
IcIcfFrGP694UTtHxBrL8NB1ZnhqBz3vOCPhqOZUfaHID/jkLtVdQDPq0tBXvg4NKUn//g4hxfzr
RRDrwJw+5TrOFPqfL6IxDOqjPocCYiKnvmnmPBeXuUq6vQyq11wGHefiGtNyLdF9hCbYJm57Jhi+
rMTh7Kq+ASahV39vYuteOyGtF20B5U20EUw+tY+WvCqAjs5yQSBzdYia0L+HtmmPc0DPrZNfF9N7
27515ac2JPiXGqf6ZJYeuXE8HWvrByhN7HMRFd2NtphJg4XwEZIxR1rBwoKtjXIY78epjd9kmHvF
roZCfMgcPyToGcguKeVj8aJcXdMVcq9LRunJxk7BekgZTNHOWfLp1PYpwdn5Mrj0D8Lk85iVeO1l
NgguIwzwo0/sfenk7lNPPsdxhcnaQUa9qZzgu41U/TWBC8aWisvSeLSOBbUj8W7rHPMu69rubR3i
V+0Kq37QSoLR6VXhtqy5v5Z+zoaGCvDiCTXzJ1cO5Jflkb1YZ6W/plEf3DoM3q7yLlmOHPiI28j6
8lSEc3uBStS8ZQkYW5Tp10myDkiZJgBBld9Ssxm5acO6PynT3s6IMHdm1uF1M0zy2EZ19OgRqLXr
JqfbL9FUHIvFa6451RQ/0qGu9n6ip5PndE+M6eod/aFXNJ+gKuLMHt1xWV/juu32qo3w0GiqvtIi
xCDbLYU8ZLMvSWLv18WdMLrREntubYXlNJmeAR529TmBnAgP6yQfed3J4mp2QOYJoeZtajyPUVuT
7ydnheOxVNz7hdHoLflxBgtj76uniMya3UL08DHsW0zf8/C0qK49VLHONp5hoA2FvR42eTo+F4WE
/1F75J0vCfDZWrXOPi35Eme/LQ4a+OQps6b84RnSJVKKLFDOEEvJK2Ysbr/URer8ID/DbtUMkDwU
7de58AgIQpW+WSsXPgCDziOyzu/OgiiFqetprm1/ly3DN0/7ePLTLtzieHG27eRvW5kDQ2CmQP7N
oPerbOiW8SAp4NdX0+o8FFo+1Flo7iuT7II+oi9drWLL25gdgjEb3gl/uUd3vx6tLm4JG7Ngfsvk
B3zw7w4nDwDOYGG8LAkPslRnDinnC9cHVuq3wBWyIiOczzf+1Uy2w4foF3PLWuNivRwL/4tdh3zT
elV08LJ2uijXuhy27dp7uyLIl1Nv+3DvdOkPtmoS7MMcp+yY2btuqfC3ynJ4Rs+YEm2ng3stmMQv
K/ZeWQPo7cmc2JTeIq6Bu1agNJrS3bNrzF9VM6ffhIIUKqcienXI5PraNdTYqBTK60wZF4teXSmM
e3laXIRmfWz9dL2dvUQd61BEd4luyDFaPufGoHMmWvjaQMq+8OMwOzhdG3zqabY8FUV2CZx4RWWo
sodqjtfrQVmceml04a0wlGW2QMDvPV9eVKl0qk0oE/joXVuMHxXv6Fc8Gg4ToNpXd3WOXDwFAXio
B4uhcZGnpQVZ6eWrPA69SDO6t3P3eWwk2dHK8rrVweVYL+OHC+7ttg16iEdr36z7NiMBcJNHlbyn
/oWYFPmvsluu+8zGp8KwjCUi0xvmjvqyiNS0V5WorhbjEGCy5tHnktEZDFwy566A5waHJCi/GE53
Ve8Uj06X6Nsgz+uLdarPWH2Qu2gegl2c2PTZ0u2lP9p5j8YfgED4Br8mWvly485Zird0LrodhMy7
vBgFKunyc0shX+4o1023U9O4PsjAnFUrkwOgufH6o1w1sbN0IC5dYWgXMIXZ8kxg70/9NseUWUcb
OdQPujQKtbYqTsrT8pVRQfniVo370eWrvUl99a1a0/KK/m93CjKCH2cJnrvJU//kWfmRRvppRFm2
8dLxdf21oiryrjkUZHbc5ItsTlUTxZtWdPGNjj3IKf2U3clIPah1+CSDNtkIL3pimyouhYB+bPtx
PtVpCmS+7YD4Qn+KzF28hGJvF3HblSmjQNOG26pEIht35+iYQAOBK9cYctZ6mU3uQzOiGy8TiyM2
ssPM1GBwHqawSjZVBApZzOW8QwNVHDKZfWuWLN4VCOXQ/Ub1Rb6ASRin7nOv8/bN07p7gXFc78tg
bDccc/tdNQbhsYz9abMiLblqogBdRlCIC7QBOS9o4O/ndCoA7ur4IRiSYlesGodm3SwbX41qUyd9
cDcqSTKnDni+2fmmC6eZqquWiu8FzueTLFT8PvvOTT+ULyP6u623ZPd6mmBtV7X8WAIoo00QqRuZ
xSU43LDZxkMGJHeay/BHY8r6I85He6snDSOKOKZNozhCT17j3s8y7cy+chwQwL52cxxFiMHik0EL
VG1kPrB8ecTAwdPN5ym5nvKWFo0zNia56ktyHvdNkjMI09PiAuzLJsc7DgBuXchVZq7FE3T5vsg3
ZVY32XHVGjyHUzY++QBDn5MK76VQXzqhvjdsTvWNnqSNryIltL/1EmZP70rEZ7p8qF136/IAtRdN
2vXBsZvVAOOOHsy1l9Uj61PaQGKMwmG4HWKaZhe5NucRF+fb/OS689lHYkVvH8Zm0R3tkJnP1sVG
XK2p5914gc0/xv5M0k+Lwj75LfXVLY/5yAGmJ9ltLprrMAWFH6uZ++EvC3eIYZMAZJjL6RpQpa92
q7+Yz4FXey9j31XHYJrq265JWHSXELd/qdI3txrIgolbMNoyiWESTytDsSHvIMU3JH7zxbnnNnIV
lVsxFsF+XJfaB92aL5AYRAzb3aPJhqB9oiXY++3a7nGB5TBv29iq7TAM8iXGUYKuOBgDdGhRfj+S
l8xszGIOtql7xfBO3IhIeNe1JasiBtrbg2KOK/g5MSKnfVGUrE3kHJBfNXcBkIoBqr+j3Oyy8mPt
IkiD4N81kX0SuE4ufYRU4cZ3p3hTlJ5/0Qfj8o07QJ020qqhBpXRY6tbcoHKidpsVZbqaYZ2SbzD
t8745SWJER4A76ws730/E5/bzhVfqbXFnj+yfnNEvEJEz3G6tU4b/xDNUMDuKE3wFCv71Gep4dzV
fFK6b9EElZ9L7ts2Ywgc+fK2csLPZi0SUjcEBetEj8oN/XnvV+Zx0pO4BmY8XK82hplRarsZSPE6
m2Z085ixysoL6a9JxyHWa+HkZhPKNo3AUDo1UO4mzMpwO7ShvIS1m9GUi8dJXXf1Sj80y4rhwqtG
z7nBKWr8B4IaaJatZV+925RxJkTz6L3PHX3lJtO4azxfnfrOr18LZp9tZCAwrGe8LnLbZ6eNnE2J
Ogzhacr6jhvxzqH3e6Jujbdy6VD5EahI2orXzxNAGR26QMADPAorlgVUS7SZrLXmW5Ka5bUIalie
sTbXBobyey3lF1qD5rL1Vh9BOvEFyOf64mtUthyASbOgO7UO/ptEmHdCIp/fYGiFW5VNL7nuwxdh
+vVgx/zGNHP36k0UB81MtUA3a2zf6JpFIGyc2iUelWUN71KBdwMdrwTnEBVQw4Vfy3fVqXvSNegG
Oou66WZfSrpm65JvOvoaO8dTgvuXh9Q2UfKhqpTMJztcTh1GfbwFl+5MpNs+7Wdxw6CHDmSohzv6
z9BC0RkCsaZZkZMdUEN+mE3SvZdRCuhRBbvWQHNXoiV4mA6j/ZrWyt25yfAgspy/0lQJJCbZZDCr
gxZNXpMMxzDgpYnnUd1B3yDFklTgOmZLLWLdb1pJ0HMyTRCFylRdJ7qn+kycHVMoqCh96myCzvlR
T+N8Vxl5Yt9llcua4aMkPWZA3jgl6cUYBQOsBGeIAFk0A8CqwORyX9cWgXC8gEDOvWE1py7ozA33
/KNxywU+yhJeiNaAhRJwfhySlxMFEcUIQLFhOjykrnqwAMl3VZV8zjXT2sBoiknRv+UmtxuHhvU2
nLrsOZvrh0pWoBRU3Lwk/qrhEoXV8pqXvJXIyQNSFIkDOER1PX9jRVmPk6l242KBXjmW31d7cBs6
G25S8iWuzJgUp5wFeEcIHxl/Ik9oHAWV5OFHpYkSgf01LeghUe1gyIslU/FCbkNNyUnxPV23rSou
KOmqq6BHLqlptT9HYXCq5+G693T9tJCfuiEAB4VkF3GYk33bvHRrO++KOZ6mjSxMCEU9cMTTwKjj
s1XnlKAGS1NPzoffX6H4ZZHXrObp4oW3swyIqalnsTe+yL+w4xS7VE4QSbt5OLTl5O6CNorf3LH/
1NVRfBtVmfymKmWulE2hgemqoGQ1p7yWT4GTVF+ygtSzo1vL/JT2Qn4fqJU/F3NiD2gz8k8Uts4V
WWnedacm+zaupr9bF00UlCAc6nxlVXHqhpKEI4M8favX1v/u2hybord0yUH1KDZA9w+QdOvYu46E
6+8wgLZXJWatH7+2Lv7WZPL/xlv+k0n9/yE2Np7YP/R4/jJsP/Vv+qep5fmP/9beDZJfIqwi3nlm
HpwtgEzMf59aJr9QeKPkQ/v6W3v3n81dQZRZ4jKc5//+qkxk+v0PzWL6C41i5HIpyrNfg4n/TnM3
+rXf9a9+GEGkSRRyeGIOyiWyi5zn8H9QwMXDGNbUzw3DIwffSN8bCqombKH4NcOpyMr6ImsZ2+1y
ji7Rppt7y0FwzWXxEqeWY707F2HxEHtaVc8YOpIBIkJDHeVxW3iTTEsjyjVm6G7V4KbyEDdU20fX
mjk/0HgposuiCVV8Ga0sWFDfTC/011GrYGFD7pjNhI5M60vZ0PT5FCy1MWifkhy/K8uklxyLuvC+
uLPKqm1bjS5A195xQQlFts5uxhzO9L5PyXHZ5T1v9aYba9fdjCzC90lvIOX3JcEtGzovDkxKjEHL
S6H4Q+SkrCiriMdq+TMLiUn7lBDZDwy6Au6piMb2OLnLQJ7lNFWdvgnHOKge9IDs7QWdPQPHRZOg
DG+sLTHe7xA7WDhJeVZQq3aMsxGuNSEBIeMyBTs7xnl8TJfFey5FzfxzKuKmxIFSjbfOSjbYPhsr
CjUx08/lmovlztTLS12FLUQuzP9vSTdPd56U00KgTSWaTcVZ2NL+cNr3ILPOVW0CiVpuJR+VUn8K
YfuEdCeIRG0RHyasIlSdITK9A5k8ONTyjsgs6EhrG0DtLILV2Vs+6AtHr5rJ59SmN1OtfAjUsqqG
fZc4Y/5Rq3j0n4eOGOCDGJIu2S5jnc17AsIIMWP6XTI61TGZVHGW4qjJRVAdwiHol82cVzxOeT5C
OWbSza8OmlzACzO9iyIqN6RvhEOTv/T57AAzg6ug9rnwMUlSpyVA9hyTPTJ7JZtEU6RP+yStk/es
wmy0F7IjnsegWCqu9eI3j4XEuLyNtch+zMmyfFJLRpaYHp0BpF6aEm7Uq9lT+IKdFvR6qPyC/ws2
2XXhw9e9q45Zk0T9JYPbOT5GdA4hOIxTCqtpmiuQUVXCL1AcRFjn52LdNfGcw3ycHYpqQUIcUxNv
pX5w9USulG3q5BFxWHwj5q7TuxRjCBYExo3FZsQDwjHaGgJhfFXUd3hJZETck9Zfxp7h9s5rlpaz
VlBhIJSh0sNxjocE3lOQu+PG2MyPbxbUO8uOPkWvTmw13Rv6TfwGwsuHj6QcZb4Lw4rjhlpN9jka
lpiCZhbdCwFtIzZsEtCcbT0N9lbKnh4LMrQKndwSZDeBx77+UPZZBa+qGFCxdcj4s82i80RsAs6t
4SaYOvEVozHbaSZm4pEI4ivPr3tknlyn7gE8ZYgIyDziITtMPsbbLZ3UtruxozXTpmqzEuNu54Qg
C6M2eEll7Ju9SDK4L6ZPqcFGIxgz9XgiKEnsMn/PfLfgdN6HqE31HAz3TTkO3ypPpe9doMlicd3J
3jA1HwbuLsewTefkHgkd00paCc1FcH2VvxTY9LvlS1Rq2so543Ue6iKK7mu3mNqdjTirUIunGWth
iPSUjGhpUex1YvRODZ+s20a9RH4ZqoIcr9qxbgAQgSvAI9IpMLrFsN6Wo6VxVJ7NozQ7KmxDIs0J
tQn9Ak3EwriA8USbz/DuWcu/M6AgmVh7Y9dsqcpruU11TuJa2xmmUEueNiN2n6q6rYMW90stfOSL
pUPUWF5E/jdNSxAWmg3Ea0wTztsk6+hfLTYk12BttHkMsthxNhOLDmYgiU13JwhLarcdBh8f83ri
PdZ+iVi7ToZHpFLTvM1FybhazhW6v9CPM8SWgbdejJmMoc25tZ5o8iYJrj4MUwwMApW9hn7eEpvO
XYNXXQmvIKanNTlm4YBnTtjKOfkJPVhdnqPPZXHXsFOVFHCRlzGrFmXx0pFReCIGDGYjxz9RxtM1
XxfZUYP7UIW5vStitJBVhxOtzqvHOQquaqk1WUrNYx2Y8m5R8a5JqMH64ikbzmrbElbv0t0zyAQl
ahzYy8l0L5azvUlfRhVS+I3NO1dtWf/bC1WIDkZiBJu80/ohC9vLoHdPRc7IPzWqzDfCfGKPgwpe
w+bmRPRSLfZTh/xk73IRkUvUHnqM99ydjwAUPqHgPmVlERP8Dho5z6I7L8P6k4bf7Gqf48GJtv20
8I1kfncxRSuvrFfdrFpmh8o4x3KV39qoejEYNrfOOFxq3wQ/Om8+LCwmN0OcOJezMAOoaVfJ14D6
fBMVE5R7Og+nyBbPmp+APB2S6bokJBhl0kVwvDQ874jwR33BMJIcJQYxPfZ75QL0GgCv0pjfTchR
7hAhk4hQkppFiVrl+2AK813mz8lD2kT+xbpWEftK4WxxPL2RM4rCLm45hZtWH/KyvspsewmBQ9FM
ADhtIJOV6qEeKjLmlgFLWx9WTNzDm8pR8opJ8/wQN+wokZ4rYmqqe+vMt3Isx2c1tQDPFNlkwSJf
bF82N3zt0yaJ2+g6q4yPa262x6TJaY/qBKe/GzwUTQoYL4RqcEzRVvmNEzPwqV7QFgOgjtl5y7pg
CCfHKz/InhmLpBc6qG6yNAueDMYtCGnKe/BGtOk2FA9zr0FvJLb5Gvo9v1vp5J5BWbFfI3fZNgNb
Nfqp2yEBLUU2YCmA+zTN8DTZrvkIYygMQdJ65MIVC7mbhEENztzeub1592UuTtppdu3SsO4sTkXe
YuibdFvM+odpvTvjcwbYNyzBF+6St08RqXObakYgpkzDjCcdGW3T8Mt5qWpiDHUBarRgdtGlA+fg
pLT3jIGqnSiK534mcLajq+pRqm5B0pD2UdIpGTll1Tb/XtfDV5c+hNxEnNCenNxtnyMwMIdMV4JE
x+xFump9qRXtT7gB1C9EZtWLxW0RlBPyLHsUjOK2uqiri5zdoqaU2Mxj8D46yOBiTn8UsvsyzZ2n
WNbselMd7cKF8bYns+vOd1GKDRCai5iatWyvK23DW0TeauuL+cZ4PW9zEabyGFdCnIYgPTkVsxS0
fA8t4uvTwsBiVxtypyyzTExr9T0dNf+deNvHzK6vi198lKODgdqxy7MfVvJrPmgvGxkKnnNe6V2u
JR++6fyjbs9tM2x94QjrQxvf07zODTY8DCfuve/5U3Xje+OUMJ0bqjn8oPXM5JFVEO7LzmZ64Dsa
A2Me+wGwweWStNDHtmHU+OVHFpYVpujVThEccEqFtdutwTwgceeriKeYjbWiZf4dofnQlftQIm9o
sJpE7lzdhqszimxTaeyMl21HE4kGra+8UG8YHqrqQRZi0E+inJ35S6hUHjNIpRXTictoYVojj4Uq
Wi947pXj+d19Eil+LDjgEn3cPeydOjH3U5X6lSS5ssfhuDM00j5wEtIX3bRxyyWZLrJfA0ykG414
bN36cwQCK5mCaD6OooseZYoRk1zSqj5EXUIni2YebLhbCAiOeJFN0r0K4XfuvvELz/3clUXg/O4E
/FvH3f9PwVNnTcJ/Tp66bPv3t5/BU+e/8LtyPEVTy1txFmb7kRd7nE5/P9IGv5xFRwGKHEzt5yyn
fx1pxS9nVFAMOAUejYdS949HWu+MFTzLMQKRBnih/tf//EnRYf707390yPnh+cj6xyMt9Xz06+/n
+IK87c92MqYhGEX9caC/P3kXIfOXa0nThG6t7tP4gvNhDRmfcMZTYCrCjJ1Y7erQWXrqyGC4ygHy
nIwnPlnl65Mtk/nB18OXsS13onPsbTOVy4ujYvHsO/25czuyhXRCEsiAJPR69j3c4KYb7oUbwzQP
VWQuhfVSsNwz6/HedyLVH1JmIeKSKI3BPySVUMTxAGQkNTBiZb9hmR+HcZtEDbZ20q+y6kcd1mF7
Fh0ETKeFCVIykvIioUvsFgvlzpz5ptsMUkV9smuDHE/SEgcM7nkru40g5urK6inSV11MQOnaLaCg
FKrDjchCBPRuz2h21+Y5S2Zv7SlpGx9CeUrUJD3H5obdvFfsK7jM901VejiGusGu0S0C24IUHHY5
0gJGyqtHqCsklm5AfcFqzJbyZIY5yC/tWnqoM9aCEp/km7jMT73o0mdhCHQmFZf7FIB4lYW+Cit0
+o7nqC84yef4utZdc6v1DL04N+t0Nxtb0QQf7EviKo9cI8BR4y3gO34uwz+cR6g9wzcx5j2foZx1
/exGS6NoMvy69A3Sx/ezL3PiyustylZq1INxMpB6PT3Vz6Oni+gqGj3lEoXksnVelmPkQa2B02d2
2KPDz6WIZkDAMCsBKOSJCckJ17m4qs8JzoQ+pswLRGXMundGtwL7Sy51jc2591G1mjpniG+nqsJy
4FZmO8tWOF8qm7IUisFN4FuUGfmR1kQyPSCLCglYGDuCOYtO5dvVLoxQbAmPYGurc3hrV4YES3Iw
/j74EjvUPK/e/2bvPJrjRtIt+l/eHhMwCWRiW96wilYUpQ2CFKWER8KbX/9OaZ7p7piYiVm+iLeZ
xXS3RFYBmZ+591yCqiJhf5tGP9HbQmaJ/ew2OWRxpg/Ra6cG/Z6LBbnnPIQ+RPgkC2kv0jh77vXo
s9JQM4rhfJIVw2pH9sRZ2qlCSWGqnpTmiavb6nt57wuT3yYInnffalkuGLd8+F/OULfA1uIiQeeh
xC8pvCJgn4Z2OaLgQ8b8W9IsKpNRo1hC3lmWccmbrGV4yH9LoeNsRBW9SIvAG3pZ0g4mEV4yPh+Q
WUvOqrnxknrnLin2vLxa5pfGR2i2Tsas/1AJO1DGPkJ+xrLtQ3TLk/3WLN38xQNtCP4Q+0e5tg2T
q7506m5VJSzvVqKuiuzOLQe7uvRz7IV7v6pQuXdxVJZn3WSo3+ubEL7/rYkffuvjO5z5Fk2S7tDN
C9+5IEtsj+jW87NjcSCihrip7StXDAChs3lAha/sDlJuU6LOd2ey4MlCbxp3K34r+Nvfav4yCC2u
T6JuncwtXq3mpvtf5LAYJDDYAeybMSDolbgGdolbgHYg2SVlOXo8q3QW4MBjvAWCwFb5CPxiynfT
zX4gG93+7MMy9IAtWNNb0hTZEzCFZOWzTnHQV3iyYDE0TFDR+IPkrpYSxHqTkpLm27GzcWaHuY7b
B1Ha7P1IIH9YoqnNdp57x2VOD8jyvCm6QKEiIqDeHqTQf9ca/v/9/B9Mff/Z/Xzux/ek+9PI+fYf
/M/IWXhMlBVkSEztEonj369nEQAburldcMqEvrRv0sz/RhTZf3P4T7Beciv9153+3xNn9TfoePxx
iMQ9hV353/PJeH+1sINCunmtQR7JUAJ3u/3zP0yc50z2omhcs3GYAePcYpDIkBddmAD73TthBdeX
QGew5X45Qbzqg3FaWcauQR5GjU3W2KSTYl3qDEaH6qqIOIUEgZGL7TJZl0NUw4cPJ+R9RRKbaQ23
ES0FExjNPDgLMsZ0bdmWhwQrzI9GpzPpwpFtkSDL7paME2QNp8qOkTuqQTmP2PD1k0qUGTdL7vKK
MbQZlpXqe0X74uS0ssY4MM9RaGZrjykq0ZCyLo+MEiZ48KYhHzYiwvJQtnl81ySFIP0ctZ/eiEkk
D4Url/I4uotEy5u2zbAZy0rNG4wP3TbL5+SeTex16TJ1RW5hXdxQBz6/YCPSR2RTyTemoT49dkMn
dbCkx/WCdPIhnsLoFYKJTYAZs6nXsouEz+j1NlfnPQ0eWCeyE4sCLMmfYZ9ayOJ0SbpcDCXTPykQ
JXqXBxCPttT8pC3OHI6rTEaCtjCeG3PV1lyB2R+glHIvwMS59kO8qHWgmRMNmA4OsHWcBQND7MWP
ZYwndGVrrzsYgevjoWtqj5QAr+hOnpaqPKQekbNTXZfio+3pXXFeY+0tGS1ycIfpAzOsgFEHn/Im
CZLgOXKc/I6E4IEB+LTM/L9Dw1bcKA8t0jKZH3EGOJc4eCnefO2OB5gtv09ac/W9+V0EhAAvBR/j
yutQrfriFOVN/lVm7ENItq8wtWrGHgxQbX/bp+64ihK0jWtWNsnWmaf7Lg9pH3uKIMAybZND72R8
iimE2duUtUm4T6up+RfxhX8RgksPXuBNkg9k4lYv0yj++fURVRzymCwEOOok2d3GkXuXTTLDxMBm
a5ox+EauRwG4wiwzOCy+URiWZRkc/NEz5zKt5KORFXIRZeJLVDrlFzAqJGHM8bT5w5n0D/T54iam
/kMl/vefFWM9xksXc577F52z6ObIzvIM8oBd33azqRdlD1HSKsW3nWbTKg2DEdkWA4nmYNz2OzsX
ezp7xs3CrVe3BMA1OWKGsEWTsMKeMv4KukD/CifSyo0VlgcrzMSzG2dcMGnRUBPJNK3OsVsGmzIu
fwWpunijrK4VL+OuZLMDsarts40GqPuTxXn6aMzSfS+Y29fsNEqoe1XkeHLdxk5EWLxl/Zx1BPFb
qPxaBGElV1HtGcQcLX8E8roYOc4UAR7qi2ywVzG9RfEvUBHOX5kKt6+cK5bv3g18HAB/YSogBZPD
GLv9Js0S/6m6SYL7OviSxYl7mHXeHX1bZ2ts6/O2ZtS8A00o33O7bx8kSJJjMCTdF7Sn1ibLh/ms
KF93su6y3Wy5w7/4yv/Bjxrc4HM+pzvWE+/2RPzhcA+HMmYNXxLh0rj9V0avzPVTs+yq3nb3TP/I
SuJ+4ot3x3/FO/1HbwYbU1jD3HrQhMK/fEyYMGJVzC1P2+QHxzJr1MFhVbFhlWBelDU4V69w8RIn
bbHDtUu+TVXh5gjxoVXLssVe+TMqtHWH1h1TP3SU05Qx1/vn78RfEX28E4pblg8HV4Ht0Sb/+RNS
aTmh3Y77Ta5SrpQGlnev2+jZ9D33xzK35G8otnzMXnt3QzfRb6PBgzUls7eQXPDDkATizRUcPVnt
Wtcmstqto4YCE4iaD5PM+70uXQaQcYQg7/dP/28VXP/XGNv/fNIB8SEZkvc/llL/O+mwfFxWPsMO
hIECr4Z7K1b+XktZQfg3yNps4FnGwz7+jeL5r2LK4h+xoEftjPXYF38adliu+zcoQTjv8Jl7LjWY
+29NO7Ax/+mQvbFjgLp4WLNCHyaD41PU/fGVU+PQoHeUZC72zUQWWIA/ifgyt+mHS6kTd3yx3Gy2
TzKHNQgjrwqWTcP4bv7wAaR9aG0i+b1zuhSuYmhZ3doLAlTReSC016/NvGT+qqus8qmrwjjZ2VAx
WER3ach+YFqmCYAkijPnvmYVFMK7vknT2CP59Z1tV0JxZXsyHl9Kx/hgP8a6PERDg8BgO2T+AsJk
6UClbLsBoctrXtV1dqQBa4qdaOT4ayxM9z3VjSt3qivzVTLLYMuuDghAmFwn25temr4o11FcESiU
VvcWM9NtVvTcgXMCtr6vflijS/QsHI2N1IRcJgol6GSdtK2jdSxvh3bH8mG5oVmhfZcIxBySL1Pr
bDvKnLPMJ/RbZ93OCUx0pFU++zAJ7r2s1MEmlt6asddjO7PtyRoWtwlW1y2El+G6ZJQPN2T2ppLx
Y1SMwUqlzdXvJ+IQKaGekRwHW7pwdWSihQ52hpCL6eNnWTgQDGp5T6UHE3iwTkZVvxxrfvQg2Kz9
Slu7Zkq+5P1AXvWgl51kQ/zo5O5HmKZYd8IcFV/Ert4USbOlcSy3qZ19WFp9L6cKE7RrV/vAXn54
QWzd215vtm6S1ivRsJVG+4YgEqXTc4bAe+YleDKGX7VhwQ9/XEdf2Ilm3xOegENiArO12oDMMGID
1o4uYKYrib32JUHBbn+OELZf8YMlMC1H2QfPdZnMxyAsIu/ErqTzPlleKkRvdNjkdnuQa9xritgp
3DHR6MgksgKb2f4i1DZEDhmf4l7JZ2vqSgefyWyx+tw4ok6cceMNjpr7i+pEHDzIuQsVgbitU/rq
l0FoO893WvZt6D5gqLBGVj5jRyl3ahvflIge5VDv2YuiOEBT3j9p21RclpXtwKWyGud5NL77LhdJ
nmW3TIeeQdUjrO/wcRjb5pDAjl47E5a11dBhLg+SLnjjsUVHY8Guuqm8EZvaRXeIs6a+NFFqfnlU
w6tSlxX0PtJTACnq+drrTOLFrQzsifa1TaKZKNM0I1d0KNHT6DG5OpP3oNEVb+rAQwbM1cYssAhi
sUGLxlMMUskM54LzQp1cqDNG7tvampZDO0M2ZjRonbG72QcVIpQXEbUUpJ15G8awG+MkuqlETa3J
8zPgwDdIPKMGTHM2hx9hXEeHHK0g4W+IXGFbah2x4r2tqOv2Ribyv1u4/tlyDTHGK8CW7KxM/IBm
Dve4ZeFJsZxwh0SI+Ka6IbUq1Gat6I9QNqA+jqvkbTEMYaKurLEboKVuUtawWUw/F5ZJ9piky3Jq
RaEE+YbCS9V9m7jJuYkMMmXd8MIywVgpG90FSPLmrWL9d646BiJj1amLWsb0XWtyqbKJx17PCx+G
p0N0jrd/ZYlLYFyCBKhsVPu2dbhCs0YmZ9UMam9Xjdor14KSwE5mnfZMzdrEhHcYJtS1KtncVGFq
H2yRpGeqVeushCe+JL7drVsdM/KjTaCfSo8tG7pnm/dk9fuvzLq5fhZMxhAc/f6pwlfdcGJhmQvZ
svN18PcmXfP2+xusWmMfqmnxNgj2+ROsYPzZTM0N2BC/Z5WVnKdRWKemisejjsvpRc18JJy90X3X
ee3akYyF48Ykx3LoiMYVAb8fBsLdaFcMu3qwtxIFLgmLrGtG2Jj3NQXoVuU8PYnx47WZgm8qmhEd
3f5+BATx11EG5OmxeV/btQ6vvz/DSlfTC9Ks7oj7IZ4uOvdZIfLqfcKvUJfSi73PKWVP3wKdgDSV
l7DzlvQ9673mrSyj5WMqkCYVuBpcmvGZo29qg2+ZY2EQ1Vb4IttpeG6W0npNDBzbnO3pKoV+vgIK
qe5GJyBD1FXjr2S09AVXlzyHzhKunQZrgfoKUgrxztFE6WRnt884cF1e9aXKh5M3Bdjj1hlmXGIu
BW0Yu/jcsE2n/WvJHAQNerTKKntpE987TXKe9t0Y3EeV/dzV2dMclIep9BbEcCO65HHv5u2xlP3O
7edD73kfRqlqbZO3soEPUJ5YFfDwG3U/gixgJek8KL18HZKwYohck2cWoJNaCqfdL1ZnbcQAvoE7
h0ivpmtYBDB3E71PgmmlPNIXMFsqi6EvYmSm/CoWZwTP7d6OIV7RDnhrml8HO4OvDw0YBEbRaOnW
c9u9y5pNJthNNv3j/EpyAjQxWb1kbvS9b6Iffh1WqI2sZ6cZawYSXrhGalMeHMTs27QfebolR3G/
xOF2WFR+CLss+DJVPqm+8QKWLe7MlgWldXOVWHt2B4QpNw7RbW18dMJ65uAW6tdkt7tllgfbGVbF
nI9cWcnyBOCVvORm2reRtxlGMOsGjN69m1nyYvyJBO2xQwwkE3We89Je32RpBU0bA5r4S1TqdGWN
EWjnmujnLv1ad8veBMxLgnwI9p3yUMQ42Y9EMOhgRoZ5qnKbXwzjgQeLlhRQtpiIQxyE0M58WHoL
crwvaRVCdDoyAAkvRrXTgmjXeXA3SLRACuaGtepYTJuqHNUWkATHoC+t02CTH2U3/ZH3Nd1b0xxs
e8ccu/B2VlfkEuq5fE/nBKas13mPowi8vR6xI/hRHT4Uflc/OW2A51fmNvKVXD1XjXSp/GfvkBWs
DlZWjuVJA6XZtAzvFwAegtktc5nHCNkA1SDBVUk4uscsR5nIwxcn16Ut8vswd4odZ/VvhbFlPzZo
rL42SJCw1g5Jf1SJDDcUpArrXMU1Am6kO8kw+kwGNV8j1xkvdtnlyDEFYYrGFBDY6mqNKUgfER46
W6A4oNuokNGFi97bNxKblhJDfI3skvBmO21eCthrJPRZVbXpg3r5juvH2svebyAXN+S8L3o8DkMR
nGYvHXaseKxzUqjs6Jetc/aCVB5GzqvPqccrO8vUuk+rZuAx1dmdw5IFGVTpHIdA0GixyGCZFVsh
rh7BIRNDVSDCs8P3wHUIYA/XnJk3aOAZRLpBHN5hPCPY3sieWhGFGgJP8rkzNtXVTG5TOdnNczkm
yFo8KsZAzcSuZnL+Prikx6bopgjlbaR+ojsYNxK12ZZBZ/wz9StyAco+3WOfuhkLmNduexY9q664
iWip1DcRm58HM7rhI6TRWwk97QiGsa5jNUY/+IOzh3Ds8m2HyYxHrFu+DNO8DyJB1G1ipcdlDNlF
zoLMgnn+qd0i+FRGEvkdyHVtNDO0zBOHJI3am58Fu7iTjlyIgUw2cRXhU0i4k1Qa/QqLgpDQXBKy
nmRvXTa2F6dJSBHJynDNAPO1xvayNbE9ncomi19CSkYksH5yDDCc31Zc1b6b+2CLtizZ4qL8xY3+
xHaM2ShX2Qql2HUI+6fIRv84AgrkJRrd/tCwUThGYVw8ihmvJFUNp1o9ya952L0AisZG77efMux/
2Dkpy4tveZsyM2Kdjw6XGXiboOO4LBskhulHMGJR7nX6LnMw4OOCT9bp6/uGd4xBmsAH6/fctMim
UFJycWoVuKsgs3O8GzaZmp28FGXp3tGLFPtyWtI1k6z41QY4ipYQ9elZgzBnX6Y7SmUILlTf5PZU
BBSXnKMNvR2CwhLtlO2+qzTn90vt8r27PREU8afZxDEU1Co8RCIxj9ONPgRGsIbTnjHATt1ow9hx
OPX2tLDnnZ9nJKkHUdesyzx5s5Lhi41ycS394F3lLbIJ4e5smS3I43oCgLPAQu0bBXplY/PdycU8
MUIu1kqr25f6E/yQZB8X9A+6GgkyzuqfY2tR6NYITdny4mD1hpIBnOwfBwvLygpRoHtaLNes/Vql
PGx99NrWxjIbCqxgN1ItrWaz1EfMnGIfyhijTB7+GHo3W2dBX66F4HtqGzc64snu2ANaL1nlHT0g
VicCl+xDhy/ifsjAOCIv3LNe1CdS3PQmr3CMKRGHIBDCYGcwrK/zvsWtzccIztrxyi0rD33UzMdR
hUbppgPi9BTFnvWVrKIUueP0OJf9u7OY/Es5NivRCfMEciB90cJ196S0eN/oq9rdpOzPGgDLCU04
Z6Gs7yFD3y92dcU4sx8VlVapLbM25maHDYoZRL7XrHhwPzLwPlg71NeIuLoV5TrfozOukKKHN4BV
u2qi1ll3viZ7OW/z7eDm2d7vXNdehbkRd6PoyqdRKJADVkoGNR7BFSx6ezeEC5Hd+RJt0U2H5yHS
lGfQm8q4v8gQJp5XWMPPKFXNq5egbFZFEu6ENfoHzi/NZWlYGPiivOaJPe6XwI8uo2NxhUXK3oyT
gg2fUPNEfJgB/pOHUXrlhnmVf59UcYbItapa8l678eJ3KINvDp8LVDZEA0XfXVMO53VseRNzraK+
Ju5c3Cw1NoZ5ungWCMtnKcJlk07x8DjNubWfbn0oxQqCatH5NN51/yEgtVK+ufMmdwJoTGERlyy9
u494ID+JOTRAWdCE+yDx+zuCnd4REzvfcH0Xa1+lzgmJluD5n6l1OvE2j7le1yhW0TZO9leEfg3W
/ki+IAKzH/XQiTtsswwXJiLYSdsANIpVGHx/9jjUsPV1F3g74F1fFTaGgxKGvNmbED3vIDiMg2rZ
lNQjxwbS4V2AQuOB3y7Z1mAhxEIy7Kr3Rv+Z3fW3JhDLiqVpTPaVEeED83rkCaHbouQsxBr/KB96
gQxk5dtUIn3PvD8agx4JGP5yv7NsPMlpRCgAPRTVRvgovHx4bpWr6dnT1N2Yypuf4ko7W3rhDGaR
H1P/pf0dLWq3rXAfHIfYYRZJpNNLhdT3ycMlTeQg5+ylZhl/KPKuOXuVn137SA2fuGI5x4uavJAs
18+F70GzX1S5nSphvXWoIw4s9ggLbkpzj+av/mbX8MBQEYjvCYlquxg3566jiaRkClsmwr69i3vp
HIql6je1m9d3YTsSrVMbmd/lzOrvXBihjYshGrfdvEcCusCCL3/a4eCc9RgvdxE8vZUj+ungZVNH
ldBjU1W8SmGq24MoHQ0BQhQYBvSPChHs9uYGR6bQ7/OmuDS0VS04x/tGTuWjDObgVxSofOVhSrjr
qOQeLVyre4nhFJv+oM33svTzOz4SMo5zJfZydsONbcfto6TIfoDc5R1UBULbMExY9xRFzsqv+2Bj
BbwEq074MEjQRTn8QEspedBDZ2OTD7RZ4npOYKHU6dMYtxND35IMe6Z069BHKBlCyluHTW29hSYS
OFyXeFPVUfG8jDlKbPz4fDAx5lHKnF1rmB3eJu4ksrNa4uHyJn8FOWWIt8XsDvsK0c2276L6iqg1
uk4hghQK1WJTTqX4Xs38UO1AShrzizo4uKYunhbK5W0ZO9aXoKPtiBs8fj224n156/5t3ds7K+UW
hW9xDGu7O/BzxccQ1xuqrDpHHZE3ey265Fe+JPl7KY2zG7MuP0iCqPasKedvreFQIR+iyW9GEPEj
cGuWPtWi3pVfZVg8y/6w+J06BG1Z7WbGMW/sPOZtmgjiX1H6O+w17RKdi8Ey5CR9+OQYZd+jbrZ/
lGFHPDTySFzUUvzsGRMhEp8R0KcYiTFcAPTD1rh2o9xnMDKZV0ZL0QdMieoa4RdAtyurO226eq3H
cvwBxfCrp0V2HXVSH/qupWDxw6n6Pk+TeHIne1yJKZ2+3TQpHA1CfQAQjM8Gb/ch40LG8DnOwVOL
2el5aCMO16o267G4NdDlTDzX5Cybto6TtSAH4r5Crw01sSht/BWVoy5YO5OzQfT84WUjCbhcJzrA
AVCkLFoXku0H9JuroCVKY2gbefUCK5vPI5wHs48DDxp3EWwtt8s24maVR52dcJmkznDurbAGA4E9
m/egDu9LslaemKJlF8dkCIhcIhJXuVWgmyfwZD3EavhaOBpm9My93jBLexEaCHYY9NYmZ+W0Y4M9
niq0w2uA7rzeUJ5/9qZC+2onD22thwe3kOzgo4K5WAZmJnKwzDCVuJB4qfcDc8S7VGbRo8XXRrE5
hw/uVDgMLm/ODGjaFxNhX+fMLK5xhq288OvpntcDr/2su8+QAsdU+sNzww/Lt58FQ9M7qyy/dk70
nHgLdc5g4//1p2kDYGGrYvezKEiMdL3we9DfDLkAh+Bx6TNDw/ylc4RLdeMC6JRfgtEk8HYYBtqz
3jlOR+y5wBiNRLneerML08MnJ94gq49zF4PJhFUo1fPerweObjNSOM7mNFS6e24sxWPTZpch1i7H
Xb7shrQk6sVx3RNEwAGxwvyqy/6tqhFO49PBIjrsKrpMMDT2cHEcJoNRVBx4wRE/O4Qxmq5zNwvD
6zPSAHmYCLbhgx8pwzwyuqG8yLWbdukRdHB3mKd23s+43zZ2SA54E3UX2p9Uc2eLj4Hl3ibW3OhJ
7z56VT0egOzuxOAlazfx9N40i/gZ2KZ5DvAlbJeMnfTo0SCBOcB31DjBYcQHu7K6FH137Ltbeia0
67LPLmMZMlMtunxc1X5Jd5imb8joio2Mhf2Qpp11SWrLARW/AGJXfRPeA4iL4QsNL0WSI09q8S9Z
cBDwDHeAnxBx7+ogih+HjqmAPUprA8b0smgqdeRJ3QGuAQbdNqguJTOinWxG+iOP5rmp+OyV7a8b
FIAn7/dvxuMAg21+CktKYEKUxIp6kmquxoZ065hcpKdbLPkSUfh0uhHNNq0szXVMq6NbpV9Nqy+D
sT7NAGDVStxha88yudq6fbRnGzCEvKFR7UgeltAPNrZWVHW++lAB3H6tyjdGNwCe8HXSHOGxnnFW
r010q8cLd1fBc4cGUWwt4XqPCFJ4AMaCUTPpiC1tAibAW06wNVgY7Tx4LNOo7mNe7rVwkWYPaVYc
8evddV27a93qbZxtfzXnkva2VutMJF/bNKnYNfeIU1n77GqxtDs/C2q2Fou9YelwEWn1Mvkp9xuu
C/7m4K7ETbHyGjYBJdwNsHty2pI8lGxTZTCUC6Z2sWlZv0/uym0y70Va7bc+ZPxGyrhaa3x23Jj2
OcLmifhTjZsiVu1ZqPELqUoJQ6vK3hXGfksV6OfeA7AS9OFLFVBK1R0OADdOkO/QY+5DDy278fsn
CX2TgxnrQ87EGw9SAJQrrKZk55fzLnSH70McPvsRo460Svec9P0GxW7E2Qu0rp8y+4WyMN0n4Y+F
RATmcrgqMjt8oT78irHmngaiWmmvip+xdn3O7GmumSPtXW/L8iIs51NGkgGSgdazrBzE+vuwXsrD
CA/k5Klpz40J5L7nkZAONKn5Vt6HebkDYfY5dMUxrtwvUR1BNMhsdD2iOqW6SO8aYhA00LSNG5bv
RCgwtyroZ5xkYGUVCTybHiJl1BmYzUpV3i1peqL7QaQrbbN3LecHRv4XnSWECyXOSRsyP7IxzQ9F
mLMhohA96077e48y7c4OMoj5mRoPcO0GmGZLeD977qdXDPkzAUvTEQzxvPZjYx49VaOrKsl0gGsU
r2nKm0cNS2Vflv039FJFcjfqcZPELxzp4zEvAPp4eT/v3YKFzRBU+jvx1c4NAMIjbrMsp+46diMp
pnNk4fD0hz0M1mM+Lt8KPPWt7neLhxa6nvoTSpR7UoUg7PpRtnPy9NtciUc+7+OEu95Hs+zx3MGm
q+0t09R9myXPUxuRLsZKrwZv8kDiXbMa+uLc1O28sVrzxAbtyQNl2Lvx0YBfLlw3W3HX4GfBzbrU
pjuLqMOSGz/0ofNqwSCzzXTMMpIQlrqHKYZpKbKcj7awjz5vw8CjsSd/5GJsdbRc9ewEuP4RmZ6m
Vp98j5hIgUkvzFygPgDI2ZsR6s3kcYPk7pRXgPjDvA5e46Z881MSKFRpvtWT9eDjzhRO+3wD667b
xTmObBhRTCRb9rfmzV7SK8lV5KR1G66ozZSbL3bcJzQk4Q5X4tVzIAg58+we+zCar6hiDmDNonWj
ErHFShKxcWWH5VrJZtTTx4KC9GQ1KjsNFnbIrsPtd6ssfIsKKsj7DQ7qETu2brf5PH0rYoBu0xJd
XNoRf7DtLYxmzgbeozzEOmyq8F6zGNipWp60isNz3ToJnZtXyq8MuqAd6hT+aNSN96jezvVCHYdv
L90WQZfsGCGYNzRy3cMkRXqy0iS5hBbWuby/2QMRt69yL9gzPwHx11rBrsMPxZsre/Mq6nT8EDUF
ezsxT+EhL/P3JPDpwqmrBRaXFUpia2u3DUxuSjnLZJ9BMIg15r+YRYsNsCpcNDiall1tYbfs6Rgp
xYOQW49vJkDetkWKy+1NaSJIgZPwlP2eCbFmSpEM8jlRdnYY5DRsRdv/EFnGRIHlE7OIVd8nR77B
NdUgTJO5x8o/Vg2Hhu+f3LF4copgYFVh0VzNryIqTyhJulVv2w9Bv4AblAabclS/5nH/MA7uF1ac
MFINe30rQLFcO7o5lguS8tpX6CVrh4bb7vcDLtyXvhrkSYmUnNzgCFXU2/U4qqFtOaRfi+XRNciV
0StVpwbZc5CDmlxK59vQwU4cawPpg6F7K+zs0ecbhfBI3Ab8m9WAGX5m4QnAe8Z8FrbrIo+yzaSi
a1ZoTJQMI1oJV7oDeMPtcxhicrUjHSE08r+3yvlOCECO6BNdz2ASjIpp9wrS6kcItLWOQlYkgb8d
8D7yHHsPcT+aXZW3rHhy+wdB28XBChTsE8neTWYx6meMVoNa6k2f5+emGzaAtoJjJdNvVsWSIcth
bgCkAoLi7YGAObulrZ/I86OV9p+IMmju9STJMEZ5eddUot9EHWNrPI4dto/MO6kSxNGoqw275Rjz
Y4Ka2qmrQ5hRtt98zfsGoeadDCoCMbV6dcK0vZYm8y9xl5zRs/ZbTPUHJNn3SOEN5QQXTUSD0aTZ
trg52BPejiHzGiY7bGYzULCjLZMV3BgXMDcYmTGBHNWziCcOh0IhU27MW4d9I1c3l3rgEuVBWwD1
ZriDqPc8LAOJcf74WHsoQWxpv7ZQvVc+lnX+p4qPyeC+exPjiaq4dLoEiOCW+cXWIqcADfO1I2hU
5OzdwoeJd2A6S2MHynJMmWd6r4Nnprx4qLRxvJ+La6J6E9Vs5VfBklfD0at6mZ2xORBXaOo29y7s
WhEAOv6QNcdWWY5zV5smtgwjiJoNE+QlK935bTjecq1E856aOGf+3rXL15gR3PTYMiIyq4QhI1x4
oKH+paP/rLa5Cub4gfs9au4h4M+/lmxSkI1z2zCHL6S0DwWc92yXROVA+gkWINRtha4re5P6jeXc
oeqgIAxmGX+rzai9a+cLaZ5cll1U0zz3GVl3flL1TwN8KwpXfUOu92iPylOpkc7uQtbYDOX9sA/w
LdSDDUrUbtghZ0uVWWeQYct8JcSCXy6KKkZVkJPJ80nhLyFODgdigYDiEUoj3sp6XOwTtJsFvFIK
EbbbUvcE6j5BFMFzPBZk7DgWGuTRSZNh5RQqfEAloa5COh+gTCFn+GQiDQOpzjiU9l3Wjk/Ao9F4
pKY+tFEUpTxOvf5epKN5gEhM2HtTdou7dm3uUvhujjoi4HhaBum/FBrmbUOENzzSAtnlGsfWsNOZ
94Ab8dOL+g2JtXQp6dyIRxbi1UlbN7IEp2G/vIqkV+rXgHHi9vcPBG+W7ZfRdP/J3pn11o1k2fqv
NPqdCQbJIINA98M9s0bL1mBbL4QtyRyD8/zr70c7q6505JLK/di4QKHgTKfEQx4yuGPvtb7lssBE
OyMMHiKnE3udgdfAqVD21MB1dj5ButgEiWgxQUH4GFwIDcEc0030rB1DiQw0Hn+Zg4k4EbrINrh4
kfN47XhXzfJQ1mNxFmC1gfOAp4pcdVy8PiBRLaNo4y0XKZe5TUu73teGXZw0oz/tEeB+zw11GVlQ
Ga24Oh1Kajx2RyML3FxhDLJktDVC1lHXKuu1GfGEDK0nboPGYz0eLfciAwm+oSs5IVFIghOjr53P
0whMzhjmz2WbPhYUHZt2xIrfzMHBKyu8RC0+NQKkks956T9ak0pOuqK7LLw63Rc9nN8xHkGgNuhc
K5Vt5eDVIEzN+7zNo3UcNbxlbGhcq3ouwx20qC4HZpcU3zzFhtaf550zMv8eo+YkaKMRVCDOoCar
GDBU0ynDOPvg+bwE/ckqt44Ypn0Gi5IqwfvSRQk75bwZP4YigJUiMTe5lp8sHNUQJKHnXyiv/uRg
97zBWgiqsJvdj2j1/MNQhd6GoUn1EAwZRnmMwVu/kiMzl0Ycmh7tFjQb9hIJE9iotvDhc/Yr3rPG
qqsR6PO0009V6ixGJPNYMRCgaT9v7XwY5g/KmgBqYbpfBRLA5hCkX/EOYMUBpLrCTHidJjAPtBrV
lvHq9TxqfeGnAeNaUBS7zutafyN1Mt4Vjq0pZtA+nTLI7iYUFFz7FYr5Sa7wR8zfkH1Z3zMfyfnH
lnibzxbderHLCbdABTAVSbNrzcg8BRpcfp97n37ggiyW505Gp3RtZM5n/Hgxk8OivEWxJs8QM+L8
h4yy6ub6dF6WrFXbBOmFo+B0DnN+DrqiWFcmPZfSJzRqWIob0RjQGuYxuUvSMkLLFA2nVhOMpyxg
FNYqwF9Wl9wH4B/qIcKYIai6mnwozVOk3z919N2oHtn05c2672B+qzHIz0Fd4keshtMxLJxPhsQO
qTptbcbIcK98PU47Zg3JZTtF+aeozB8sQigueIhzLIGZ8bFI9UfLU+VJDdrsmnHH3vKyJ4xIamPU
yTmmYJbC2XE+lh126k0sAmMzu2ESoO2J5vZMueG9nRW3TBS7zRTP264yjRMg08xy4/jTmDKgAwFm
bHgPH1RlG095hXag8NGAT8UeSE+xHqt5OGGF2ElihVeKh2SrjQRuWJORWy8kzHewvOlF6JnXcNlo
gGZiz0SrXAH9OSud1jqxYOWvA/hLJIcMu1mlXHtMzfGVZzpQRf2cOSOcw1U1aUAsDP5vrbL1LkNX
e0TM1Q0s4ITsMU9Z7YmIoHI0kVXfzkmKycPi5d1Vj2yA2k9I61AvFMN1xLI7o6caxyfsfjc0iOJd
xxyFCfynUMOcCDDDUn8PN5SgCU5r1omqS4cdgROfZ1/7tGez4TRoTL4a0TLrHtx82V0M9UCGI048
v03OQykx7BmDd2unrnORkayM3x+AwuhbIPHtx8knw5fN8opj09/CuEcfvHOLrUY32557EX6PnSWM
752p3C19InVijbF5qbrJ4anjDgsE+pOhVkjObBBwBIG7B5up/7By26ldizkVl3PR3qeyGjD4iHSf
JQ15Yl3onDFkbC7tsXJWIK4ec+7HTdnF6VkFQZ2cYuLr3ChGAVRtsY3u6OifQ8k5lX51PWBL2hVh
xKu9gvlpeBsB4PWgbYQadjsLivE8Xhc2ebzMLhvqH8KwDbfYVQwaGhQ9jNRPobodMJHirVhI3g3o
oxqlQ5OIaz9s4YuW57h/XDpjRb/D1olw1oFtARrF67YhXPxzUDsGshyCpyQKJMypFVPSkMRklzSd
VRWr4NDUTnnoaLxxvgi6Yh+WkWiLdeZFtPO5SjhRiHJOEkitY/LJaIw7o00n5lZ+ufLlGKzaYZp5
1curQsOjzXLJrGohRsN/PjNSom0QeR4YwYHUE5TkiOYZiaRmj6hBQekmd9EZjQdbkKdQdta6pf2+
Tev+fBgSY2f0Eij9NLM9lMp5WprPJ8PsPYmkddRakNizTSkVVjiF5pOci4UlpcvZgfy5cP1/qZPf
xn7/r53850/fv+XFSyv/8hN/W/ld6HT/9AeSsLWYACX2fdq7zJ2Qmv/DH+j8tfiNWMYFP+Czmv3T
vm/bf5kSth22D/YFLnrgPxG0M419oWf3LPLmfhkDIRUuEno+7HM9O5srVYQ6ZZuJhpZcjT4NH7Of
YUPaI3fINMBVeEmbfkWXNu0Nb6qplH/mFJGLrbZwFovHDqP2sO7LLLuNgeJ/B0bhOZsaYsFVEIDM
Xee5Ecwbnev8PkyBLVkZBd3KTI30HF1/mu/CWs+UdI0gnYr0HpFh6Zr9nt8JE5WJrhjo2fnB8AMG
v7zNMz+5Sfo8vWEHQLctnw3vGkgvGtWCFKRz+sXDjZ7a+NLou4myvI/D864WrbvDcxZEJBcQcI2u
0aS9JKea+SnMn3XrAxjYuLILL6NmRlvpuY172/WWqTY1E4txzxNXlmeiH2kLUoRRl3UZSRFKkmgJ
tm5Iv4Zx+QgVH8U8Fj6qLwduSwWDiowwbUIfcSof85AVDua9M0/2heeOxWc7EpeZZEZMC5mQ93Ua
sGIQBOPBMunacGdFRbsxVFtZbActjFymJaVAQzuxJ2hGGlHEbOXknYEru5cZea+rHO8R+oxOQPDJ
CXIyVnakMhvNODX2hn9bfcsd4srWIW5plxlHNlz3bF8um0aaH2wT7AcnN8G5ydDYpmsHTRbhGJMw
gz05MPJT3OTTvVIBby6yE50R4P5M/6vy82Grs4J+G2Pc8ApWN7JQT3gBfcC0HExQBHb0le5xAI3H
hQgB+m/wpzXCfdKxCk8zzwPm88CmM92beCmrHRPR9AfKUveRlNakosRqCJdIc8N9suqyuM3tgC5W
Fi4gbgyZBp4Cv9PfIf6XhEo144S2us2aizIJganWsRMlxFH5NOjCJK0/xnTnGLYGsS03EuzLDyut
ipLNn4t+zGE2YDDITZsbp5z1NQxasoqNBIDLyrXL6rResrfI6pHOPmyWSK7/v5L+nePk4u751yvp
B/3t5TK6/Oe/llHp/4Uf02INEcuyuQSJ/20TWla3v5dQywXqyd7FF/Zi+2Kt+ecSKliGpek42DkX
fIrzZwSU32QwYzJbQs1hjposykcmvLiFY60TJVlQGIVgDKVrzE44Zgzpj5O4YvRstKgnVY+IiggI
RhYU7t1qKtDlb4wSLAd7Tbv8URrBAKzJKIPLxCr6YFXpjrHaQuxJVm0nfDbIZSAfVEMNwRxvwRzq
XET5QvDAiGALX15Due/vzKmKSF4pi4TqtLZy/Cl+OXQoiSrzY9sa0Zd8nkGwq4hdLQuuMgHXz2E5
Md7GDYpws5bZGRiXiPZKU9Mv1j7GDGusbYchlldNyNSqWlChGy76x1YUaK2LhIz0CL3iXleAYqiS
S8wDNaNHi5q/EenW5xHCCiszel+0+2P7xi/S/mxEweRhbkBbSospQdMTh5PPLiqsWOZU080HxILC
ofs7VcYpABEr3aRDZF/TZ0HqQUz7DPzMq9+J8v7p7n3uqF2ctKZPX9k2Bc0eMitfvByzgKZTl7gA
QwN6AAdyUdncBoPWw8ENMvdjwuII1xNmBDAo7xKxEI0QN4tdOjqDh1bCt/OrZ0/Bb1y+vPlfmHyV
wOumJHlPArAFsUovPxID5FBHg8/oA+zopTCIA2MWjMM3GttTqwrU7o+PR/yn5ywuOuUz+3t5vIHB
dgaZmuONzcyWpo6/BsCxNrotmgcB/ORXhPALwNBzoNDy+Z9fckBfC7cWZgK1iGX/TKp9ZmntyoZW
qO+oTRZyaqmBeMEphmQdkHXwzqmxgLw+FMuIhXvVWSghL0+NyULjUqGxs50SxOJw3h7ioZydX8Xw
vzyjV4dh+QEfzP+zcSYobvlGn51RPLRFMoexh9nBUtuQqIodtELvnaNY1tFxUK9ieiKr1Sa1lbNZ
AlufHyel2TjE80BKeRA0vb91R2lgbAsHezrt7TaubjsrM+VX6NzC2OceZDOKAXpEQVIVKljnoDt5
j2cOLV2Mi+k4fmAAEzGxbwcn+JrQvicK1SpSMBKJW1qALy2oAUzgzTA/gMY1nvzErWjMhLbRHzp6
xZ+dwSBsem47bqCURRKWY452oyGlpMECMbeys9cIOGf9NRIOhdI68lEs7mhRgFSlmjO8eGcbdnY9
2AZrRMuWLt8g6i79fdw0gfMxNxBWrfUAAgMTBXRIZOWyD+szrLwQhNfS6AxiHnC/9UqSTSo9gRNE
R3I6TQNjlOswdSHYGblEQJLTewTXm7u9vhQza+umRYFCr7xrYDGcdcWouRO1Ts1taOLh3PVeXGY5
uslhCs41CgHob1U/Z5fBYJburauDvl+rvE3k9zptyFyqwEZVeybpTX5mFnnwBRih0dDVK+LuC7t4
9YBeKvsoaVGPlMKViNsrvJJGcqeJN6g/Mi3t+hvTJ0vroGLkOhdzmpdL/y/XGWlu5YD6kTa4ZYud
0wRTd2jnsq/O6aHTvAhjOuCfKqtFfY4kZLEgdLlhnc0AnTCoEunHR2kVuqMe0gwzKK1qsqPg5jHD
GMtYbebYkd+nNMsuMPlM+Bj6UjLuNpKmfAzCjDYd8v1QdQcIXz6DUxfbhMSfVhvGrVU7LtEzmvnh
QbS8o3ZjidVpj85Xt7dNhFaRMYeIxrssiUPkw6Eax/2gs34mtcSYehK4ZoS+KIerLPhCaWa7p6Q2
4mtzIcnm93wXEQLNqB08EVJoSkYiSDI9o92XYtTVw1xaFsltfB/kTOeKxCh0OAlxARw7jcFqoc3F
+2KSzdrwhuRr7zsfq39itGcytO1kS8n3UwqhB30KBtcD1Uy6zU75UThRKrMJ546b2oWLTcjtqjUM
29u2fHryS3PsbruqnjvrUPpp8RX3AoOsmS5QSL8GtfqGlFZAhFkTBsE2Tjva/gly6pZZFWKgU6yW
PVizEsLI1gGhQksmUNOtmoLw3MydTG1HdAagmjhhf8vQT7grOTj1yZx4pYMGewQsbgQ55JcOlGDE
9Nwe0z3KGmgRhOVO46IVmSbGkbYZnttOBTTcVKKfDngV5VnSxlZOnGvl38dIWMtdVOOr2ODBTspd
VcWee+LqihGhN3cwFCGz2STmLtYWTKoqv7DS3g8/9C1KUuLKRss4FHZHY0OkZn7Z9NIrWZXKIt0Q
7RjeOD3nuw6RXdd7xdsGTKboElvPFxMjtwxB0Yy0jI9M+xHdaR5lTChpdS4uEjaTl7TZ9LzSI3xZ
/zDy9mAdcuYQGXzY9a5F1gearorhx6bLswz6ioqBjZELXGpnHw95IMJ3yBJHrzZ2Osjela1wZ1F8
4hF/uUBjsSPbsk5IKxpy54M/mpqpfDCs7FkY77zaxLLYP3uN/jwWngPeB7xIKXKPXgZUayUPHjHI
Zt3nOwTFekVc07BxrELeTdKPP5W4Zfh3VngZKMPcFhBsYPJE5ckf1Q/LB2H/txTpyqXgto9O2q9M
HFU/4eoOZvIDS3n43WG9QccW0MU7V4R8uu9c6OM3oS14zQppSkolV+HreXmh6YgLx3CcYSOqYdq0
OatXNiJiffvMXh+FIsz+yfL32Az6S2fl2Xu9B84Xlf0C+UZhStM1TPa9T0r1Hx/FQkFBqunPmm/h
Tj0/SkXP08x0DGY+as2PdeNYJ4PReA9vH0X85mQ8j2YUXUHqXfuY5sE7riUeKxg2xMV0bFEUQRvO
ZV3bVbrtSs8v70bNyOvEgrca700mpvetrQr/HDt1355Xi3VzX6Hrp8vYupN/GSWV39++/SlfprIi
tLG44mzYhKL/Soj30b1kN9YAXBALeldl3pa+sbOWZSZ2fuHzniBKC1agE/+6mf4IwvG/s5dpLZuH
f70Dv/7WPcb/8X/qb9+PgB3Lj/29E5egNwDAQCqz+HK4Sf+xE7edvxxfUstD0LH+Jpz9o7lp/UUb
EhEhcwvLk7bP2oQTqI3IdmbTTnw3u3b8C6bl/xGalFiPl4sgLxjFfcJ+W9mCUc3xIhhOXpg1LAWr
rBKFsQ9ILH+KHR/xVl578nSUJPxZNRCktWVYaMaF3U53JCJpvIqJgUDTJPX0R63ptYe0juyd5bTJ
ARJZsl/stSkUMkLnY28IiGLzwwrWVghPBvscKsqkDh9lHlYnqjFuc/SKSLfM/Aw+NgGsNuKGzzAg
vI2Vx8YjaYbmJ6/MUeXLMUEXKr5SuybrWbeEZSiMvgcmNzZZRGRFfRutzP06heg78Utmn5SYcFMF
bZqepKEDZl/653xuTB4+wASiv0pL/gCUCCMyq/thg7TOuZIBqUcMyRx0rPbwEbTQ4r/uQhKx7KDo
9w2eZ5vBZ+Ts8Sm3dDrZpLOgtrNOTspKz85Z0MA2PMWHacY0EurkGvkV9gZ7GCeSmxiAthdsImL8
Do11kaDSQhOde/KLScNkvLVkV+cnc5BkZ4SNNU9BhKPdQVeUk5oa4UlE6p7djhAKms0kfPb6OgmB
7h9I5wjSB1p0Ke97Rihdpu/ocE5+vwmGQLvVnoRYSOH4oaeQjh7xDgLIRN93Vf8DBTRLLcANU5UN
UQZSd4EwnsDgGd2VVUmJf5kvLLT8LSzYrqgNImFrVZpkNEmF2IzUyzi8jA36vtGa29so4BiElgtN
yFlbIvfFRaIUfqEZPgypkJ0ThGsrN7vHYaCCXWnuoIsskU2NILDz3XUvk0Kdq7lByOi5fR9sDbgW
nwOpKHQbFwHnppqJ42B8qfxvHQwEscICg3yr7mVLGFrrzEiK67zudkSiaZxpyBPwCLDTWHcdyV8X
rZM5/SfX0T23lrZd5yuD1YlQzoDhJcGDvf/Z91N1o6q0uFyM+N3OjNoUSw6msE8iYW90MgRl3dyR
ZOveBbOfPEYmwaUfqqIv78cpRZUyewa12EiI2roafX9Yj4VGulK6NI+7EqXphq1hGt02g5dO+75T
gLsGDy+HywwOPxz1LG/SzFMP+C6opb3SaqMzMPYzoJMS79G6lUbjn2ZDOtOvl5IkCSJwz2ZrIGwA
MFmBXGSETbGtcwNem5GHSBMZoeHmKWlszcqR/s5mfoGGqLNupaT83gRxNX3NOxjDmz5XTOmbtCPQ
b9D+ljDLVpyCepooMenXAUjs7Zsqxqa1hlTo3yLyhy8sWzc+iYWsce0ZJYwbQhAqpNYhsp9vpmJ8
uyWUFTN8hBuiPI2wIDKxhJUIxCWzmeblYVt+gDlsVptxNtL5BqYXbTf0CuBbB1EJ5wOhOB3Ktcn2
Husxz1xUCD3mGWuoy5uOCUx7UqrYJU6o09G0iSq434jkXIzaAn0ou2Lf19t2AVSQI+JG38pUO4dC
DNGHSQam3PXYayDL2wkev9x3GJ0PwuJLCcTQkMiMBRLNWuw8zWwMrkprtE59yXQYDWiV/PDUaHa7
ISuIqWkxHndrb45MLJ844ovTaRSka4dm7W7GxiNUw8R7spmKML9jR2d9IfUnJFZ1VgVCDEt+HUXX
Yr2s3ThcYlYGpKgyYJQ7oNrqMUTHDRgauMkRUk7XjtZ5DKlhqpwuPEspaDdzGFYf2H74nw0W1nI1
0ONRu6h1NPLB0o8RtIo2WOtlC7kiQsxfVFQVErfViJpc7yrdYoG04jzLMXsaS2h4S46PRCdox2ck
pODcs6AykA1j/OQTNjR18hbUCMOX6doSXv8lNjR5vLQqohnWpTYR/scLQRg3mnLneiBi0uzd87Jw
0UKxeBAWhak0bIZ7DcxjG+O8wlnZWSbj+X6DYKrErbeqwgk36JU3WHaKhgF2TtWTcjFUXFEgI3Cg
HPcSAHGWCwZEucm9UdVWwyTDcIwI7wGXVm1ju0sAcCPLBUqS/+RWIygkqPgkkQaaBIuXojgn92O0
zG3cCX7vNgp7Nqa7CcY+SAIAnxtLarT1EEBIg9grh91FsNAVAg+lZhiOXbftQDUNizxr0evGqBXG
9MpwZtKaVzgudbVNGmE8SNo1HU6mcKzOnYSvkymbuJcDDd3ryTPoRkjVTaRhqTq/jivfI+486hgg
DlpOLrZw3dYfEwaY3XlgO95wSCTtowPckuYHA7XmxkA2gcHI9hbPNaq2J1j67PUwAyPxIA8IoXxh
j9Y9jYNovjGGAbhV6HrpsCLnN5V73RDNAvLCjsszTMk1HOzRhKgclvSpCGyg4cRXkDHAXSuDaOF9
1fDhkxVPYANIRqtefum1LOEZT7U7tx/aGUf5qtMhE8Ey0UOz8wTlPU2wKp/tFYmn/mfbilr3xJ4n
V59HJhbqKWYZOSdLDzSmsPid897M48y5pN02WlezmWsbX3cdpbtqzF360mQf2RsLSeh92NgemkxM
1j4dH4WOdWD0dVDDpLBLWLV/R7emgLLEOwIYOTRO5zQzEQ4Ae0ZJSAYW+7v8Q5siJAN1ZMoPGJnS
aj13LWraZNmUPjSox4q1Yur6NauMsF5rQg4uZW9M17IMgh0uIhbNeiI0AGu4lehWrITVWff4EaJy
WXKc4r7wuvhLJlpwDTjdFZjshA7iiTbCKv7ol1F+LSbmnncGnUHEYogcM6zvbEGcLQL8AQJGCGri
h1NwUneF0rm/LRLdR2ip2grnJ3d/E5zVcDlM5KYD7i7VpDhU2qAZer2OeSLAf2SVU0E1cMzkgZkq
uC0F8AthD/fidNXrMQrvO6Ks7hO6qwAPEpcPmjCb4DtFylFi7ZV2jEGob+RNmBsSIaWWsoWvhkaq
ox3RjbuyRXZ5jqzfnT8Jkq0JIZvQdWznChkUbCm/su6JWQAoqSeZX5Fx5t0nCBGrLcBny953GOnt
VS7QLCIedOj+DTTQSBGBAMtY3RY67u+7xJTYlZDqyt2k/K4nRsZgANynngHdwQwnhVXZzr4E3Nvm
hY50LfdjKrPoJLHQGbEDLHkRuLOXaBAsfcsp2pXR0VJq/Lrf2qEkXz02JmdH1RVdiHGwPufZmHxA
XqRvVEHMF/QUQTh6W9GCXjduTw3eCl7AZkE13ESTye9XPT3hKnPsajOlfv3ZJAoFalbUdejHBtgt
24wAm/RDKlFbfhCovyzy5HL/MMdIdE8nH3ObtkY8RCOzmkVApb6h08/7NbMadV+FQYd1iZvGvSbL
W6cbbF7oBKZ06kgQoLx3iV45BJ1BNnACze4HISLjbdn1Yt/ToIgOZHWUn2Ye1WlnTw23aLzwnFxO
4SS0eogBQWx+DOjqfYhpWP2Y62To8XfK4kPlLpikpXwEVm9g6sIf5qAsyx1uGvI7ufVVyIQSj0NM
BjlSaaLTwHnOocc0jvjanWI4dTbjwjeBNPR29EjyZSV3sOfxilsOFsS1p3Xjn1S97X4pjDSBvdXj
Lw1h/OM/ngvVQ6w3x2+yrlB4gU5AUt5SMmJZbDJXU1oHtXfO7D26MERAa7xAeixW5CiA3cgRfV9R
qPvfaHkXu4S8F+CENkhZWv8dD42dOCP4IeBCN9E8eDiEIe1duf1Cdp5CJzkwUiKOW0eB62+JSh+/
p2biFycaGWG2amiOVmzeUZytTDl0xBCNSJK2Q+lFyK1GVvd3mimLmOVZVwxzPYWhyzyPNYsG3DIT
ft5MKWpe9FUOY2AcM9b4dJbhNbmz+SbLIoBQ2s2BNlOsXtlxWxxm3u3DO5/gqM+yfAJCORBoSuG4
Ln3Al5+AN2Y1pzGrZUnmM0m82tkFzdT8eLZRv/p1Rs+HaMftv58narvC9wTtEpPMy5eHmbNlPzIY
cBjGGcWpVzUa/68b+8Dih8JY+UbRMS6ZR64C5RTPtoBuB4yH9ssNUoyo/NVF+XeHYHwg1OrswZV0
XeW5x2ziNjEKyChQIxC9OLAd2UfnwRR+fPu8X19dhyaWCSPK5rlBP/XytFMR4ZCJKOOlMtG32TBl
Sjw470ChaXcc3UW04mCU0r+AmuSZRxdXjor9W6LIMnDZQLOWWpZi+1BNtwlhm8U7A9HX5+TR+cKg
IGiWoHo4Opqt2KqTO59TG/k8NBMzuq0ZlKBL3r52SyPx5bOhTMdyPJfmGl3NRVTx/NnoS7PjzbPw
NxBVJbvCkJSOwVQDX7bLfJsyQQze6Q0vv/LokB6mWRMVh0tcxaLweH5IH705bzmSx0heaX7UsWtf
oefvzzDCuTcmGJEHVv5xbRrcp+/cj0etRLQjrLUYt22PZuJyu7w8dOqIEdLrrPHXwkxbp+wrfuCu
4QLTIWD1ahmx4SKu27l/5/t8dfdwkZlsYyahQ+3xgL48Mj6S0ncnh1ZCmg2s1Exp6RY1Gu8feHzr
/u1vVSy3/ItrzFzYNR2+T/IEPLg1Lw+HwxgqqVAUOL3Na6f1R14MSTZNt7LHMLfm+B4pepG8U5UK
8r2sveAyLtP4y9sf5NXtxedg2RW05i3fs9TRdz01ZoIoW+p10mLtWQ35zD5CkHKGP6VKcVbLbMHx
vH3Q33zLdAU92xLLUoi54OXJxwHjIpyyLIOtlHe6YCwoCL4G6rGBWNeHez9UM3LftPZDffn2sV99
z2CCTYVqZHmeeHCPLjws7GUbTBx71jM6XpghxSY2VPMjjBz2MW8f7Ojq2ovez+RZEhZpb1zio5tq
alxMXA6Bjhlb1LOu65H0Vsr9iskuASVLc/CdAx6tSssBeXmx1NLz5QyPD1j6SRtZhDSti9ajJZpI
6Ajvr+evTgubm8czunSEYTe/WmkV2X+lb8DnS3W5rf1EwIxrgCYUQMoOrjm+9+I8umFoVXPA5XCL
6hb52NEN42ryMfoApkQd2tZ9xq7188jiR9NEQi6jFQQJhAf17S/v6E7hoDbDDGaDiDaoTY5XhEZ6
9ZBMy0TeGB4DujBrv+geYZ6O73xpvzmQxM5CowvlkGM7R7dkNMWitOokXE88Fpgvw2lNjCAuH4jV
f34o10VeB3IKpI5zPBwbTCgGGH0MaP0l9OjlpDLK042//Onty/dKpcX1Y8xJWSFpuC6r+sunPAtQ
izQ4w9elzRkJIGCKnufQ9hdJJefkNIAfCDGjCS5BerIGYuUFXKlGPQf73snc7AJ1QDZs3/5Yry/2
om1FXChMB522e3Sx8xZLVNLEdIln9nYB0XqgQcGZ+Muf/vxQNncO+2SKhFcXO56zaMwjzM+i6m+9
brjtdXdr8uc/PwzFK+8uIRbw/9EZJXHilIiEwnUrEsn+M8u2TgKu02/B7P75odClo2+zuVO5iV5+
pXGHoLNP0UsPDbnMUTwHl2jixnW8/OntQ71+5B009ov0HXkbA92jQ9FlydLaYthPlZUcaDjzfC9W
xxONa/fAiCO8kIgqH94+6tFOhGee8p+XA/J7bhDv+M2Edt0IEpvsXVY4qLMmG87LQXbdBx/s6uUM
suPzHMMrhbdAVKyq9DuV8m/uTo/7U7E1sJGtHn+X7JgHVRmQO8KxL60rz8ys+yJbagPtaj7Q22f7
+micKuN41HS+z3GPXv5aw/JFNWqsqnq6NbRB79ttb/+NteD1gZj2LVh+NHC8BRc98POKEn6mCklu
pds5jz+fBGZn/6MnAeMF6SBLOa6gxR89CW0Js2TxCawrd8YEx3d0B/GiZ3LFn/700rnU5Q5Xj9N5
XcIMbatCW5RcuiYB5zbcajM+/Z8829wIDoIRwa4UQ8jRhcukpAIGY7ogHYszmq6P2nbysyRqH98+
n1eFg4vfhTqQqp99Gvuwl9+QjAwkMC3tjsQRyQFKJeind1eq3xyE1C3SSai1oT8dH6T19BSDFgug
TOT5NWy25gdPlLP741NRyy4eWjxLlDyuTvRQVAyDsHSlvR1+5P2Sn1Vt996e9vUt7S3XC9oV9SR/
XP7+mcyE+jbGsdAGhAS4Fswbzq3fE25H+Qw5jgr+7ZP67eGcpWyFocyc/uhwAcK3wGMsxOGG6TYb
xvmkmmhVZC4AoT8/FAodKkk20/LVw2pX80RqCqsCaXjBuMn8uDgzUzbuBVa79/Sxr24J2g9k3RCM
Z5vIio/3mohP/YnOt7FKgNzugJmyi464+d4+pVdHoWp00EOwMHA/kEb58ssyZpx4Doch+pjbraHt
uikn9ccXjqNw0ej+La9j3lkvj9KVSW+4dRqARTK74YCXE3C3aWsPop3nVO+0O14V4RwNHQeLEAU/
pePREzt2doOrF0468anxnW0TT4mVrPo0iZ6Re+KG72T2/O4aInRFUsKbgrru6HhmkqiKqTrW16Wv
bLiA10ZfJYc//qY4L/JvuRtM+1XNFLC1KdA9B6soM4LpzNQj20EVjNX0d4rPv9v6gmunWOmwJ6Fq
cdjzL6XAswcYMWhNBhtCaUvj+GXCZgHuTZT269XbpyRflTIcaanMfJpgrBfH90UTDkNOWOqy7LF2
9346XsRBYH3XCBLOy8YOoH0MZfEBVjLuWQdoKfLwKUHiAQRckRWbJoSmNNSqIMRMElkmwnyRODTm
SrSQi4Q3dZdd28t7Wbg2tqgoay49oee7yJ/oHdD4nG5dpyVZrgo6plFehXOQ2a0Tk0hHiYOjQ7L5
j4A4hCdpY/vBgSHm5yoY7ORUBzL82khsLTtr2WXdjqheL2msgzFigkN4lARdcDvMpQovm1YHYOA6
076qiAaD1oim4dwfBQ4a5cDx2TqF7dJXxkzwNPejq1es5QOJAzWo1DmcCnXZxo24TzyDckd5HU2f
t7+O1/cxSk+fLTm9O16sx89NQy43WjrPX3UhNWyTGjnTp3fv49dPJyxI3qWMGGn0yuPNI0npJbAY
Xg/E1tNOsrMxuMx9uKLzYASXAlDJO02749PCCsNGC13VkiiJQ2P5QM9u56IGeOnheUE5kjY/Rh+1
bAaH5R3rzW+OwkJKf5UOGd3y4wZ2Qp4CtFGOQj4qpXhMmTXjs7l++ys6ftlxLj4yM3qPLAS05I6W
6yCLra6JzGDV511xhoadzNsmC9gBaPfdjcZvTokdGg8opT+F8HG5AFqoi4uiA4cxGAT/ArPYhkwv
fy0CfyRXvCk0//uv5WceSJSvEV61PzO9/98//XuKxv1TcflNPzXHv+rFbyYu/O9Pt/nWfnvxD9u8
jdvpY/dUT5+emi779SnCp2L5L//dv/yPp5+/5WYqn/77Px+KLm+X3xbGL23W1mKffkPMyFX49iJ2
bPnvf6kYHQvV4dJ5IQoCqxtF1j9VjPIvBjYWbVqKfNv1Fn3jP1SM3l9ku5L3yk8KNvhLofS3itHm
91Fq4F+irWOb/OI/smjzAzxSz3u4FMwufXnGRuyi+KDLnfXskWs6WRPcYljr2DYgtoxWA+4W+E61
LYAq+TsDkhyTFZsGGc1Uu5nXWeJI42vmNhlz95/B1yY8UJYH0yCBo7Vh9K6THBXtolNr561TIyZa
R5HN7BVyU2SfATRpJeNwTA4YdyXMgphXy+d8mGoiuX/Gc9sI98NlAtuQ261LsjHP7CFKPqeE5Lmb
aoD3lK0qs8xs1HwVWGeWDNMdNRaTSlTxFs5FlT+4OufdCeajlam4s0TUEkAktOd017FHlDkKqWLy
rG0Q+nmNnyCKZPyDuX+b2mu/+r/kncly3ViWZX8lrCY1Sbihu2gGNcHre7YixQmMkkj03UWPr88F
ukeUSHlIqZxV1igszCXhPbzbnrP32m4CKtBoBnjZpE3dDH6FgSKLQ+iQlZRQDalOJIN4NbS2o5yg
N1AkTy15teoVzCr/S8zJR+NtjrQLIBEPuKM/VWnW5jsrHyp9MzY29GlwsngYYf9Lp1oQMIWOxctw
jT0hdhnv0tiqL1WLPREx4QKNcrC1sWV+BWz3qfChTwUdiLVBHPW02YyqCgXKeGmj8LpKe/SW2IJw
RbVoRvNKUz2StGiIxMVJwV11P2H+pJJby+PsdF0J2O+Qj5QjQUVH1dazzBOETIqx/JJM6RGH94am
r1dN9qew4ACaj+STSVM5ohVYwriIbq2Gz9F2C92uoUVw2NFIUoGQQ0tdWZht/tBlzmc5O6fKkaSS
I2WyesXMWYyVu456BSClLOy7obDWlaEmF8QJ+dK12l1DAmttA2IuGa546QfKUSOFfq3/wk0jX0WD
XLWZibJmTlXU2h221L3DP9h4SdwUO8rpnls4+ka4zQNSwQywHX4J1uYi0jk50GD2QjZ4xGlGdagt
pHfKeD/2MidnlyRdFwe/U4SmuSgkcoHU0q5lDi9/G3S9DiIImEkVABkI/WTbtBYQlw6c0kR/OlzU
VR6u26R5RLOMkMefnmK3cna+Ym7rvidnOLXETjV9JCWT7m66SnmOAQgvYsW5Kgjtmir1TsxxBlUU
xjT1c0+E/SGfyEnVGnlrVk+BbLaTjRZmSpF2xfUS3AeNbrL7VLudVoVhmHdF4CrBGzBeLrUeHL/L
KMI7VW4jIW8ic4LfZvv5upPDOZrhfS5DByRvce6M2bIEAymMXb5+WGyFNd50EO3sMmrI2WryDU3x
e1z+axW9gkcWYHIyGiC6RWsc1GAgkkVp7moU0zh50Im64ySIaNC2AsyyJ6xrYiPkM8pP64YkLMER
Deu/siNr/dgU3aGLqlOrGH28LIF2fh0zBKDQuwn1MQJ0oXrkM/mknqxB01oPog+6awjp6ZVttM1W
SUks6boK6q3rz8uZWaBVJsTKheNcmg+jXxbRmjZAiKetHxclAcnw31adhfMsf4mSFbDyeA4TKTJj
G/dW80ICIxeIomNwxCPxO6MKg3v0T2YYuvoeaoAybkobYE26H5ryRGVx7GjVOE4drzR0g/0qBwxZ
rjDJrBWbfOxdSvmabBYqTMdabx2YjQgHSGsf0Krm8TpWTUhrWhT58iwc4n/nUMp6YRAjGVyPBa92
6Jwlrqe7xGaNnTkXYdNQmirShaNBwlGFv8ec9DhCW1S+ZEYFD9ByPOkUu1hDmx45asYx3M+Nr7XL
BULtcwePk3RPuqOdSSCOvSRyU5r6hXJlWuFeRuU5ymvzEPBq2jI1L2kHtzWZcwUFizZI/YaoJTWG
YI/JkeK59gpv3YUbybczuupF9pn/KkP7KXWVldG5nQcSLIMDWxIyP/gPfjee2AKU3dBk072eo2BW
ffDlcWecC8xfJFAUnMIXdZklz4Wv5Jcg75F1CsTAknSkJI+vcIqexySQCF7R2647W9HWCtSKJc0l
h7aPdBB9AjzE8hojBZXLMukPWjydEKgbpNuxqdAnUR80/GcLgg1C5VoLKqBcNtEMXCj45nFxC1d8
6Uwq/6fGqCpIFVewfTlhT31Z3RhESZzxRyKj9Zt6aVkhcN2yiqVn9QpdYdDPY0dIQM1uEhQ1rdTR
vvWhWAi/f7RFYR9H9xMBetvCwdLYVfMZsj5OrEdjPIFvtdrHjKqDR07OLpdHMe0G6EVdWl2SCqQS
aT7VwhClNxUVOXRqcwj8YYb1OO4q1AnprumBt9HXYQxaLw4DccInat4Ygxl8M7qXtExXhjB4g0pd
JzBziy3+zGu36aEYEZPmJ0euJxjByuoS0T3z0sxSn0TNBd4FTRYaN5bzXDaiOwZqjEhXbuXkX6qq
PqlFW2+VkYXYKqp0TXux+OIG7YU0tn0faidkfPsxTq8TfQcmBv0VCUH+XguaxUAo+EACKJTZkxK1
x2DU2kVOfME4ChTmyqVqmG3kAu0yPXgpk6YPdrbPmgyQ70K5K11zlDk6ymupXbezsLtO15wcHghd
oYBjAek0WIvdMnHnosTGhEEOBrdKvpL8sCjKO9344vQsX6EJivQbimPa7MUFzs1aHfqFKk/APhaD
aXllHtxRXWOaaZ6LxjpWSDQDc6+E0daaAaO3mSIfqnYX0QugAciS67OPvjiWgq8CGRhg83ao1mnc
b7O8PVvT2XSeppo1nvAA9PxeR9aT7Zy5H56YslccQhdphiSWuORqQohHdKqbj8Cl4mVSl5sg6va1
PmwbrdpY9tdUiosTgUzNilUCDTzDOo0Zi8PHZ6EcM8PEGVupGucFMqA79wTKceVyAkvtpQWjP3VX
uvlNquyfuh5dkRjP+wr2A4rihZyslfQN7Kr1ylFI/0hLIC5B33VeARjvGj4hMjwTG6e+DnUOJ4N7
KbGJ10m2ba2rqg5pAgUFUL8w1k9IxZAo93gIkeWU1zF0lQSXBSTxXqB4JhlcLmfv+hbN7m4yNgJ4
ztAZGyoISw1M3oCMlJSAbt+3KdFV/rBBt3HpB9ykVqX5DT92WeytYKqvp0rRd8Ls8z0alWgbjNkA
kn6N1LE+FXHD3M+bx3o0jR3qVPSUlo2BGqss7Gu9j24yebHDuNh2mQZftpouOlhzTXYHvVlJAwyn
bhdq5yWZzRJZJDfCyDC/GS5882DmsdsdStq4ypaF+WqPyZXrDjviQVWCB9xln2W3CLrNxShEuyXg
PFrAzFlniTxIyABeX45HRw1viXhRl8JEmBsabC2bookNsu57gI09WU5J/mjmfbgHWcfoxkKCNsTq
IMfS5F9Ain0OdWtn2/EDyDTOjr1x64/hKuQEZlSAxu16Z4r0TufJuYwkoDQkr7ozwzuhQjagsPWz
2VxX+jziKQKVgJ6x5ixaDLCZEi2QMB+1SEXsF/BivKSId6ENtQ6vblY62ygqoAgGDej6isFrLtye
wRoN29RSlzh4Gm9WgCOlBn6erQndeCRDaon+nJCK8jYzi3MMMMdTbOO+VuXD/LcsmX5Sh+Q2ipUn
VyQnu2tuFE19bZTuvnermH2eFGTX7xbEPZqUkVzyn/r8thz9dZXG62yoTlAA94qR7e2IvKEQhrs6
6LeaWd8PeIqM4kudMr1sYu4wBh/IK2MEWE9aPXx20S070j4FrbqyptzwooFDiB5s8qgkTNE/Qyff
tgV6zLh1YTjKXKyCRjXuextbimUpZJs4YuTvVqy5oFQUEngBsCfpTgfWbWMDUJUWKWhQWuMyCwQ/
JJ4dMQVrbgwRfplhg2ToCQ6xPIT6UG2lHR2rHqreGK3apkLAnl4H/t7NDYJAh0PCOGkIn84wTXlW
qPJBEY6m0l3jJdrD/gUrDmDfc4etaLlnxeHnCaiuB2W/3ual+qzDphl0cMTYRRxWxpioRdMHVk+f
pDH3hQ0ZuXKf7Vq5c337Lki7jVVoHogB9JHW8EUkB1/RoXFD/PW4smFOJRECROcyI9bPN6ZD7Kpe
MMHEVkiPPlhDBcFWlFvMgqxABjYqXPoJiX8GfrBe3WA+X+k6kWh9ae/nxDbbHm8iO9pptUk3ND/6
c1QdpxRWmBWJTk9pYq1KdvWe3jpXmaU9cxZEeoSPsw+nSwG42DYf6cyDD3wNCmXVTvl1NHZAcVqY
enJvB81y4B2Z+UXFg5CRprbkKgXdhRNVoF5PurUVotua7GxJ4HhK0izVLKZJKqlJK5/q5mLnw20l
whNZs54WPPc2ON9hdNeBZZ2SsFvGTf+p6AyiQmBTeRO0szuaAewNg4MMSS8vXY36yY+UV8sYVkqJ
dV+3sGPXwXiwtEGkS2KBRtXrxir9mgSuicvBFhzx1KQI/Y0v65FEEwAGD2R40J1xzMFE5TkV/tc0
jJQUwjMQjhtl6AjELTViYTbCQEHO3UPrX2N0hblnt1a8j0qMJpAfI+s5LGX25Ko1MVhG2mSvYWnm
hB2h+YWqZrjjrUkyBbnmwThWp7B3453RzGQwYBB5suhcUSFMfqOHOUDlLtzzsLGNQqvJSLcMie7V
b+QzwBAoZPobkcz2A9qOCcwSSopv1DINFWXPhgXMLHU40q9rU6p74412praUHkDu61DQMDMo6oKi
Oog0LhIkO5BmsbYtqYJQe8Op6aF2tt4IazNrjdAA9cl4A7C12QxjA2yD8nVQxhFI25CTq8QJGQA6
QUlcu6hxk7Uy890GRYF5UpKjCSUGA/QBa1HK0arDRrhUEH/dB2+8ONZ8bA/kcubL9o0o189wOTNr
LWLZ38BzutHW1jqZeXST05Pi5FdxdOaD9XeB0pbHXldm6i7391tA14yaaKbcxUOZ3IFdEPfTzMBT
hAYOb1LlTPUO8xlcoalZDzdivlb0g8reKlJBqFIFtBbAc2Fi/5+oik/LqkICvgg6jI+EaMEkXZgd
d0mvaqR148OWuIMZCmWCJmOMKLgUvXKMazdLF82APHVdWyT1MesIVFsZUz44S0H6W+/Z1Fgvplmm
TP+2tS9OlQ6A+cqiPXCsdPTFpJFFtkgGdsqF6VBaYBHvReMFkRbfag19J84DLpD9MiowXNT4Lp6j
JFM+aTIdg01qJ5F62/eCmF0q/+pnGpMaJgJstoCzlelrEaGKx90A0N6bHSuAPGfP1Z/d0d+qrv7X
SqeX8iW/beTLS3N6Lv8fqJ8iPvtZ/fQYvXwNm5e8bl6i91y2+e/9WUd1/7BQWtJ9Ajhha9DX6E/1
L3Xzf/6X+wctEDyRKE5spAzU0v5VRzXtPxBtCTDaM6oBpzhl2b/qqPwnFSABpri5A6DSRvmdOqr4
UOyfO2Oz5ICWIs+hlfmxa6r2rgXDnUO/nklibsf6MDXmpUjiBL5X064DkRrnUKB4bkwsnMZAkpeR
k6SqquiRbRTQS/C57WkqapMyGzW0JvgCcODRyfA84YkjgsISF9fCKJ34JSCc5NjhtFCiRD4kVu96
9H8IAC4xZDlxOTb4seOeGoNwSeOZk+DJGCteQ5ES31l0hIIQw7DAazzdK1mRR/DKyc+OKSqhsbAw
jjr52nG42BMGT9Wpy+plrIZXilIAQlG5/+DZ6jyoNTDjcwpcrpaHGxYc+8akWrl8Gw6/NTP+v+w7
zOPs3/cdHhj///Ce8+Rd72H+O3/OGSCwwsaJMpf32S3cWRf955yBoIC2SBV0jh269m9shX/2HvQ/
EE3M8nG6EhBlBG2Jf/YetD8M/ixhqLSC6WdgcXnr/NBzufqzpUC75t+2rlEufGw90BunkYGSBqMD
KvJ5Un3XerCQtpBUjYtII5Ks881PjWG1V2U0mMuWQLqtBavbIyMObysG4IMzDVfAXYt1npHGNVim
LRmY1C0Qoh1bFfiOqjgcTBNjuioscwDME1d4Agfd3KDvWxpgoQ6dSp4hCXm4alNkB3VDTg8tD43a
T1KsCAZKF66lUJU0jQNpac0Sjk8h1kbYkMxM5VtpXWeldJGybjorfvXHQrvojZY/JAo4RgqeyrU+
WfKq7SN1b1t9dhTElGVekY8dPQV8uw+dXtkHOc8yPJDU2Mf40sWa14/k/gz6TZ5N61H21KssrmuR
IR+tjD9GzCHG9Sa8aHG8skL7yGKy09OM2y43snCXPNNGQE04XIkif/at6imfqi9ScpPV21Vquwds
9sfCHii04/QNrCtwrVdZDoeU5JZtT8AJRaClYpWETK96+yp34ttQlre5TUCwnttnPchIode8atRW
8A0O5B1d9c5jDH3OmMODZLpxBvAQ9XDs+mpJ/DUBH4XyVDWkm9Z6dt3Uwa07SirNIn5qhuoG7+ID
JsdjmNiHsfM/J8X00NfpztfoZRQ1LgJ9BX9pjUfkegwkxy8fV3aAhc0uPteYuQaDsaH4l66Di48R
z+vVzwY5t9XLQFOpqOIjLIcb4JEFJ6zgYAMCHzBhE4qsHxDE8Uki5xRq2SuuaPJNCalV3HMp5baq
nYsO/d92iuWEHXkbELQwxWIBv27ZxBeX1FBHu7SBWJE28JwlIMkJZleaa4U4ljhMVuPEVSrBN7ol
p7PFbazI9TR97ggrAEIWatPsdpPLbqQMRGR0WejbhFOOxq1+Msk1c9MNJ9Ccm2zzqKSEpSrTug6K
e+HfFQTTmOmN1Hwuw8Om1UmdVxZxGF1FSrBTXHMjgQeQB382GnFGK3zWc2ddFZ+m+gEk986U8ol+
wbLMxNYskxW3z9PYTXs7I89VBld0MTakX19GQF5AO3lSZcll1RB/a6Q7JXmqO22PS2grSvC7hNAN
40gzwgq9ztlUOsh/ExWFM2j7rAyfhP7MCDoA1l1rnfo50T/Hzo0W8jtV2LQIFs26/pUz77Wa9Ld5
Zyx7J9wEIEdJjtnZ+SMQPt3LLXEwHWXllM2RnOY90LH7qBXLuimJ+TjVhlg4SbuW2g2yqActtinm
nxyO5eKADgCrvj1u3HE4Ihw5SAs8QLxXg3RtJMTp0Keyc2OjR82qroMnNwU2IHL/moyHW3ueeqHj
3mndtmrZ214yIteNeA24ZZmLeD00SEcKam3OzpLV2lHro1HEa6t0T4XlEgOylQXtoHjwyMPhNo7L
vQDaRsqFZWQXocjH1BbbUffv7VxZ1WV5VJKMwpvikvYnDop13YF5sXN9U7jBTie9rJ82eSZXY95t
a1GvRPg0muKqbup6GdTphiP6J7/qzkj+HhB/ftUcNPll1K+mnMB3GO1UM4RFTgohQ5umLjleg4QP
9ihqzG6+eppeq5OwEcTkOdImuVdd9cpwJRL7FhZGTa6KjJras7R0PWhfRmfcDNZE3KS9nuSGqNuF
VK0VQIVPOjH3rAr+a+hPC+BVQLCL5ADweQcNgryCwD+Uef6tRM7AOu7TIaEUAu4Z7HG3tsL+lmZB
v0zRn62wN0SLpEzdBycvyWJWyyfXD+UR2nJ5kk1aLWqCwpBhXwxlOiKzonzQK/FhVDrn0pLpTnPL
CDckJ30L2+4CevVouTSQwb/GB5Rg1/NFwys0jcFhbzP+qldaMCIbTf+c5NMtgQfPBGSda7ychwqz
M1haYh5oKnfHptTFYjZdnU02nBuR1fpVPxraWVcfkQqJ2ifhytaXfawugug+DKxoSWgk6WN0qjdO
ZK9r99S70XPKlclLymyiLIrSiPABxJLXTUblNh4LjmnTKqHMRLp7c8g3SkINM86TXTOA2bUDyng1
wZVL3e8Pbqq6Wxhw+F8rwh2D6IE1n2gwGBJQLLBqblK1OOix81iF3X1h+kAKpX0vo4qiBz9WAkaF
8mV7zPIr3Mbp3GPjzi60blFnw77Ti2+Ucr9OrXHHtfaQx3218ImidnL1AuGDioWmPhI14D+X0m7J
CscXHDE7hn2OIhdbKFWNfFFwRV6EbUneu0tDssmZIH0rH2RLWUPN5EBHzFqpavxAeb7Zkd0e7Bxt
OMXTMz2Hx37kT4EQlvEmy4gVzZJpmcfKNzXRV1mHSlKZNi4BScskMMY1Sjna0SIlaQsbh0txxprr
Td30qLbGqzJCkpg0sEYEmEZsiAFxmAOH9XYwj+htjknq32mT/5T0/swLOHe5+9ib/XPv6ldCsEOZ
zbdw2FX6TVDAIQ/pojdsSnd9ZeabWFWVpUESHp0NxUH8qkabnjBLLyyhMEBD1wiPbymLDb3B8p3e
wrEbPKOn69QhgiNvrdqYtajWANqRX0C2W+huSkBaqrWnJnSY02PzKa9MY4nlBFYoaR1UqOzgGIXJ
KbLYv9EnlI/CT9ngzap7MZUGrmTOaBha6ClczR3Qy1Gz54DxLbfQE7rJdOQmQMl9Ipov1rJul/si
OYa1lZwza1Q3kak1a0e2NObqxoGoAMC1lVvuP6Sha7xlx+aQBGifVuNA+8ysN8SObFKIqwu1fSyH
z1VkkjpSKovM9a8MGysdqSB7jheCdcq5AzR5qVO5G1hGDLXfSvAs5KES7Wiq5yD5ApnNIjslaFe6
GM9OX91WI93FXqGpA/7/OqGHClMzu1OTfD8SfOOEPqnGIF3XpZHfVkN4nPJYY2FrUlrdstxbonUO
ADwlQCDYmucSld2pcYb0CkYIq+fsJcRj6JrrAi7WNcox3pqxL1Vx7QSjs+vD8hEqZ7A2oi2eROVm
QiR6jyB+nDzDLYlUo0XULgOqJash5RfvqybbVFlab8LKINHJtlddrbz+R1a4hqZ0BqYUw4Yt0OxG
RKSeozQ0QpR2V6GBgcdFfakcT7rUv0Q10SSd/q3lfGmWlGWifPP7d7D/mdUJCgM/u2V9fsle3lUl
3v78nzcsYf4hDIoROG0+MOpM7Q+HSxQogL9kXzzjrxvWLPT660algatDFTYLrd8AzvrvXKj+tIZ8
p+XCDmdgGtEc/k0XOp37QctVNh3Jc4T3egWCBmVDVLQsrwhrDtlxgsYNOnx5oBZjL6hqJTrqIsjE
RtjZdLEnOw12Fj2nWeKqK9VGN8iH8KJ4asolmAqdJEsyNuDKdoa9mClaD9Cs7M9OkUwRJKKkeHAM
ha5di06YQB7kz4qNTiMoGofmgzHX3XzpmMg/JJFzpCm4yTjyj4RQjO81KyiSdZBWiMQWEUh65TVJ
WzOTVBBDzbCZN2GUwAkmHIG+sBLpNQfwACg+gh2orkfHj+kzVXUeHhu1VXriiyJqy1Oq6tT705HI
HG45Tn0l1Mgyd+RJhUZOlo0E1VyOsMmenUZ1uBiElhGgUOZeECJJVpLUk3Yi9MUIAyzUN3EPlfoY
tmSg0jNQIwqEwCXEs18IR73joCEG8haBchmUV0Wk5OEhlnEBRW6OyyVCvh7kvQSnrS1KOcxRc8Bg
M9Q4IYawpesWQIsW9mgZ4xmAkB5eu5PvPpFINpQ7dHhdeBqiwrKIXxKWEUt2FWX0xTrgK8T6grzq
mSyL73jmzGZv0Fk/4OazllxjdcqyRe8wMljtShlkXMa02GRt8m27wEjo6dPEsf5VhbxCXgi0o1Yn
Eysvw/Be+RN/h6G5AYYXGFlu038WzWA0x/RPXl7xBs8DWwIWTWCUpAeUgQPJtoBsZPRKWUjRb1n7
8s0U2TKkOewm975aNs+5bYE2pruH2itvOI2oM7qvStsy3gEtltnJDnuVbWhG/IEYlcY2cAGG7fOe
fPot+VmjvyA5jEjo1k2ve4wmy8Z0q+uybak0k5JJFmXdo9pi82l2jd4RWg1S6F4ve/exUbPyC43/
C9IdAmiDWIFSnBjmdWHI7KvuBOjyTKM1cdKrrXykCxrJyxCb6WOpDuotKffDMqdx+3kK9OBE7iKi
NVFyuySq3C0kKiiS2iLl1ii7yUM3lR7GKKUAYZIW9wSTsbxOMXQ86aZELqPTIPBR7M2IsnQiI7dH
PdAo7I1Zr0eHJFeV9dyZIAAv3/nwBOYEFjoKA4doZvMrd8diRfOAq9Gk3nVpQwO+1a0jUAz+CfBF
N1T2broawpqemsMr3Xp5GMdCXwEMNxdMjgTjpdomt3VWwyt3Sf6mKaRXcwM/iTNrleaJanGVTkFq
Jdgak30lIsoLpEu7xtKhcuGsO9evk3OqagNUa0g12SPjIO6/YXtz3UVWQ/4/d12WVstMBIr1OYjr
kZ93HJAsoskQnMzCCXTKrHJTztPgIztVUOHaF5eTi7XSm57KTjEl4WtiWCghFN8qb9BsuVfQeuQX
R0sae7YC2CFe3EYntXmKCI5TyBWiW610fAiJ1+AReF2er6TaaepKT5qpXBZQzPWruieOlpw2jUuv
Gqj6Y6+h91phPeOgqPclxsmEPFZ7HZpFlD9ndZjIPVSUIt4qJdSlFZYm+tPZFJIY7g0k/XUPhlU5
AzfbrtAXRhvE4bEqHToW/iDrqfGkX1npi93nenxlllVZrhujkFLdThgbp1sOBITFuBUx3QcCODPe
Tk31jijErkPx890O91et7nvGy7xRfL+RzNp1MCRzfAEcT8Tr7ytz9IkBlNlkwmOnUyi52LFaLMtS
Nl//G88BCIxRFZs6EIn3zxG9Rh3cII0E83T1hZzW8Ysmw+7Pxsq/rTR+tK7M30ZQmkeHT9yVPrcO
vq8zTthQUwu/x9wEMrZGFiP4K9L8hqMsaeJlUp9Gn0nx86/2EY5hzE+djZwa27umv5VYv39q2ueu
wy80W3NyotTmFBai+VA2mPYUrzDZRRta5cocMe5WtBdLMklL1bQ//fxzfOhMvH0MW9ewsdM9wVD4
4RXjxrHxAuPbCfKAgkAcHNlqqZI6o9z9/Ek/DhqdezjfGAbHG4nj/Wt2WDejQkNERUKwewcBdI5O
HrXjz5/y4/dB4jKnhdDoAbrxkaKQ21ncIR/ifuYyH2pXRzEe5P5xbIbyt2cBJAoDegJvDvPLR87A
NIo4EFZO3J308a2O2rew14P1b38fWlCwi2yTJBSIwu/fGuJflStc7HKu9zn8BOYcFuY7zZWepFR8
f/6wv/mJLDRV88ymi4Yp6f3D4jq0usBVXY8Dw6OionWdgiT6xTj4m1+IXp1OWhE0Fqr7H75RKUgE
I3nZ9QglLgjQbNsmOZAAjsSY1EmYs7//nfDBwWTHL0EnmIP29/PMGhEfMwkpnVg1QUGSeAJfmX4F
DZg/9PcrIkY7DZc0XRF6iSxWH4yDttu7vZmbrhcSbO3VHXVEq2VyS1Lg9kWufvv5l/qbx3EtoAHz
ZpMlIOf9l7IbB3JebQHHi5XogdRLTBOpqx9k6xZnYxzNX/gwf1wiiZGh0CZm4gp3mQ8vMZioTlUo
tD2oSZaXNsEztB/K9512Hi3kMXqX/eKJP44Snkh+Fhs+y5zxkbceRIGB/oAnVnpRrCebyGS2CJfq
IQDIn7/Mv/1y86JhkGzoWOLDqBdmXncpZEfipgYEN0nfrzEMt3e2QzMpIBj73q570ut//tS/+4IM
fmYBiB58PB8WXmmlASsI6RE4+boNCpx6pZdJta5Lrvs/f9T8Bb4fnPNWw5WPHRvyHGj0j4MzYAHk
0AuHknbYISJngnNm3f3C1fpxTM5PAX3mWCr/w0z4cCjICf1AYgGNVaZd+GUmeG5cLctXzZh2l4w2
zPrn3+pvn0capWqCsZgX4PdzICbyZXRimnSuHUMeNkm4biNzfOxYVlqP8lb2i9f44zjhbEC/FO4a
GzeGqPcPjNpJ6bCTOJ7W54hac4ujtx7ayZ0J0WIvAU8ni9GqevUXI+Vvn8uqos7f0zTsD1+0GTpN
ji1646rPzLu0HLUFKZTFdS5F85VUxO5WKVBa/vzt/jhmdGhskN8w43Ms+HguMEmXtWFeEyMTSXoc
daoaX3RAscufP+bHWUB/BRM0RkswS/SU379TCpndG1CDzhpqVHKQvrEGkcXsgjb4bzyJn4SCCw8j
meT9k7pYlVRxNZwZqlbTZqKg55lTbW4FQrFfUXF+HJucjSmEYLgEbId97/3DBiuQrWYRoQx5cKOn
E9hscjP6wKCSZ5S/7VfFrTrzt0ivwnxtf1hJYruQ/gShj9oKkffq4FMqFoX7i/f3tiC9X0Xmx7gz
0W02edsfXiDI0CENc5tSrj/1PiKWnsZZO+rtuLSUIndxKji80xgK4iN9FYngS63z1pvDs8r1yPQQ
C90PTRKtgly1fzGQfhyvfLr5SIHCR0Dr/vDpBDdNvzb41nZpVQsCuNT1aPnDL17Cj1MRCoGNKoGz
EePyIx/AKXs/dFraCSGe6mMxjcVVoBrJUnPq8na0m+oxIuHkN6EEbLvzmVmAdiC1gu/3fjD1iu23
HSw5oKU0UEkPI5veTcNfrG7z8vzu58XKPcungImQcEJyzfunmFx9m7hvyZLVEOzCBkooQkVwA6ql
9HWhnMMqzswjsBaSlSKjTF5+Pj9/mDIa0TmQncjyYI8ChPb++fZUR1ljlTwfseOxDSbKFqbUkGkg
gyLToAEs//Mnzv/ih28MpGVGc3CIxub9YZICQcYwxjLvVUCi83vTL3yAygXp2rsJr5X7i/3xhxGq
zWkkQIgAoPHc2QP8/UFUL43GMUl99LQGFoDrI/QsCHX7xc/4wwidn8KKyiEeQOhbPun3T0lx3Dpl
aAgA6Um9NvJC24jEBNJe6NoCC1X5rSJM4BfT4sfLrMZ6QCMLt6zg8R8jfPKp8YGPIFVOXFxRUOAf
I0v7lLv22QnrO5F1X0ykGabd3YUFao+f/47afPp8/0My9cF44lAmusX4OEGaZmp6bUwFYlkhV4oJ
xiUM4hYGsRiurIoyml018XVVt/0GUnq9bReCztu3n3+MD78v50cNqOtME+U+Px+E3v++sVbkuWuA
9YztHOdYA8+KWvivOHp/9xTgXSwEaK0wZ39YDID4jlMZYdMV4EIWURWWuMsS7Rev9MMomjk1xDjO
JwCOqOD6PiwGUa73LETYsl2cPWQTwlB+burISaGVtrJVPRlCultDzXSqX1BDP8zK+dEQEOfTDidx
ronzR/tO9SX0oHTCieA5+rnKDZsG3hNwGoO+Vuj8Nr93GeVpmORVjpCgCbVZC/r+aRbVsSAfrGbR
zKj1hLeO9TGJAUdbdu/Ey58PkbeR+N1I5XEm/R4mCpI7g3XuwyI30COWgBC7hWo4SsFS0JFZ7Vmy
tvtNhx2y2ROR4OrLWpPWeFe5fKAVqmdHwUKbKtXZlO4UQ72mKWI9S9XX7KXZIRRY2nqg3XVWkYWI
3srBta5TzjvdTthlL/ZxopXu2vI1GNkITGVSID1Qzfj57ev9lg7zf2YPUKis1v9eaXku/kFk9P+u
/5E+59++V1u+/b1/qS01VVCZ4vQw13Pm+8q/1JaAqFgxIChyurAE/+WfakvtD24bqJdJr0PT/Lac
/1+1JSUH0JNAvZmnHNV/pzkIker9Iqqz7fOZuCayGTJGzQ8lhbTrW0UX2D3xS+5iPEDSOAdl8aUo
dfzCesoigIDMsO5b39lTjNzbU0usOZmtyUEz2LcnVf1sl5q9UKzaC43hJfhP9s5rOW4s27b/cp4P
KuDNK0wmk0xaGZoXBCmJ8GZjw3/9HaC675WSdcSofrsRp6uaUlEGCbfNWnOOSX9iqZKjiQgMCRA5
rzste5a9/qTEGqnrWYNFdinbzQKP+E3KY23htE3IYNZN8YwsU9fP8k9efo0TrWvDyfSXdhe7kQ0q
/txrw07uLfdcuDfXIP2Q8GCegSNxnFN/2AszIpgCPVTcBzrqyYHQ6h3pGL50MCXRpcA3Sns8Uk0s
aDdecYs/LWvu4vwiI1ASinccbr1ODOj0Oosr/E2eeSg/lZ/Ibw/L6zh5FV8M9Q6xlOrDxeCrUTDp
rsdyV+6seyUOwRFUT8if2k8USKrC/6xogdoEApdn9iPV7upPGIw/i/KqUb7SWyCgZSW3Pkh8xQCo
QQZVeynyvdq5+5VgL2UmQyzblFqw4tfwUM5H8Bhn9nBLsgGpSWJwLibNL+uSEDD86HsZ1r0eQEIY
HpZvypPytHxT335U337cvqbP/evPr+mz/q1/1b/9+5/xNX+m9bs3v42v5jeL0QfdBEB6e7ka5S5e
dt5eFEfdyX3Tw2uJq8wYDN84L9vqqbzK5U6lvqc3j0jzELJX7JYfymeTBAg0YsVnkv7uZvVQ9HiM
974WNId0jWBzTECRO9Bb14RdadZuSsOR7lxz3YlgXq/RVhj6LX+Xo+35uoFymmu3O3PooKy05PxK
50tt7VIlIhngcQ5cZD4d0RFLsJ4L/jQ/Fp/mgICvwfO9pzEwr/0u4ve5z40Z4YR1nvZVd5a3dPWu
ES/6JFUZKpmdgeME9kyUZbjccJ5pHAhsPn0IN2Hyzc/LTfoSo6aSN1V24dTns35WX8RG2J6lA55J
icSlvEuUb4m8ruyjfijR++/54036dZ7vZuPJqs9vbHWXKw88qonJcG46AWZmYpaYKmj7uUuzm5Uk
TFLHrzbf73goinBpgsy86NCpGvNNOpwZ415d0dWEQolqThhhMrHF4nJOySxB+hK0yd6KL434sj1i
5Zp32O36o3v7ZFF79bTQTAPvuuvP0xQ6EC91sOifpXIjxyGotrp9h8b/hnbf9Jp+zq4uw13olufu
606QA478+flS8S0yRFgEEu8TrOsOzggJAKMZyCs1SiU9x8gzjtg6y8/K9ZhG/I06YWBJJJdoBjrQ
x+elfiyq1zi7d1PdL5YIfsgUmP3zjNNR0vw2VaSYGNZNxfItvQpbMBXiTXSohs6qnHnpRdnn0BBe
cKBhKT/vEPn2xxodeFscPTaoMe1RPpvXR+2N+sxyNaPX+RUNoLirxGsBVBaSb1XOkcPC425lbQA+
LCRcs3UZYK4RIOZSPau/QwzUWdMGKDzxZG3G5QABHP/tfr9Gq8BH447m/nzAC23Q2gk056mIIco6
P7xJuSfBubTOypbAlgsiv5xyS+T4nGr3pmtxpvta3RX111r9qpZRO16gYHrWc0rLKS5sBbDv+VRe
GBv2wI3Yivv1bihv1OUzbX6z3Y3Jcbh07sFCpJrf3Fa3WCL5lxgO5e0n9fVwKS/fvs33fv6KyvCK
Z732Sa5NaLP+619LBvJHc0k+jZwODIzrxXq/oDxPSHVSt8Zc6OJm9N0bYV6hB9OWFx57I0Ot9iKx
i9TyylpKnqR7gl4TM8wG3imMMD24ezRUfqm+aDX6UOXO6ZQgSQ4JvFGTT+HUB5n3PpxewHGIP5fz
GDN4e+isL1UUTxFJigXl4Xwd8LvG9oNUGVdZvLV3XNWaEhmm3c0Tm3BtXlw/5sghDtrV0xGS4lLp
vH0DkGDwaVx77UM52bsyrPHH4ZDBq+4928f8ZZgCUcjAxG9IPF3ytWFOJHDRq89YGzoQjNLdetWi
LScNdAWO9FB3Zki0Cy43hcbtHGWEt1VIE1x9jZZCv+lxpVdIKRTxTC0qqs8tXtqsvzetOWpNuAK9
tdOdNcqbeFdO7Su+oKDNGWIpm+RDA1EIwaL+JdaKF2bzR6J5PHY9MwS2LEDaE7I2vyGYKooHIqpM
oudWEm9ouydjkJCJ7Q5aMJjaQdZ2pJTtxeZ/tjAWGEoZVk0XTdPrlBxdiV1h2gPZLvxMTXe5d6MY
QxWlyGx9utehuWS3mVWbkQInYs5WyvIeXDFN4mT3rqv5k4ZAEX5VVOhmpNYiZMlBk6Albm0a151C
pVaZn9CLXhW5dsRteu2U89eqtL8D5jkm5nVa/wdL0//vbHEe24P/edF584yo+NfFJkXwf1t72In+
5eDpwdoG95He1/9dbFJj+QtLG5t0SiyIvG0Wtv9abLp/EelDEd9FHWZQ3WJr+a+1pv6XR6duE43R
gsQUR7/pxMnzJ2fPSaWJtexboAiVAoT+MMpPNsr4W2Ki7p3l6FHxAbPjsFzElunPGgno4+ZNaw0G
/sz4hwUfDmxxaAp3Wy4CJ3NyYIIm7Xyppu5Y69i58efYYO/1+kzqbv7BBvpkm/7zUB7OQ4v2omed
NugArKTLMEFcaWKcsgVmoN2MiDz65Ybf/Nw4/qbD2Pbhv+wnt8PoW3mQioCukrZzsn3NEgk4oESJ
DRRE+qwV051UrfILErHxvM/UaWcVpaYz0c5u1Ou5wFBsk3Qa8KGn52xOtWgypW2HK26WvbLqrJZt
rQFaoq+Ofi2MQWUubeb8e2ugn6PbIfy6X5Yv2rgwSIxi+j5mqfLokK0NVACbMACDfLwaO4XFPRyu
5S6vdP2LOUzisU805yJJsfDLXAWQVU9oUgkMpaCs4tEnMGN+8sgj/4dqle0iGQadG2q2sHc156Si
oGsSeeKkkhSd1SQrQXdkeJyr4M/3YqsWntwK2r68IBvpF7Lrya2w2U8To+hKGDvp11GExkDFdGr3
hh3L8M+Hcv7m6aJ6QN4GkhikDqfOODkkc0a6nTzGS7YDkRzgvQpFbOy2qIPhW5LvMB2g0ZYBYSrB
YnW7Yez3csFI0Q9osG704Zk0rEMmmh+JYkbp5O4rzBESTb1+RchaUJQsVIiXtaqvLoklg2DkxnU6
GUetuxmhgOPql3cxMxm+djO7z0HHNAHBlcrKmsNhqkdmnxvdRoeB9ZYzT+81Qsdm+17G13mz3BZF
H3jxMafsMue3i/0j7r8ua34BJoXA5h1AjZiUr1a7Iu4xYHI23CRCmMdPnx2jvHZbFtnDXYfI8c8X
1zjZCL89Lhv2nwY7G2/TOul1D1ldj43U5LFJM42WYr2zMS7s8mLDfTULUk8tO0KDea7QsO6d1evC
tB/Tz1pRAL1i0WfFKdG95I5dNB3W+Ar8Uu0txr4i6Yz0z5rYSKlmNzHhmhS51otZycqoTw0j0OSM
xnTSvqO47w+FY40XHqlSl7YJdRGjkxZ2oqw/EWnZHog3nrg99bLXUWB+UBZ7K0a/e5o9imIujXEu
xEmZEbWo2uaD3R8tNEowcbJsxyC0nK/tagVmbYyv3jQzbjvsI/KxMh4SWeukXrEkTPA6ByMOQx97
vQYtbYjZfZiGT6eSjYFFYTZmhDlDtcffPBRVZJrFR3fxtCL9dhctuiWkxGxFEm97XX8pI8I8sdLe
0fpjtUwmovwED1Di2XuIEWYk3QmngbsUF5M7zwTTDvdOri/7Pz9JzL7vRgSeIyqZGoZY1zl5kKba
HDGbFMNRcfF1xR6GIzJ2rf2WqvXB4PO3h2I+hYyL0Jx65u9nW5sp0Kx1GI45MTKA79IurAR8CdxM
6Qfvx5sI6PTRQOZCnhOxRqrzNjj9cmVVjUa/Bc3sWLZqf1W5FcvHvDJup7GfLrYmtl+kqxs4U4cd
RFMB2Q2d6TupsK6XAXRjIgkCXZe0+kD59dbw//2DbahUi14ONTRaZidFa0BI6yRdTRwTGlYRWiZW
/7ZKuF4uW0JGJwPsROK6gdcbD7HIjBBmYHxm1eg9am2193Y5rWeKUkKzWEcsJIA5P7hN71c+Du0J
asCk7mCSPkW0A1NKbX0x8NnOfXNX4RmJiCkvz+21g2C9pCThytU+kgVff3DkdzPG1rPkQdzWCMhk
TsMpRKJqg5PW9cVSSDdCx9+GyUBIwZ+f+PdHYVHHIpJ/UBQSG/H7Y9iOXjsKpM8XldrNOxU0GuHN
tbL781HezbQE7cFPxzvBao4h+uS9shOqiSWG1Itq0fZGix13WFUNHY0jQmWyfh7tf4va/7WBrf/n
7cWh+3Fazd7+wM9itmKxI6CVse0KWH1uRe1/V7NBY/1F39FhyDPQ1aGq5U/9a4dhWX+B1iclhVSJ
rZu9NXn/tcWwtL+YaAy++7PQzS/9gy3G748IjXkUOggyt+fDsSELbC/iL2OUljhSyqVrA6Hrjzah
SzsPB3WUr5Wyt9CIfjQm/r5m+Hk8Pjnr/C0YwT6NMCmgwJOCxPFkXVBRguLK0kVP9N3o6fWut1l9
eSSc+nSgOpwtTfnQuQs4wd5sDgTGLuf9RCGQkuN5Vg5aqAx6EeWlrD/alvw+T7x9TkxH3DK2fuRe
bNvCX68LBpIVTxsldxwWTyQdpOcpUCKgkkJ8IEp5fwecjd3A0XAv4Ts6OZI2SE1dZYuhzksFruPZ
3mMoxb9GZPaTM7NR+OXh/Jut0Ps7wKAPsJ0mLGPCu/SLTC+zqtMbWCjFhB0nX80gLeosMNJiudx2
YmgWFPeD+/43J0kRhKNpm4aA2IPfL2cJD0WWZtYFtUFNTimr1m8lhdluWMSZ0Sivfz7Hk1XZdvt4
trZ8BVg1sGxOp/kerIJRZgggzbUmTFdmxfgl1QqsSg3xBA+YnzDZ8wBhJqET44Xx2tmfROla3x21
KanhG8R3UN7stDoqmwmn+aKr7BA4h3UOc+izX6Sndd/SqVafBBWeCWDN6n7aUqbF2Z9P5u+uHQ8I
yk5EH6xbtkf1l1cUM7FWWmlLaX9U3WPdId+r5LweqwTQRo0nJfrz8d4/+igTEQJvDwiz8GlSm8Vq
21FTr6ZVk4kLImEd8Bi5GnUCBOqfD/X7NLjdJtchfc6kk6fy/4049OupeVo5u7JidT8tOV0Rz8vP
XMDMHxzlRPbAYRhiKeWgA2DCZfA8efoQCSgb76QNCDmdo5xcxA0W7r7AttSiYpMEWlu2TZ1aa2SV
Tb8HRkoKpx7b/yjG7O2D0Khna836Ak/JaYxZ4tidMlik/CpjTI1x5AHFuW9dlDNdO5LNWWklnvbB
FmUbwv/fau/nQZGRewb/c0Dwnqz2WF6OIqPMgBbSyAODt98nz4fqd58UvgRmR0O9d8MyI1Hxz7f3
7y48LS0GUSRZBqsqSmi/3l9tqfDVZZxvilrTV7UYKGdOuyJWKv3YKQD2JlrAV7nd6RfD2MyhmzuJ
75Lv9sH4827QIwCMZ4z6HhddQ5J28kGGWOkhZLYB6DEZKFmDt5saeColnDU4leerSoPsz2f//rqj
kaZXzXCL1oZK4e/HtGtXxfpJehw4wHa/UM0L1l61zus88YLYaSQk9C3NGV3FB3f8b647ipBtNscs
CWdoM8r+et1x/jmQ/bfur+2ACcdJftEPWro36iT7ivObjlhR1tjhijTC1t4BhzGpXXTgNP98Dd6N
JShj2WyxXNkUVqx2f/8gc+4WVVe5DfeZBPmunmbAL0JisHSrD+a1d2MJhzLe+vKmgcbqVFVUTmIk
DIHQ1qJ2izNRlgA/DXX5YHB8fxSeos2iTFYtOgPv5ITIwkrNYSboWahqB+qkyu5mRdgfPK7vL5vN
iMVYxT51s1xsj9YvQ36vTdAnV1kHbUsbBOh5sU/NYoHtWusfnND7N4M5xUJjsxWskVCcvBkxiPx0
MDiU0qUqQNjWBDaQuXZU5faIqgkFTVAmsvhAqvn+5WBCgyOyKTkYC08lhZnoFOogYwNvRCl2i6UY
F3MZ18dRm5Yjyge0AhS3fLv/aDQkMJKL99t4SHgsKsZNLcKmnFXJ7xd3tezeECXEHak48jyGvF4T
bKEPN1mmtmlYaDLbk4Ex1L4cZrzcRmk8IBjyLhqRDNwDszLyK3NxR4taXQ7xzYSlAmdOsbNzJU/s
Jcocm0WHABn9w6iE9bA5dqsDjt30MpVVIv2Zdo/ct2lXnBcyyY2oW7T6K+8fPPDUgmu0T7H6lZiY
LOuyLrpGRg4iBdQkXXKbx97o+NKxaeaaLnhOH8UivTZa3/ndPKztdStH9Vm4i8mqRCs72J5el81+
tkjvrl8tniH2zcsa6U0P2X4Ewev6s9kLervkupBXUtAL1JpspJDtWbQKu9br/TWPBZyjoVW+xdls
fWXFTvmbpZR4KNtV3hSDtFBtOJlz5gjVvF1z8HbROCXqmWSdYR0zUHmPTQPnxXczVbzEZed+QagF
76lKE7jMhjErdO3j3gSnYc1DOOFv/UaShP5owpIpb6irG06YLhvkfWqKRQmmepY6lcO1AR9eZduY
bncqtlfSWiCG0+eYIvBVmoi0Nt3SO9opvXRqR//SVa2zgP0bpwWbf6nRHK0N+ujLMkGPRyTpEu4B
A9lfxwIxQVMmbnY2jK3ihPQPsw53b5wvsMad4cukt2wO0jlVEHr3mfkoJ9CltGjURQaLbEcrWuTY
PVWqlsogSxrJ9mX28igdHfqXK7lUqZ9Rf0+DNRXtVVu7gFYrvc6RBIkJo0RSryZRIUbfT7u8l2g6
sCMkZYRY1kpDRbOzKkC0X3+dsmkk8SDP8yoEnoT1lAhEg5+ban0Pn3udws7riJ0hfwr5z5xMrm/U
wzoFHvDEY18NwwaCy+f7rp1MgipcD3yBsajTIx1JniKg7/Oz06KXw3Lfi5vUkovd0m9tkeWQupKk
O9MU6xV0Zw/qTA+pJcyHuUR7YwskAkM1rjDLs7kNhz5JD2qz9PYNZjcHtnYmtRu99JIsKsYeL18c
p0sSgWmfLrOpLF7HFWRyYGhjCZHamm7sVR0qFsar4ZIhUSRXelkT37bwRE+7pTTgkcyrPl3DvtO+
rKoihmhx9faQVgZCo0SqQIXHyRt3nj2TizH1jv2CZ6W+cjtirf2hrTXLT9mewfDtBimh5NbZd2cc
NNBWQtRZZHRCv9GmBjWE6pZ2ErnwgEUIirstAaSK+bAptD3eztkiX4XMrBkkVKq+cuFZcPV9a63h
ukza61KkmRp0xqj0UT+UiwcwbaXwZeHMHgJ8PcpF2rtajbwrposx1+q6BlWaWQiIxpp3ncwd82hb
BU35cagHSGmmPcOErUpTAJBQlT6sll5NKC0r6L1qpbQgCFHnfckNazKw4InsplfcnvChQU69DwyF
UAvbbewHrN5FB12n7DCTN/qEDEMIbO6j8L4P2sCHjaEZf677YrmtJjYQ+7G1CTue2uqsVdX4bnur
zb291MKmITKOj4rZevdy5VWCy4zf1R9sheZ73VYUIpe28n54LnkyW6N+uhCzhkM7dRedPLlUZDx7
k07pQCZJ8ynrhxFKxNA0Cg+qLoEM9dZCbQB+uI/rzr6V9cSYYM81jZ5Ops0XvV9hCeaQHb9biKKf
enbEzX4aSbY7xLzYRO6pqRX0xsheoXeWGVxN0Qx3dk3jIkj6eoZlP4Jm8EvXGUlAhhY2HlIpkGSZ
GfkNY5t7WmA5qSp829oGaS2d8n3qxABK5zIx7hENu59Bo6s95EF9oKHniBJQMwkJkUb42MOSNrqN
975Cqk1fjlScJB3EZb8AHvfrVRY/Uif1Lnkf2ycSz5tvdq5LOh0STiHjvjOBptar8WIeJ2W5YC+W
XqsQf4tItWuCKBiYre/EtXU59NJWfxqKDtB1Kr32Ou/pZxK3Bi4agJqmXmqDS/siZRNf7EbbkgZo
DXN2X7mdU3039YUFNp5IrD4sKnNZeKgS/fvmO1v9jucmnK3K+SKpGD+ttLzWMFW0uQiI8x5UOOau
2Qdln6KP62EbPLADLNCNOat1DWoNAhM4n6o5i8fMVVFZLET68F1JUpDXzce2cBG9aCDFv42ul5dR
vPAy+IWwYz3MWn2EbEJXge7SWCXOwUW8YTGVKVi3YTArBwHxkGaemFfbF1qDojBtFRRWcb7WNAkm
qUYUybKSD5SaDOnOmgI+FrWi7HWzKa5FMcdLKLqsVHzyFeMvC9UXGcy1aMC9WkZ5z9TVM/5OFgV+
CiFpkLfx+mIXtUwjntDlUzWogqsBuZoOrza2yW61GwNHfUOnlEGSUB9+1W56f6wK1GpFX9kiXGCr
HKpY2qvvVIXz4jpxYTATTMjxYnNicNfSjp4h91Y/Nnaqd4Est1OgMtJ9FaZo0jCD2Ixy5S2ZzFMW
XsoEYJTfy2Z9MOwVgZFhlmrlm4tjvFag5SRcjbZAwwVbGnuSUtaPCCeUnDZo437TvARV6To57RNW
MdIXiHA078yVU8AdZ+RHVlgdaI541L45wlF/2EpNZ0tlGQX7aoxfk9FtHL/gUhU7u1ubm07VuRem
YbQWsQ1FfEQmZHw31qlHmLo2T9WwWNfQOzx8L4XR3ZSFol8qtOE7Jrzy0bHBeLpkolHMyOKeRtus
klIBrntX5R2TjGqku8JJmgNJxDr+yCZHx2TUI8jrRhl+NODeH8msND8rjTld6I4gylfoskujmiSz
x0kulQXEByBMFYMYvzSN2pRn+WpN9xPWGPKeyJ67bGbIVYGWu8P9yFLpeR48qR1SsRaf46bWGVd1
pptgUsslis2yF0dhOfmDadH+g1RRy50uChSefV0Q35KMrHaxhgEshgFXDufQVtokaAYqUEjM+D0B
U+/yGg8VQs8KybEW5KOoqGjko/ZpbRYUl6Ja1nvR4EcL5Qz1KweegKOomNmvDjxCRD/3s9fdzUR4
oDWJSROjRz+iTZqljXbRwb5NJJeWSPIM6rifQypj8fOgG913SSDGZ3KLVZIztEFvfTWHQVqlW3kn
lp31wEPrfE7bqT1nnksc36ucWQm12SWNgkWh8EITuhCC4rLJkHhObq/5qk4czS7O2zaOcq1M6Nqn
ZZaeq9DnD0Kqc7YHAGdk0Fh0/UFZHCZEu1JaIxAE/jrMKHp61FPV2Kiphf5CmaAd6LR2mRfhEslf
YIpIi5b/gnZS2JZG6bcS2YW5qHMZdWXp3amDsL0zU+ooNnTVkp/6mD8YeF46fdFI4iLjd0Q4Lc0c
vFNj6Xfse7zvbYXYUHN6OKpjnqmzX6sZ7Glu2krgqKLGj3E5jiYQJPCLRIOSaXGWeVN9KzP4dmHp
VCguQUYb1yKVphbEIJrgn00J4zvU3ulLVtvo3VCQsFrr8wEin85CQCBq9ZSbLk9YqNlCrw9jkzAk
GYpSfDcLlWXf2i/t7aLFOuJCTR/P265F+OAMIwpYVgQElcxOTqLrCKpJRIB8XC+svXa9yZUYtXAm
nfY7bkum60bTiciIM4m8uE1G7eASr3BmNxi058LVI/Nn8IC22GcNhQjuzDCMN/OSskaPR9lSlp2l
CcNbl8u1Yk/kRCw6ZZlbRAf4yeM1nSpmklX7YQ45XoFU6eBeQhAH/pMIaudzFVe1n5lTIeFINel0
1sCGiiQhATOhGyUNB2cQw2PXOQvUvFHlmsYMpj+EmzjobgfiBVEPrnXoOlWmRE1FzgKunSF1Qjzh
dCqIe1lIzNOLmmcJjMXzyGIIC3dcsEHWutbdpLQN717Zpc5lLmRh7JxxnhkHNiRm56jzEihaNxcU
m7dCnLKo6q2ZxYsFPFeQwLW6hLH55dIDRp2E6C8dY1kH1Igd02iBNrowmO9Zm/O7QYBZwAVjhWwp
OzENzACVpdWsjCtu4dytiLOLDK4gb2/PMq0txfloj/NnIo2JC+yawgCm4xQH/C4Ag0a8EwdRk4jC
+9ead8OITxvWmnY/aiqAoIE3k+C/XsxPMZEPWLpdVexWwXKQDkKr74AqIlGuUmbqqFXM+TZ2MGP6
vV04nxfCV9BQN65GhG8zrHGk0U+RgVUx5GD3BYWOdHuc78ylZmBbM1O7SZrV+tHj/8OVFpPW1xlV
9eoZvfxWpIk7I5xf20erzslzTJ08obIVZ30XQOlsq9tBIrMYuiVzAtdMTcUntJM+cdbRi0WFI3lx
kgYyU5Qy5RKLYoBsCGPZrvey78z5Qu9mGlKSAMgrrazRlaoY5dugdBRxtnYLW7qZpx5kYumYaK1Z
8kKWyqpqN7mk50F6WqHUKvPSfVUWHcgX9167LjttKSh+dWNYDjJfET1LCynQYJuBno8pJ157hCOD
JtZCvH8okvnr4OpM2OU+F1Zqu2EFovSbKDXvcs7rHmBqM42+EJ29Qlhqy8fJ6ebbKYmVH0wLMYqj
CWDmwRiLyQmmCtoo9OwZNH6yDSlTnE9axDIJrr1EzI0GQrTuXheOfPTIt5NnRFRkhx6t03cPVc6y
h3Qz2KEk9TcJ11ajruDBTXoxB0PlhmHqg3GZrmR2CbfE0lcCX42ceOWCCk1x2C8LNHJmQQhbwGdK
EGG5g6eGVA+VfNejDTxLTRE3rJfN4nnlJbbCRRmqY6mgBmDZP2ZXujmar3m3mD9kpncXQF8deMIz
QRf+DPr1K2I8i5C7hOHCjisIMG1a59cLawUv4MYRtFqTInnoeuBvhAPa5qtpzM0aGrLljYDh0hh+
zL5X2S/1hjp3oRuY4SiJNqFYAdyzaxIsAINWsYqEF7scGjGTdZRIW7V2RC21c9BkMi/3TLJlGfYT
lCo2kG7mRgW67YvZzMgFZGeUMwxlIxtnFD/Zymqu/dbraY4CuEmmq8Io1qe57/ujzBbI38AGn0pK
zW5gzo3OBE8snHGeCAHpxmMS7VFttJ04x5C3JAjcl/YZtlUMqaNbEWe0fZOUwQDAzr0ytVr9VGe5
s0SjO7XUHapO/d7PLsJpdmr4YExt7T5ZSuPARO8n8wG8kzMfql6YP5ZsWu+E6eIf8kqgweymEnJT
4HuREtJYsUsVRrADwVS7KBcFgzDfLhr3CxqIygN1amoNMU8DY0rKawC8WdNKHk5zGYvDZIzu0SMq
hcs8punB6LAJByaSHZak9WAQUZrTvNAbU9YHXODWGDptl5/LAkJ6gEYkloBxSodmdjzjm697T/N2
zkThzZd5Tlun9OyKYE97qMKuUsUVLbBUoalXLdZe9Kv8Gjuyu0bxQolaLVrsK0tp1+auEtRpgrrS
u+/ZwkITIo9l5341q8NttRLFG9pJUTzQ92Fnmk29Zxw63mbmmAYeQaQO8ErO03yLP0eyz/7St6RG
ZOHCZINJkT1Mfz3ljfWSEeXFTNQvCpNhPeT3etrXHu14s9vC4mIkN0myIPzsGqUp9hrlvld6Z+5x
ZWkvCZ3NqhemuPkotcpOw60wmbLgmCzYYyKHakzfi1wshLJ1SAR85ZFuocXOhquLb0RXsrJJct0V
59RSADoXxiJ9ZWBDGQhp2usRSeiE22WkpuAXYytRJrbgbqmyjJ6GZYhzg9E3KCYOD9TKXW8QpiUM
F3dPYozpFNlwL1+YfxEuesCHL+ciTqxD1aB+OeQA61gBOXZjRaCoqOPksF+uyyafH/4bAZ+m1r3C
zaWWeIN8Zr2b3KS/+u86LpbVrkAnm2Wtl6HKpH1GkA9Bgn9uZvxN4ZgHwqC3jOFX1+2tav9LVd4W
nQTo0BAVVSgmxYKhPirI/UMUE+Yxk9bM3htWI4sjbx8TN/xBg+NEqUcjj3gWwzUhD+A1NtBu/X58
U1TTAONSoEnuS4wkKvlsU152+84UeaQqZXzQdJHtSkrDYVZjBO6kt/zT1gQfgu4lckFMufBrTrpa
iuXKxkisNljnQT/PxKBRqzasq9Ka6+s/X+93vZbtUEiwPJTINKRPm0c6RGWlMxnhTMp7F2aRAg4G
c334D44CYI5+xKbAeFO5/nJXpZVKTTgs941EW6Oyb5RPdQOE8J8ehdUowWn0OjbR3Sm0wTXG2CkE
Kx1hqjMBu7HOacVoxf/x7aENtl0xwtJt9M4nHdc6LWPivfsmmPlNZ/BEu/MmIYCy6pfsg0O96xxt
fRSQTHQ3MdVyar8/jksRU/oQWwtbtZPzdZVToCRlTqprRYF1BR82OJ3zQUv5Xd+Ig6JNVyEobe03
8+T8jAo0tMaMQLGbndwwskqfcmHvQeG+CMyyoaTbGsSF8xG37E32cNo2QhCBIhHmh4Zk4ffTVaHK
UVvk7TNGHf9oQm566tNZ7Q96s9xrrWoclVmnVrYln3ZtN1w09GjUQKwuOWBK0n5wJd5MGKcfCHM8
Jg36nWAOTpqElqzo3nRcCgBOOAZBfoZzglofyX7sk7z1Yxin8VgpBr60FWfUqvTjYTS78swz5RwU
Kds5G7//BYh48aKKNb6zAZsHjVHbH4yc795kaCVv7xZaWBrwmzzu15GTRGsVEh9OOUef588ldodw
IZf87B++YxwFMAhvmAvggs7i70ch21u2dluRiFrpLmGnzsOcK+3tf3AQ9LycBbqtdwyhceC9Ugmc
C1yjMM8mTZQ349q4H3Rlte1p+u3mbueCdAnYCowXRCu/n8tgzMCk6rimPzqYV8Y0UnhlgDmy2FZ8
SUvA17xO3dnSTG8HVc+DVQ7AX3Qr18kXz+uzyoJy68pZ+dJYo/v854twIm3eNCXAOxDH6ryNKKlP
EWa4UTI9ZlcUEH0C5jgRj0Mr7uxpbS6IuMjPS4nldrUGyiHO5AyXrmsCfXWGCW/gAnDWnCmfgo65
//Pnejc6vH0sVBeIpdD8qCdSl84bFpOae0MCqlbtkiajujVqILIruzhf4fUnZV3ttMX7/ufj/s3d
wiy1DQyWQb3z1GbCVgS+psZDUeBhoVrmsoiMqb1OavWRNOD9KoAnApsaAj5rMzKd6vWp8o7KKjJm
kqKivdqSUVuVixFVJX3kfinUYEwy76r5P+ydyW7d2LZlf+Xi9WmQm3XjNS6LU6qurQ4h2RbrumYi
/z0HbYevLDvs60Q28mU+IICALVlH53Bzc+215hyzJWlIt8kUzMhj/s39/AbP8fn6A1VZ+SMoCXlM
v9n7M3um5O4YDwyaCFxEmMLPUPs4ptw2nG/nZK/Mk32AXZo/2YnW3aYiIx0Gzf3eDqvqJWsbeMpm
JC6IXGTeBD3JuMYIxllJ5XDtKZXCXK/TzPsJyNZGaQJSKY1a/p0e9ScLBt8ZMAlSvCDGvb1wOUIo
0px6POpGOL3Xw9i6gj2e+3qnF1dE+0j3CoOWU8lmgvvrJbMWa29ucOhGa0GAHhJv3xshSaTJXSXT
VnFzReufRyuQtzI62Cu0O8ASZvt3t8ZPtmBjlUCtjj7uks+KyVdlTsHsVciRyN0MPeEV0rb+fC4A
Dfz6Xf3kRjD5PKFRAt5Buvxmo0fWESeKzaUr8Flcy4Vas2OF8bmVVspvqsM3mLXPa5BMdJWLh4Dw
R/vR1OkaO0yTu02nRK6iEn9JQm1/VAbywaMuZHA3ygqd/ZUlEYtq24z5nRIHJ1QqwVEM9W82nx8/
YYbIMiI35XPh9RY4RIstTPshx3kvKclWa9F2Vag9fnPr/bhuEOqg3KWGZBtAI/T9g8EWIWNtqUEb
kk3xfbEm1QyNPe4KVLtnoMd/5wn88YryeivvBAUqOvS3XhFNSsl8FLyeJop404IA3dCODzZRiY/8
TxcPL2VCzV3/x1J989Zi+qJZPZGvY/Z9s9dXURIwt2mvxzRXf/1SP7lWqy4Ndf2qjFTkN/uXnTLW
MjNWzJDF5UbPDW0bDYr0m1f56bWyDR6SAmWVZrx5Q5YSyem0BgaRI1VymfTmWNAJcrtJY0ZnpL8D
i/70Wr16vfXrr+5xc6rl2ML45g5Nv1zXBnnBiMuTTTTlv1Pu/uylQGKvD1riioCBf/9Sjd0Go6Tw
1sKqsRyIzIrbEjBwlFYo3K+v1c9eigcdZmo0d7Ro10/51bsKxVhNykBnPak6bU8IYADFI1fOSrmT
vF+/1Btn1LqnIInnVAFFmt6SJq9nnlevlRNXRnMDYUEB/Pm5NkrEsVpiXVSGIKuMSGrD7XOt53G2
MOtum3mzlvsXRlQHbqJXmD/JbrC8Dr05A5Kuqj3MFb9jjv24eNdfkkWloGOzsex+/0vKHXVj1bPJ
GhPupEkJAnIrhP2bjebHjx20IQYIcKMrbe+t0pHWPXrtwcxcgRhjS0h8tq9r6ERaSoDSrz/2H06S
YOt5aOBy+cxQfftsKuPeICt6zBjSLkXqMVcx7yaLGeSsdBgC5cwkjGOw5t9VsT/en5BH6XWteLg1
jvPNIg7seZnJgyKReB4NwiLCsKXLr3S7QQkIQVPLKy5+e2CpL2di0GCLpGa5jaI29CsTnTgAuyG+
nZT0QtYH80apxz9jH6/rEf2zYfBb0p+g1/zmNwxtYOxyh/qgEVZ/LclhedrLdBGiUPqdSv7Hi2Bz
MGNNIf1nr/ocMvpq6dd5KnOgj1NinIi5FwKM5sD0evJGWZO8wGxotM9E0f/60v+4lm0OEqxnhV1S
pq30/VpOKgY2dYVIuay19tYa1fkKIKrxNRL6b5MLfmjdoT2GaM42giMORNibaqvSA7200gn5O43X
wzIRJq/29D9RnFnTql1jnjiM1riX6NeSXM6w/I/fJ20ZymXNxAoqxPo5vPp005ZQNJEriUstDbyk
7BM/jabw+tev8uM9C6KdZgDFF7z9z66x16/CRokarYXqg8V9uOrm4RJPRP6ggx7733g/oOIJR1KB
ubNcvn8/cx1K8Yhd3U1lO9gEFeBKU7arm1+/n58cg9GMY11AuU+7R7yFmy9lhUkng0ExwTT0E9Ex
PEkJEvPMOUi8GIimb7TZ7GmiY+6Uzb0/GeMHQkuCDaYG4TMsR0SYzB24HSYuv/7tfraoWFbrKQwK
HCeI7z8DZC10eseWUW4ctaDXiOIpUuYbHBmAxHSCqbEwgmJTGeQq9pgkfvP6P9w7fC6sGrZmvE5c
iTebAztkE/Q67PwkGdLbiBSgU7Ml/vHX7/LHsz71NUUSrYjVw0HV+f3bBHBDZr1hRDDZdAE+rIsi
4psCFHtFRo/fSFNrZycWkhkFsZqfR8uTpkTDNkWX50tx3/mNlJm35B0p3udf7b8dp/+xPpZYbn9v
Ot2WeE7/cd0/f4wZSscfutd8m6//+htOkR46C4VD5kpi/4pS1PGesiOy+wK4YZbBs/Gr91RV33F+
W88wFBdrw5p199V7qop36yMCowBdjj/ynYqVC/nqAAx4Glf3ytUhO56Grva2hRBXtYQzzKZBGtiL
U1OCu5mdIFIb+/1gZRvGUCeLqdyTbXzRaJ+KjnzCuQTxwE/zy649UrXv8jJ1xyU/lyTjUA7aGfTd
ozWmdzHRknK03A6TgZi1Ng8ZRNuhaXdKOgClEs+zHB4aTb4qGSs4Umojpc/1jzlz5nxAGaoqL4a1
ZjS3+bjNMvw7ZZI8I5YzPlXDQJC7WIRyO6Gh3up6XZwxLdUPg4WEeUwUdT9F0P3R9vV3XVrrjiqy
6VGeESRO6mr+Im7tMiqM57R9CtOqPA8b3G9kWH6o5HiifYeacm7a/BDa47ApaGidq4oZ7ahFSLap
sHOswRLk5KoJhUHXGFfTnF4z1Cs/0Ptiqws7nLGUFGfIgXTSLdF3w8Mw68ilTkVHUljkwxbmfZ0D
9pp723KNUBo5rRKUOesNqUpyddGgllSTVWifd72bGRLabQaEXiP3ynsddw2GuoumNcdDmrfhpU3T
v6sJ8M0hhUHCB12Rbu0hh0HZH7FFukRe7aOx2pnpsR3To5UQ4Az2pMmJyu32JTSEQC5A15aOpS9n
ccwYdGYAmwTR3RwOfEN5Bvyo8+ymQyVTtc96aG7gE11w7d9P1eKPiOAU64EUu82CHjDWiv1C9jOC
Scm8RkXlQn53jaKAtoOikTyqxIYgEKFNCaf+oqjn4n3F1A4M4mCSy4ulovrAIV73Eh3qoqJVLeO1
Ir1TO2KwsiI4y6t03yxZs0GK/ThhTroN5uq6DWcZZEeSIA09VaXyoAfJJ2rHNko23G0bE+2pI4kF
tWuoX6MiYvy9fGjSNrsQeqXv0PYfkkF304BfkcGz5I09eQnqMG9SBamBqhQfWQiSu5gTjTJypzdC
DqpjnmXnFM5EvK1sorbWT6ZG5HtVm9H/yIyAzLolQ6MLzzWszU6YRoUD2+gBTvvXIc0f7cv/5Rhi
KNWY//Fw+/tN96Yvnv+xb1e3f/t6v1W+/dsvW+7q3ifLAPYCvaDVvk8b7Mu2y1coPilzkUjQN6V5
/m3bFcY7+sd0M/kt8CWx737bdtcvYdDCQ4mPkmYFm/UfWP6/73kyGMSPCcKeBwK1LAk1b8oWReTc
HnqvIbzt3LRHNoBg7iFR0+e8j5qtXSrTJqt/xxz5vjT98qq0CTTQUhxp6M5/X0XwF7ExJxEKBMQo
TkftSqs3OyRznB8GLT6bm5LDs6Fukzy7CPXIdNscSChF1W3CNuvxIFlcGUPMl7PnH63V/zdRzF9X
Jc/dv1/R/3zu/3HatxyceYDG3bz/+J//8a9/9201c0amSkB6QFIY3YBXq5kGBLUfM4B1GGBzCvha
RAj9nWUzqaVkXA2wa7XwVxGxfokfwwyXJxX3HK3vP1jNb3HMLOe1BcWRlRqYc/xbyo7ULyVJxRGS
5i48qDOnqxn/RhSoCyhSofh6lKQ+Aphr3OaOtBjjbiA8zlN1ctp1wtr1RZl3U2jsi4X7odUxq/53
lfplpXwu4qje1hQM4nw0/Kq/Wmz/48q/9q/ufO9//uP+U9t9aihgyZr8bvH99Ed+K2SZdmMltmUS
qFAFsld/K2ZZf6sohQWF5Xpt6/2rmKUaxgRKaA57KKvl2zqkmGWwSglMNNjn/Vb7k3XIxvljQfv2
s3h9+G66Xm2yvFHcMA8Q/Or6LoQy4cdltexiTIEIw4ZoyzT2VM+ky0Qb7mCPen0IZFTXkgNWhNRp
enBbjX7WDykIlNTDKHCW1m32aFlT4A6ShuiMtBZHMCraUtzeq9iZnDhLSoK5KVeRr2vnMgnkfhIv
L5kevtcwP2zmxRpP0AdBeEWFLGf5FRYtUhQJDb7smRm65lBqe7yiq5oQluk84jJD146+2Y5xkgxl
U181YlVh0orFahVP25kEX4du2eQqBa3RyfSbAlZubmkbDBb3aRJVF6ApZ1e3CPBY4uam1NSnqInP
ity4kiNib3W5cdXaIv40ic5KcsKXMr7r7PiSJPcTegKnUSxQduBUzdO2P2GODSVFV0fsjdXi6iKh
rDXtrSb3wi9a+ZSM8hcSbwO3CYkj1yZxkvfLybzIk6dqhEDkg9Uzk5URkGdPLXQHGIstGHWJVHkG
HSScNvpm6kZKw9bag5brmVnP4UlRAZ0F5Ig7Kj2qVZi6QWFfp0G2L23rvBfhskWLMX1q2vqFPkHr
Rjr+BCSQ+07JvDZFyltYT1Uw7YMUvpnwCC5NCInBXWP7Y2CeF3H20s8NoSpVD1eyyMFKmk11bizk
qvUIPzniZ6anRjJepzbs2r2Y5RntnqSdFQ0QcCIRmq3GR+j0rQbUVp52kPnM61F5Nos5cfuojQ9z
HF1HoViosAsALHqHFnniGvflktzH8YJFw9y2ccin3BuBXxdTeTGTy3rSNeN4gVPPcAZphJVQtO8B
J9hbpuyOZWYfBuZ8G5JUnS4Sga/RCz1QwyecOabi2CrziSnJxVYaptsWt6FLe8ZC9FxBNMGpVuJm
qASiFDM/T5P2huwFn0cVBO3eSZoXEnw38Vqsq922Rr2FKVt1+yJi8h07UVjtS2DvzfxYz4qT9jV8
bcNtyZTvCmXbkLs05NWxDoVbyO+BFTqYV329yX0pCN0JHEwAc7dOdG4O+2Kysq3ZXMjYr8fukNik
m56lveVkqHQN9U6L8WJPMT0lGXCRpJyjRBHMGENfNgHbDMO2uf0/+ORYK5wPZcUGGkYdVNmvFY/3
1D199wf/84P9sv/UzFefWqTAfz1s1+/8d7/4tTy4matP//kfHwha7tafhi3z+0D3tXf098XGNR2L
06cGdujrcoN9mz8+tR2Vh3jHcHqNVyXbhGnjuo9/2eH5Cjw2lGYrso5+4Arw/brDa+pK2CJd92ty
/Fpsf21X8CV6VjwtmBF/Vqr80Q7/GTr3r5E9tTwGF1K9FIM6iIJ2rXZeb/BdgnPeGDl9myZZ34WB
5Yj018nRi9Yi7ri1tyJS/UBJhnNp0LdKHe+1pKs2skhvskT4fTFe6zGJePoU1SdNqd+pOdYQNadt
KVlt5kc2ce7NoDZ7Y92rMy1g92B0uInSBE6gFHzKBNkOJMcnbmUoQEJl88XkPogHO99ZdnGPJbzy
homettEr14Mh7yQzrIhExWTGaHpn6e37Kuz3Rf3YozN3lM7IsQkHN7gDvszn/6iwvilz/vu8NL8t
1c/L719/+vdq7+2n8uwp/9S+/VH/F94ErNm/vwX+mT0/Fd9XPHz/l9UvlHeyblLhKDJ1ikxl/G31
2+8Eoh9iqqixqYHWQfJfq5+O3CrqwAdJyBr736v6xn5HX43SZ+XLIRf6M1AcP+e7dh39dyB2zDCA
KK3q5zfN5rqv4xpHQegGSTRcpsVqVjOHBKtUVjGje/WhXHy5p17jmrnZ374cZ2CypjknG6vI9O28
pNbzBNNYGrldU2oPi93FzzINrNrJ2r48tSQNAfloFaCbylyMzwQewFvIQjGczclsqLu8yMgoi3s9
OcefCyghjNre9uy+Si61HugKKFoDu32g2vkRmxgNqhw2xH7oZXwssa2nCghe2XpAn05GsjYH+uQM
hmhmN4RPh6xNJPmdHkGRcBTad5ep0ZQXNi4bfpea+AHigE1CDrpMG7jBrPihCapwP5JeUKx+kNxy
8QkyLwziqtIduSkE7r00EI+2CrwHs4oZ3bXrbuTKSmYjsC/yyXJ0XZIIZZA6iA60HiQcTmk1nIU0
5u7bKciP5VglV2FhNskuUWcNdotS4HPsxhq4rIxaS0LPX9cXw0AQkq90+I0/JSiTDb9T8MGHpa2f
RwEuns1MMfRgtb00O0OT4US32Xzway1FfSePyhTvJvgf+K8YAJ2YuHpyr5j5G9eqpPo9au7gPrYn
GoZ0gDOTTRLjFWhkOab2kRb5CYtnu8aCKta9mIdJdeapy5/zHIvJptRmasa+bnGjtrJlDe4EF+ty
lMJc3WmdjlHTXJT+MhlVQ3Lqsc87V+1ji+gNUxtkKHoYDN0Ch/2RVVtBc25m+4YnCGDlMqc2gadR
sREbkmk8RhPzV4d5jfYk5S1grGxJVOZK6Rw1m4IszIt57IbnpBlxm/X20lGzxP2ku7nWYtZgOCRu
kS80CzFqk7UZ6nqJtl04Qpsux3G+7aqRpqNeaOiCkaEP50MQ4ehrB2S3bhCVuqdLNq1Mg8bLViV0
6lNcyWXhM9NaIwxYMhj2otF2URkaH8NEShRnzmb5pghFG3ty1DREJlQDWRuKjKwuUrKhf9DGtV4T
cyTwfFJPIdBLzfGRineqnWAyVNwZZcOJN4TYEjpaPwt99Y3b+T6fWy3b45+eIzcbcuUlFcYcukYn
MAECvBF3ehDnt5m8kKuAzR1yWmlX8L2iIEEVYc0t5kLOEoQwGHN9jajOAioY5n256XmF1BcpQbBM
zWLOIM1gGS91zHgYunmYyk42lbHtQPTA5WjHSqQ62MEWfFJd1+aOtejqS4e1OXLCykatLGGKIvWh
6qbSM5jDmT7zCxjKpTRX4Cfk2ZZcNQsTnGylXHXeQETb4quqxbBMJyueYA408ry+wugKuzdHFXXo
F1cNGiz4MAPlFAqTZF1DXeieKiRSq1E7hAgYWWP2OM7rSFL0VdB4sJ/N0NeWUP00qnrenSbVbLab
qWracrtESqwfbKjfNxF5FaMvpqIpNnpcdx+yaA1PQTsmq+AdWiT15YQ3i/o+AvqutguWM83IjMcF
QwSfcBoXs1tlQ3EV2hFIC7nJhgvdznTFX2pL4CHDKvpVKvlHz/N/72H9X631S8H4iyd28bFsmu96
FHz/13r1HfBWuPKIzQkExUX6rSOxMlppO6zo13V8TWn63RObhHUe8lSQ+GdW3f5f9SpVrgq5jB/E
I4+J7h+N2D7LV17Xq3R3zXWtI94BIiY0qobX9aqwC2mNsEug6JTyczwk5gXuwQkkyoI4G3CO0/Lc
2Aedad0i9Ol2QV9Lt0FdndSqTMJUJpGyMjNWL/dJPg+cdzCNa0i/7/B5DaSoaJYP28baUJ4XbjIN
H6AZPy5hNniDNF8GrNCtiSzTh3cA2EiU6T4zcDTL7YoUCLXmsVFivI3W+2rktFiU6nGeglvZiNQN
2QnRNqibo2Llkss58paCtz8jXv0TORGgMRA2Y2zx5GzM7+t5GPy2ns2DAGm1VUU3+0qumH4itVgH
lan7oKGq5VfJT4e0cMdybPzPWPZCm2LMGrM4D/FobnJUAgTxwNWhhcJDeDQGL5BKw8PHeOwaRdrM
YV/4xL4um25skAGV6sdSW8jMIQPRSfV821vRcAM49koNq49BKt1rQ4Bjuo31F2lSDtYURzdB2mg7
duOdjZdzx/QRD01eLYdlsIov6fB/dNf+/1iF//ok+s9+HZp/d1O/OoWa7xRS2TmGol/WYDb/VYbb
73QazQhhdYQo6CFWjuhfZbj9jq6jjvx3pRp/1+7WjHfIdZE2qfBUSQiQ1T9qM35BJL+6rTkZf+65
g7Lk9UAyv7mtkzDuIijKiSvbQ3Bo0QHacEOm0XyAmm5uVLM+2AT+Ef+lVvIunrTO16ZHM056dxCZ
sVaE0Y2tz7DsaA6mtxhPfalmtRNFNEY3s6APGUX6NoCFY+cqQ9VYN1w75ZyZiWkTxzftrGpMHrv9
oAw+Dj2i56KQs2RMMNewZ57siPShgwZ3otrPTdMfZgBzRRSkjjbBntSoWsow9RLKgnCqDpOBWJIT
x2lRCFdvrcsaVUCh3UtK63Q2QR0ScIKcbD8qjvNoHFsICupWBAA1R/hWxK/7UnM6SmTYLeRJpPRS
s/n9pOA9ToDl1go5hSBqmoKxbxs8DLO0I0YwIk2j92PiC5vwsSyIaBgPSvXYdbZTxdaDkfqMVp1e
fd8XHysaXcV0P4Cbhpwp1J1p57jCCRVrjfbQ9PJtneXboh1v+1T7gAm+ItotvS2XgyAzKrZTe2OR
rZYBLVKTonQldTraqbQzB3QHeJR7LQ0Po6CEtBPm/OOVOgWHMSqmO5PxdWvdmPa5CTLRx36JAFVx
2cbPmyRS0anm/TYtIpBGZnRZJ8amiTj0q+a2FvmJPEGGSuxLkAHyXVlZ9Y2CIOdUDsq7rhMOxcRj
bpc+MJB7pYPWIq+FO1SWFFJAc51EDKDpB+KLHzMnR1KPzRlOAF6MXQYk3LSfF0s6Rdt2xI86eBUp
ke0yHnShrZFj6p5CF7REHd+BTnPrMUdVl8iNbyXRVbHM1yNEgOel7sdPVnVPSUdfZH7ieeWFgXXR
J9lFI0Y3qy95Tq6mWocGtmerU+jlOccM8H0Nx7B8ORELpLVGu0EW295NfXE7ZymMxbzId3E5JxuM
z7BOZXLUekKeJ1VxYeV6ZjFA/LtFTeePymm8ZJfCqI5GIA1k+JXu2qKMEvssUGRIIaHHWH6XJ/pl
ZQd3ZclHOtdOmh60bKUnZGTFGduxzPf4c3H3n1bGPjBQG+aQWiJtN4HZCaXeYSB/a1H66ubHJMzd
sjymdD3bHGerSjyxftRFv+FhdhQGxa/d3ojIvo6zD0t4DOfkVjDlj0oUMGnvo0f1jOFxyZ/t9tJg
fqBGpPiV2564z0iBMZceEUI6U1/y+yvzcZS6Z5zejjzVE/i9y0Dw9yoMtLqhX942XOTCmaUVkBDf
kpRz0dAUnuEFyIu2WQT8MjKgZlthAlCTnHjIrCIjlwrlDqq/2ggvK+QiU7Y3g0F4sEh2eVsabjhZ
mNLAItC0CqGSqdMO4MfLFJvxUbeSCyVtTtW6fxnj+DFv+shf5uQBxIKJylb260E9swXZdr0EB6hI
9PmDstThw1JV1uWYlcxKgqLDKA/RslCVm0gbBsSdVnvOiJs0nWqQ+PilcT82YA0SCT18YZPp0+rX
DeJeyGGnqd1skywpXtJl1u8yc8TaiYTdqUVwo6sp3y+BPCJNtL1Kw3ijt9EhlNvdEEmnfSp7DczD
xmwfeXLTqshpFOviGeTmLgu6YzNL10GHd8FMVn6lm4RF508wezbQNXqiXmYF8K41eppEoGQd+mH9
FEw96KnCdEsacoX6MkLRGhNjeui1I0h6N6v64d5Su9AfgEh8HINxchDoS8SHcsRlkAnBEq9l66pm
UzDhWeTHsU9NwojQ0kSFVfroyTrfRLa5bQuWaW2ZPXQZXaLTuPbfZy8JNRrcQRfGjlo/YKUka7GR
t4kttTwnFvnDUFuqa5cZaZVLPfsIUv26vgeO9ZCYZIsHwUOTH6TGtq7q+GOFFjIMYDykdcKx9VIk
u4Gbo4KDZHiSeR7LB0DUnKu3nfoBKn0XcmugkVLr40zhmYfDI9SHyEPJuQObBy+VuEeWYVWyZNUn
TnxMAQpfjZlrwWBERe4F68l70k6zMXamYMF3BvpYnh9IhHSFKb2XKTbNOgcKkWvpVl84y2VmyfnT
Gq8UUnMTgs/IKTip8uQq0o1rWnbMGOSszI5Vbp3RcH1spwneYj+RAJh5tEdokVzH4oS+BJMTh0Ui
oNwt1qWlhe+hknohxOAgtry+PdG065r9tRYymK7wEVGXJxClwafehuUEKNk+t2FLQLVqm5M2fABb
9ii13NQQfBh/6PTdeigYA+WtnWeAJhsvlcKzmuQEs5RO9Sl7H4PrMOrbPGserAocH7vgEdlx5owh
eXEF4woY2/SwEKZuIrszz4wKVOOaJRkNDSS1ThmdFu+wNKaXgtfea0vVuXkYLrtqwktunkFY2QIj
AmUanWWa5ZQDVxlbpTY3m7AWHid+y0n0DiNWlm2xaR+npN73sNzCijIDnYurl8Owt4uWWNEsmb1K
S9/DtLgJxuJZI3BxaswU6Vng5QR1wrc7YXS/gVc7XPeFQkPc+iim1PBEqH3sDPu+U5j1jGF30Ljz
wbGIhYN9Y2xmATYzoMPtFBj9kf5ZrmwCxcveT8Dn6DktOCfR82lj9qCE87SfaiCstaCDbklg6XLe
jDzckNXCrM8m/VyKNwh4/MRsHnQ1v5GU4FKpF2VT0+hHXUfnImbSWC1ZvNXYqqJu2UB63qQl7b1F
PVak4wbTtqeDD7ANwAUSQWPYm7nGh19BWl0IGAB2RmWylH5qKUfAOud9ssfuDCSPsPltbfLp1Ahx
i/RQgL+hr7M2bo5xQcgzP1WN9zzEhJu2wYap4XbJ8XlP8XkJ9BHzwCfmC05lm549x5dKXl9Xan4J
Z+dcGNOVFJX+pAb5exXFeNYb12ndvZfllzxXt335oszqYWyPSvgU6r0bqcV+lHu02SPE34ygXtSb
3DYyZV1xGlWngwUu6iAPdwp3dEDSLc5KoG/6fF/YhV/L8y5NdjZKuAJ01RzRKLXvVKbR1vjEHJk5
3bQhUTrmHw5T6HI5uXaggWWdA5buFuWE/zricZE/JmuB18mFuG8y3ROBjovdcizOq7o1zTsBKQQt
tnlUFtxlQ+zIUn8Ng9zw4wY3cpC8wG71oj49htp4EqM1dPA7nCXRnuAUwNSzVxi5fEbrzIt77UPT
w+DAmEolU+6UTtrI9AvR4O2qjIOwqGKv1gtGo+WlkQrKt+m5qOrduICUbog7VSxxELGxz0LIafIy
bXSjvLWS1u+s+kppT0XDMojEZR+/mHLqLQpMqVI+tJE4qEtxYSsi9pbcisCroAs0+7s6VKg/Oj+I
A8VRm8Av9HFTxfadNjT7mNLpTILuz+Q4wKWVsnGqEdNSVYtSPxzyCRLSXLvyBESOa0HsiLXpGL7m
7UHVT3sgN2w66osRLLflyFsgUtOFRGpe2Yka7AwOyS7TrQtASDhG8ku9ap4JZECoOXFNjKk8xol0
BW74cZo7n9TCc9Eo54gO9mP5US8hb+kcHHLmzIdMHjkHkJ+rJ9f9clvA7bEbPtCy3aup7UWLUB2z
tE7lrD0oTXPXaSgr7Plej8a71BSnWawceU64IwfupJSPtDG8GMgMbNedkARJq0t/nNoaIJI2jOzZ
YLoMM0dFqm2iCOc8PmYgnUl0rA2ZlFkoy4sxOzWaDmjkN0DHdjZgHg46NzMfuTTmXpuvM2VQoZDZ
LQ8LHDncQ3dr5RO1bi9H/kieX6KRfCuHulcl3VMbcwoAfPqB0rV5bxTs/+mkkKKFAprNYyi2Syo6
NzCaufB46OpekBRag4gV8b0k1UczqOJdSAhbXSnqjgaVvs+S0Iu74Jr2SniRTXiDQFZVt2Dg2HGj
Mh/Nc2me0vPPZDIGh/JGG+jX28RDL4usUUtvA3QdjD4tzyhgJvWQstj6Kj8qpPvJKoMLSXDUG1SA
t0s3baBb7ZdGRc3b6zeTJJ1Z1so4Li1WZFXSBW+kEfytbBBoXiy7EpKZVw79avmW7iOL40BSmMGj
ZNgXiSw1cAuo2BWRns+JuWwEGL99hkqAJGoE3oi+aLSUh9QGI9yoslOW1VmErsYtiuKiGQIMXKRM
J7qfNZ2AaVGpfh2nEpLj4gl/XnIRJ2H7kXCjdmdlYNWFTPBETOlWq5h0RxS5W6uU2hOGBzDMWpzq
bRzjGe7tE6PjQdaEMOQmWTrog3YjpCzyGF4T4shJSy8Kz5zE0yBadVMWfb2LmbF4Y02s+9IaOOKH
Rt1T/2wBprH5VYk7y4yAWpvkNxLiq6JRHGM57+p0H5vNZSsTC0z5F8WBg1b9o7nUzghBFQZ76AX1
KkvPTorFOAdnSK3JzSJ608U+HzLAkTj9lbHhLmMRnU8ggrelxhm367hswVIAXtbzdjM3qnAVHbd+
J7ePVSMexka5Uiuxm1vzpKxrv1OL84mVfUzjl1qz3iP53o22+QI1zEuL9FMD+j5ugyfLtHci/2DZ
d+Go3KlKe91k2o0+5dEhmKMPDFee9KZ9LPOW3NP+KiZUh369OM8Rkvu4vJ6qkFtBjv3ZjiiZp27f
igo8GOLt+GPOIf5IhkXsWYECeHdQDahZOkTnPoUplvDxUkgk/XLfyHq4KSUUVvWc0VWoziRJYsCy
XIpqinZq9lgp9NFDGRRbrHfnpcm4S0fV7xl9e7pkbXRmJow29JnIaavcLOHgLLJ81/IIIZn7pl2P
hHH/HK0YYbNYKjYaAzZcl2zF1MHXCe+zIroui+ws0NuzSqSeDifbqRYyXzGa8eBFOq8ETp1GqBR5
XE8GRds8wiKX6WAmW07lV1k1bLpUA15uzk/0dA9mEwwnphW+xJQ5CjiurB4uCnn4aHfgf7myHPpN
hp5L8WAt5oa2KeotkxiduvCLxnpokpwPSMaYU6yJN8IkiUR4KKMe46S7APq702Eeq+uDRBi1n1nA
kxHMcVgNAUcvBxKzt02rs/KVQ6GoR3ns8TT0t7rIJSfKzW0wmZvBUkhMGL04RrAWq65OKenY7FSp
Me8ayA4mdEq6KOJ+SdAbxBrtDaXlmM3kZ+z2MOEppcwnVc357v7QxzwJu2rfq7Q0pkDKHHvFmsx2
dhJSos5DoFyolXrWWdAhVOkOgcrglhI+21pPLNmJKFt3YVv1J2Y5R5Si037IZuaMUdJ19/+LvfNY
bh1J0/a9zB4V8GZLAnSikSh/NgjpSIIHMmETuPr/YUX1H10dPT0x+9l0RXQZ6ZBA5ve9loloOAbS
/A0Mvuq1JTRwb638FAuXPibOGRuogm/BbrxPrTk7T95tONGslILERfjqgSy5Mgknx51oJiVZDTTj
0ZKC0lbdmt8oNjgQnQsoheJwRdNpTdZc9yldJwrUV65s0rH7pzRT5zGzvpva7jkxJ3lOLEGsmWO3
83MSuxOtWHBlZii5ee1oQOg1cAG3Cc4B2eyAtPWrjOs7fm0MqHr3WM98gwsvSdRPhMsrS13Gpo/G
mojNkU/QcsWl5JvXggrkm4J2PdsUxElv9d4n75SmyNDub5/5QqAsKWpJBodYpi9YJiPfBpYZJsdB
fBenZ5Ju9LXBimzl85so/T3Qub0h8hjKSUz2we2aazsU2XGY1Rx5NMJOsByI49RhsbiUC+Xd5DJ5
8SRbQV7oPOorY0qLUCMCT4VAQaQRqt/YUiIHnfg9aYYbEtMRhns2m8iOfP4wHseNUenJRoculFGm
eOz7MXHPHPLFq28C7OXsApzX78PcV7SsMr8gc0FISDsE+qj5PDidep6rbP7QSj35KWrAzuEsK22X
yeQ39EG2TQS+uqGg0MJPWbYARQ6laFcFPqOxfHEM9ugmxvyOTtMfnMfBwx7XK0B9192O1r5T9o+V
gX0QgxhVTvagmnpDhe1mjBMWskAuJ5LMXjVL31dae514iVejTK+dPsarJHZ+epT4txnFcifUfMeU
RlRDDxtMUrbTbY22fPKt31ZP9GwposAerkE9zlSZWidCdr7MSXKLymY/tsVd5lXlziTdKbflSZrG
VldAU/PI/zv2PPrl7XMhS/lKJOKp8gL6KJPRXmnSyl7L+J0c1KPZX4PqKt161yztPo7d5AIw5TpI
i4pyK3J100RJ49fSEY7aoZOKECSGQpZnkqZOWfwprMd5ILx4dM5Za73NImqdNxNYDkhPYbf3x/yc
KTwt3EoalRGhViMklN3IKLK8gXkccA/vDAMEBAXNwSNBksxidgFDPo6xxv6WOe+ajq23LlxSJRnQ
QelXfuFfM+QVee/+on8B1bcbRJRNZWujrzyAFXmXO08dEcAOZ1nPFTuAJVCSdFc2cDUuYE8GANTp
+S7Rie9l2DMr5KGIcfY4pnZzYK7NaZxX/ey/4vmhSCz2V4T3V2zSzUpo6APq/r3TLh2g9ExHizBv
ccTh7CCgJabL7fLQ9haOoyUOklBP1PRW28YPqq2f21vljpSW1XKrtfpbT1w+T+JyFcQE23gnEOm2
9R4c9NB5zt5N9ZXmZER9b8eAxvGJ81N/GKrmV4E6YT2OcWSKck+nKy90/9jcjgrtqXGDkKzd9cQH
n6v+NI72Vuq3wznY1uo3NP6vLkjDJX5zASWGcTPN/nfOhqMBfhbkaFZLunZnfet6w6FQ/Sat6KSL
CvMxVd9m9VH6bzPVAXH6xZF9F7RjRCL42i3eu+wZRIPm060AasefFIIpnLvS2XQdK4NhnO1A2xCj
AKRWd3dV8iMabhWjOrWxgvrTt4THruJ5bsmttcPaIeg7c9b0bBLgmvsbLX313GLDkssHaCcHM/2V
mta+Lqu9Nt6XBghy4Q67trJ3GYYs6bj3Tv3oWx/lYN1kE9HYmNeqZKFvSYMdTCLh4VIvNAnexexs
6CCsyHBLHH1tWC8g1FIbHtxl+qzs5KsxuAVJI7svfTPMZfKAdJlG6DakMWRf+gvERJXWh1Y3X4VB
v458leO5hgWJpxfDyjYi+VFwCbQCtOZrTX1JT9x59UJTAR9utyaJs7pfNMoTJkxumroWI1QEwexb
VxGMX/gHOxuPetsACCfhaL1lS7/PxPRUmr9K6m7y0buOnb3N53rlksVG2kHivGOF35EXSmxO4D0P
TjPxS9ZHu8i2mSzvmv4SB0PzZGRUJGnaTuYeFUGKLTGg9foxy4nUsdx1TbCXZc6b3EmipZjWhWly
6RN5Ut9LPD2LFnMJXif7icqZFaF21cnNoqT/RZbkDNjb7+mjZvfGmDTlqJoPcDxGe2SPso27Spyw
aKxywMn0UPj7Llv2WnKomY5T7PQMillU1y/lcindauPovzSu8PwomoNKvB0p0TT0PNljfpqyqNRn
LpCYZ+cQIALJCjpzpAxLHpnbWmhrzS5bvmLiD1AMP5R4k6R69W3UXyYBX2V3Al9uphvsvGA6ZYWc
rI1eJ/dmcEvCwsVkEWacnVt5cgoYrKZQ69xmTAJZy/wxtB1z79HzTFg7OimO/1Xs1ZEu75z6zilP
LsOnRlQ6UNHGyoxVI75V/WJ1r8irM5P7T3hXWfGPGs0pzoBDoJHL0d2QdE8mofbSGjkaaoiOsaKH
yjYjf9nOwtqhDlv7+DOb9tyaPLcJkurp3coflo4EYsByz14hUzrW9dbPBjSmxD9zsGScUebGDhiY
9M6ntb6my626v6kSYSngPnyHODrvTjM1GSZVBf9nw7SXFPjUvvghUHngkBl2BbsXsxOVi8se59wK
miDsDHKq+QZL2aD3rnQv8q3Y282wGYj849WYIrK2rQGyJuXmKY2VJDZrb88du1l5FAZ4bTkcu6Vv
drUmLn0af0xu88uiigmp1isiBfmaj2V9QKjBRGgU4kQd1nuh3hZ6V+md6H43ZXZsKzQ/QwHQM6yz
QUR+Gva6v6m0C0bM1Q0fD+Z523oaZ7G7EvMl1vlDz7/08pp189rWRDTIJnsmLOAye/ZxlnG1UeTf
m3O2mqFsb4jvUwEPIZfOoV0ti6oBVk3wT84fUx1VwctsvMj8bJnxigl9tWgyanhEZ6vcxFgZrPHe
6GjD0oi0avem/4Eo8poDwprZPeUBkDJt5C3zNnH6iDlhKpp9Wu7RFqfxmznd1c4jIPe5rSzG735Z
m45Jqr0OBtXJ/nEp83SNrPA9cKawDN79URyFa5FtC8kmYwofpM9pUu3zcjnps/VVE/wNdhxiv4oC
E01ZGnvZRnr1GbgAFXRGEnZhj0cy5a95p2eo8RxCCbviUsdt8e4usbspZvOe16uPcmiSCNWcDyAR
aO+s2bxRHiRQN7wTyk/g7rKhhu0hIWF+pbvZd9xJVjPzFIzJcshUHfVFspMdfuJA1TscHSLMcx5m
iaablHyQxdnbjZ4WwCuTKyNa7bPRgnO9QONqGKXLIvBJE+/Hp3GxP1ydl7wO1JUo0w0tGD9DL/e4
yihSK5Ie1gvAPwCdxHwNJaLUA80W+kfvaO6uWwb/4LZslEu/ls7HDM++ogVPgRSBsCSjW+29YD7h
YqCSzEvckHYBLDR+Kh80J74uA8vH4KTPBH1ZlG8BcqSx0HmrumSXU+bxUBmbOLBSpuvLRBMSnN1E
uU1mfQTpgn07TWY2TmVfJEcSdt+ZKgTEmBxcehaTF+YHPELBcpfjEt/6E9WXlRwMh2DmpNh4IO+h
XbU74anXRPFtyMlWkd2+TpO/01LnA4vqpiCfFfTQfEn0hQ2MqHxiqUlEurijpOWu3CS+JHo43QtT
P/aBfvbScVXmmktRnVKHfMHwgSLoqIpWD8tF07cBT9K95853RkMFzKokiWdfF0650YU34+HIy/IV
jZ2dRyYgybbrbDOlLCL3BrYky9Q4VZKnrKABZeV1KdhlQdqEHuZzvp3cMuqE1R80yyGJu0RkNNj8
mTpIByBaJLcxlRqZs4lj0Ww7vb6S81hfGwN+lD4f7yISU1KcmfdR4Wbms9eJUzFVVsSmiYqKdtWV
IVhtRoHLiPZf2PJU7x8loEsEoG/cT6VOr5Ka3X5nLSVU9aCqBcmEmc0PcqTdYGUjCd9g6093CMP9
VWUZeIvE78EfjOJcxySw0MDYWO9T5cmf8YbxJqaBXX8CaCoL2f4smV6sgmQZvnkHR+4Sa7gsTetF
VkHJzVzlcMGIck8V/x5ChhkrubfQFMT+ktjjCn5CRTCZX6Mg7rtMS/O+db2XMQAhs0W8y1FubNKh
tt5h3OGlGzFgelq0CIsnp0c9GaEu9BInZRa84Stnzi37Ccua+Z3W0u53tTs5R9lN1kdLT8Bdgtzh
myGWkP5ZMtnrOM7SSdsFcU+JR7BIgDY3HRg9lnpH+lB9dDUwpybe8V3QSsa6cahl+92Phrg4Qcri
CBvJlau8tTAWoP5EG21Gu0nfpxqjGcrjgSqH2Xkb60A2a6PrAlJLldWg3tXGrXnz8GvJ5NDP1sxh
ykJDOaMG7BunN9N8Ap3FGlzO5Xdre8UjwS/iOtI8CH+yNGi/ll99TLCoXi3ld5BTKBx24EQwsaOw
uJCzOn/oBoputIXp7WZD50sOWO5oWmE2qExKfibz3aDM+SL12Hzv2Wv2AjnZyZwWuTVbxzxX7A8M
OYKhquGCMUMrNwwk49JegX/H0J9lLF3ea6M55jkBCM6U+lshcSzZPuH4QOnwKXEh3G2tn1DpahCJ
yva/hENKA4S2TmcS4pYL2uPgE2uZsc0XahtG0TqnmFSjjc6IcACgZo7iPr10o6ZevRFDodma7j0+
r27jIkoFqxSOe9e2VnD2C/oaR9EjhLHYKqyADrCVkpNko3DHz5IOsnabaRprS1zeyu/aWj+0nc/9
aSbG1eiTasV85jVRHMDmsoDNYZNpDcBcgQ47oRHkhCLExgbQzMn9AP4bsWeO94VLLSs2cw1S2vCm
TTD06ckxIIMTi8Y5XmVWOXD2bUGYOSpiob/6MS3gG1llamdXpf9rLHr66PSiWmTILaZdzQLVj+dp
X3pcKVCGOf6q2pt0vIZzIn3FiDK0VFQYjXFwDhJAk7bEud7nns/Xkjl7o3PuicyuuDVrAyMZPZsg
Gy5196Ih6cQmu5tunS5okRWJ0jgTrTNoqzyOabMA7F8XaEgiTfNzg3fWbI5AG8Df+a0Hwaa6yGzw
MVIG8OCJZN6qeMrv9DYfo2ZCMZR4rrfzm7a/xgRHPghWDGl61TlnlkTzMcU/mWgJlI9l4p9Ek90r
wjS3NMNj7yRoePAseNx4ASQWpknvn0jepsKzD/nkvE5NLS82pXj3JsV6HNemFfHHojPRiuMdGFJ/
J4vYeLsdhRsnYI0yRT0/T/rIl8AzcU0K09nOreDfVRlPkd3qe9tu5id3cAFdSPtjKkRDkwFPPOit
OTwAVAkN5h23AEH4Y+CG1Ou13irXbEeEZV89pxAJsY9dCtXnRJXB3B/8qZO8EYkWKt/wv+0sh6TB
nrppBKQv7xCcimThWRlM+l/5lM4n8LjPhhzzVeeLbbCMEMl9ARpTqqU+ew05uKu8Y8LvKb7bp22h
71xl8ghP1nYOEM50gb/3PBpmOx9XR6PLg2TVfhC1PZzgLO2NIdV8omZhjrS+5B3LKVjE00OmS1y7
J2osyWkdHUXSjSxe/IakJ8hb0yYMa1LD2YIkQc6f6THzzljcq15lm/QGxvZmep2r1rrMfLcYQGjY
jbTE9HZlql6y3C8fCMYdjqPtxa9o5XUAt+LNAGdYV1pnhItSza5tKry89rQxRvrJY6bG58AZ3uh7
9iMx3bDRZi6HF1LbbgWpMiFrR7o9aNLi9WLXSjwSDlW3pzy3If7p3Nkw/kAjlTOEiw1PucCPXjzH
QJVVgQJBJN+pYrLOnSQBrqUCBaAHfKaZ1GccWzoFDwrpxeQOIOhY+5Vol3HVQ6SXt7fRjAQNsyzi
egxZXDWoMujIi7yppOyCIg0uDQYROiDFZh7GfQWYR6caymnAl19mUhg2BzZ1H5w4KqYiKCg+jJqv
LjbRFVgVIUurIrvJLyShnqi8kJz0soq/68TwjzOon0RaEy6WhpAnp4ciaLy1rk/6gQe02AU4OT6r
IkCZCSd5QcNBo5JovW25pC4kj2FqZ91M+XM3xS7uhxYQJlHuXqd2VYLqJmzPcx+TMzazmmedLJE6
xdm1R9fIiOmPDc32ZrbrmT9W/Fj/ldqrbicR1s307Y58LYlveGPYdTcjN6igupjF0IMaIWI7e3pp
3LfU6e5zk/KKdTBggrC9Ln8V7AhIvojQDYWRqJ+JWrSLXS4u7eIj0DQ5dh3ARaAOiF8hdFL+e9TT
OstoHH1fyPsC99Rnp2gMXTXuwHpUavJr7pvlpyjL5hAs+kxRUKJBFFjjjYBVyS8EGM5F4yTfmGBQ
B3McSbyeKCN+0OYaBXZi9HfTAEpO2YGxW9TYvffJkoRJ4DBNW+ivAxxrJ2CsJqomyhbSVL2X7A+8
iY0GYNij8XgaYoVLvsirUxDHI0lJS0C5lallLHyevh50hH9Lo1pKgUEtiPdDGku96xK2i0TEWtHQ
dMGZtFM5HmzBlbR3/do44EUNUCKp+iQ7UYdZPs8X1aDmaTPvGkNPbpRn5e+pj+8KwevS3w2UrISa
colKS5df1NeIp64PUGflDYyrp/oXveOhWikKFMHoeu+OnC70idOD5SYghh1aBH1uz6XMrW1PKtJF
6TH0dFZ4wXPrDmLXuCUJWBVFyFozdA9ULnExqJG+TOFVnKT9Ql5569eol5bZPy81miveGe2YWob9
2SZ8mKl1i7RLEgnLXoPkkUlgrOJkmah6zju+O1fHWCXcvF4r8tmjwsmNVw6TzwFScQ8rHKxs0IVo
oo90U2cqP8VzzjtCBTfvwuQs04cbzMGDn5zKGOYjJYPzPq5SgrDIm/2SipI8GR9lsWyBs0kT7xkB
2njZeMbtNl80jN5AlTYK/UDdOSOiw7Zf6YaNora6s2tM5X0bOKyT8aJ46X0raaGBQBsYUJzfUBL2
OzdHvEWqWOLyaTzndyC1+GWo6nRXAmdgq4WhVxhzdI3BPndDTxA6GZYljgbdlu3a9NNtZbQ77H8v
OgjgsPYXI7n3rYPvaXdDTIayaCe446Zd9iUtFX2WAMRkcJ7krL4PtNxqxXKM/eFFa/g7VspPMwHy
nfn7TxvL/zkD/keT+n+y+6y+yyQbqr8b1P/h93ExoVM7QsLyXwF4f7nTsa3bN3vuLZiEdCZ0/v/f
GOAYfxB05xK2FNDd4/+p5v+H2yf4w8awCyWrwxfgJvhfudNv5vN/dgXcfAcYZgOH3D4Xo8G/uAJ0
O1clIXoOJhQuc1R0LKPD61Dad/HY9hsTMcA/fS7/zqP7L3knfzodMBb5qLlxN+CJ/7u9KKNOcsrJ
DOI+xABpFGgxgZa1/AmW9dEMmNHEILgYrNdgcH7rVnvNM/E5VxLnoWZt2sH5TpmRcY6S7N+9NdbM
po6qNbI7//yff1esG//y8RjmLdWZtBfXwVWMvvDvvyytaLEL3mtyp04AfRX9SZ0rC2QkSA9WfKc1
U2ea73q/N59aNs+HIiu2bdpObEHL89zULvbiGiqQpsE1uirOOwU1hFO6O5dW+o6xX6wQRNHpaUnr
F+TEQ2tbEE7EbVgD0q3Fv+CE7CNJMWQ3cZa1vWdF45CMzzVQTeh4FbtNnO3wlXE2wxN+KrM/KyY0
9p6bilUzOA+MWmPfou+xA/c3ObLWQ2vJ7RLAZLemSo4YgL1QZ25etx4FubRKhuNSgj11KWEktUtW
QcrB/CD7UXtI4sTdBLdk96AGHx5uy7NcPKIYBz0KtP7sIQnaxBWDE/rr2frG0VR8d4gPNkOiqbA3
oUKcQYt0Ni0QyOyx81tEpVX9mvZ2sPd8722xxaODwLzhzl53qoQ3YvLeoo4qtp5cliOGuGBPouiL
oVBe6IpjVio+ID3gACRjA/qlzYhRaGSHXk07BKN8TuZKvy4jPspqGakW0UbtFMz6Ic+L+hU+NN/G
s0UEaRFQgtQMl4QaS8ystXPKGNSrNP+aMq26L4M4O2JNHgyaTa10mwEArIoqLbZwXFv0AGTw9FJ3
9k4ASLTSgti+82fszBlT2yOtqiYQbddSAQzgzu6xohYFITgYFm+h/ZwVFSRLEeyDxfxAeo5puzGW
9Qy2iB+uriKjtO6BTdpo6OkerTuUf1naNuRJQiCNRQMCLG5bUQF3SWEeyhOs0uvaj39yN02+gOg+
urkn8H0saaLN3LTfCbdqHujdyMMqIZwHiRUrJN2boUQ7tU4Mm1yWMU02eBR/196SfZi+9jKlpXWx
ILeO+FS7rSk06y5F5uktTfkm3U5/LGbwzlT3wGoSJ+5CYSX2qR0Yds0/VRJOnk7r2hOwWrE4B6gh
cfZxtbJ900DnJzepHH2jWsZApM0G7po2m9atcC8piZlPfeblfDgO7uMW+ZPAVnyOYzS1RRk4nx72
DLTns7PWB9VubJXeN06JjN2pOXKqIAA5y5NnqasrgsqclzQpN20/Y1OJd1mKFku4LZ27Ro93qBWk
ASTprm0rFflsR9fSRmbqDMLZmrXdnDU9WN5n05veKSu1H8r5ptxqU6iUeUzjrYmUcsUe2tXdcNe6
EJCVM08nMFZ7gJnyEc948banlYd5Vhs+SyZZ10DHKMo20vuU8lZzPmWT92yDo9tWZ1N6OJG80/hD
5BQ3UgLPQ/8wUim9hsbYWK1vb3UXMes0eVKuyHntoi6zs7AYlPwaFbB20truexx3LxXOediTGs15
JgLmWIEgLCGu98Wuh4/FrMTZoO1z57Xua26Z+TNrW/fQWUNMZYyRnDiGMswHnREViV9HneHgQ+iD
hrUEtB7fmf9r1up8m/GsPggpoAmymujKvBjXXkMbVew6MzBtgSgvqw3KvsUHSB9StLzpf8DTjFU2
e8nFsbHl25k3oNbsmzcp0l9zpfgsh57gap1WOVKx7ipnJNJI0y/46Z80035Vjv7iwDu7rOsiORWl
THeFDf50K1E1rp2lq4NTmsYed0kXlhyS34aqEf7yAu+EEaMwYWQDKKhFFaC5yBNjD6zKkzgO2Z0H
ezSHHvKKneUJ3uuuIpsQgsTa6VYNOkAwlQkdUhDb0sxSXIR09JSbQIqwkWJ49zCJUsAXDzbiwhRB
8ZpubP2pmRvFJ9vWP7YYqt3SA5DouHHyo5cY296L0bhl5Re+VTrrpd/c2WJqdiqwC+AvL/Y+HSNp
NpaWxeEYBKm5UiX4UdVb7QEAzVjXpduHcZM4J9/KxQPtzAUbWjnvEmVr+4TV2Volg/l7IVaV/CN/
iJ86bzAgumi9ILpGTOdYqvRABWb9kOSDAR3Q7g0/yAtk5MJaEW8wbzSdptQhpVcwcS3WzcrxnLCi
XSjqUye4b9qYAbirysOQTyGaMwdVLyIMK0BQPJJDcCowT/3Ixh7vW3AVan1qpnDemo0+aCzyZg6T
YdpwLOj7BpgejF3BcYjTnwlQ7KWhzTDSuOc/eto478zBZgun3Hu4M9O0EGcxuGLLUA5G1xg4I5Zq
rC4ij+1PbUZySy/eslP2+GjKOj6kszdAelt2JECBIhEM32mVlOdOVU3kepNxIzUOWHuKiGTM/r6D
Q6HluHptWc9BHwhm4jZo0t2c1TpdLPAmtfLzU6nrCVTq6HJMkKKGcCvQHxrNhD1QGuKywifC1hLy
9h1q6p2y11Xp6Mt6KINNUMlL2i3ZuZiQxo203fvcQLgiJ6waigLMVTlyUQ7ccWHZltMjm5vYaH2G
ZMwfl+4cB8W1r2z8Xa0ZHzVqSF8tZg/cCHV9cXxp7+YBEm4sSCrP+wmRQ6/pKayw5x9laRn7wjbi
n8HD20JPRnOndcgyDVu0UEj5T9b51h4raHMnSSR5yToeUo5sTU0p7rhZtgc9F6O6sqKizvcTHcCN
zvDd3KuB2BgrpRu77sDEljQP0caqky3BaE33B/zdRqLXLMGmrNT97HT1Td7TeVCwyalNDeRcpRmE
nYv2S6tyjKt/AqPCwaOnu855ah24+0ETb0um4p1cEHx3Ni0/qYrbYzKq/JW8+mXTYYFcF1x/d+2o
elQfwaA2vqSwDN2CwHeSxXdT4XbfmrqBrlOVNJFZNdNpSmZ3axH3crXR/vXTQG10nTxOnUGvOiDd
erF1cxtYNzUibkGwd0cPLfDlnc/xEw1JT4993uR3jaFZF3wJ7trvLftIAUR3qIO53y6Odw+1A9Wj
yEq2/eLboQx549C/s/PSGu4cXciAEW6V9CU0ZjvzAhpzEw7WNK+nUdY76uWNs6FKxD9Odkxt2MS6
9Z4mWFfMRzDg9mh+1c3UHAi8WblOZb0IsISHZFxuqGADPNl+tWRjIvJisR+nYkX6BSN8mj94MCpR
JsbhAVqKfA9r8f0zN2n+MtL+de6spOF0lPKu925qyInQvCB3v2OKlU+das2XLEuCV7+Hz3byOVhj
KUXwJ/LavU/Nerqn+AHcdUxQoyyuF2DKmAawuiwXd04AuNBk+RuCWAZIE4eXBRoFcly2Z2NOGAo1
aie9vrmPjerJ7jAxmkZNDTrBbltrcA6mNmePEB8nWXYoEMw26j2tPFpoNvMOLAwDUbnPDdRNFLxg
etbHjSM8FEwIxSovCyLH4yYb0/xHUKwDPGt9FYP7UcX909yIh4V97ITq5jeE+Qd2iPSpuUUnGokJ
zVI9CQbtQ5Wlb6Wtehc4HVMCZbkhEF22DrSSabLi4ZsIu9kUcpz2eRbLNfpHKsdLZ9hlce9sqnmu
wianXtyjIumyVMtj29T+hmw40rA7hTUGR0Kd2fd8kzc0tD3RDCeugPXIZituUHsQYmU38ZfmZtlK
dBi5RsbN2UdZWswpiks9oTiCCwy5HDpqsHtkvnUnnlwy0o8FztitgzyGUMuVk8hxj3KiOpUOgqpE
kKy3DLJeWVjqGEZ9817PSlILqV/fEJ6D5H7picOEiMnF5G8A4pzrpMQXejyk6TNx27nlYeDJKYp3
sFlNroXOstfPFGARWglhCkDo/fKE1u1Um6mLXZGSPZX9Jsn95a7Gq4FIVGvT4wwXU082S1fXEqJd
avjSPAMFD2dk4xJ6jNnyKFqruk+zsloZ1DTcwhX7AwDlgGysIEmp7whZqrPlWCjlI7duXpeyvjVk
TiFxlR6+SMDTFV6s8TMpQMFJ9SofTQLq6b32TR5U5bRIqVp/QH7R2OsGQC6cy/4mFETKghUtGXaD
DHbBoO1o/qZ03NMHiLMqnwSPHmvmEvc/pOE4EQUQHMfUlWfrpYeQN4nWCNtOf5fdz5Qo9M2V7xML
n6n3aRqDi0rN4DcQ0gLW1UAVMiGtgg6DsgF2u1FFU20zx752FYkzIJEPbRF8QvA8ln2aHOzmhgwv
rJL97D1miKZ3JsTWm6rdbCtZy1XlPveB34DWYdgt5XzWbyedF+B7SXOMbUHgDVFV2eizyUwBeWbU
b45BZez9mbao3PSgN8zmqxuW6rFIbg762tG3dlLQ89y6ITfLgjzJwR1UDcSPZvxmcggO/E7v7vxS
zgnQodFcWNjNa+uR1OhS7k4T93x1KCzf+LnXvTdmwabsJy6MVYH1k5QrZE23dVM5N3kbJH27sC/x
+40bnTQQhBa8sAKtS2hmPRH9eBqriBTRg6iKasMDFLnECG8DxQisq+NklvmmYxdfe/E1mIviNNUx
V1aA+MI13efGK3d20vOlEzZ0JFRIbBY9QO7NubiQ4vpoNan2wswNAWO58x6revzbwxWwxt4xHChL
DxdRdK9tMRy8Aj2aaNJ57QWNFTbs6KHmTOKQ0zxlrm1L6M8dfNwWAlU7LWAce4jxbuMRMEgGaZV+
L9Ysfi9Wm2/aHN/g/8GIfyZm/g8wogvC9N+nBoXfdUVUwT/DiLd/4a/YIELgHYcwP2BBeHOavP6R
MOL/odPkS0C8TcTHX8HxfyWMON4fZBzz90zTY8blL//1j9ggx/6D/xzJgEwL/I9hG/+bhJG/B/0B
Yvpgki4/ySS42yYG5e9IWVMXmiI8eAL/vjFUMshC9nAZzRnug3/6TP4NhPj3Ap0/fxTNTzY/RSfw
iJSkv/8oEvJi0Hq6iE1L48bHl7TJiL86KnIxjpijGefbqnzOOUm3IhvT/X/+8da/+aP6noWexyW8
idTRf0EwBwhehjWEWhn5G+m9YaZ+ZCoa+ja5heQfYox3bGUl03Cac6P95uqTWLPSxHj0KIn4neRe
fM9i0HohnKaOgppuNHxf7JcSpYWGVMtcENFuPSOfflA9gHHUdMWhAfT5WKnFqRjEERrjJW9l/aPi
Bn1Qha7JWHlebzwmfVAla+rd48/E+3+Uncdu5FqWRX+lUXM26A3QVQOSEaFQKORtTghJKdF7Xrqv
70W9alRGSJD6ATWoTL0U/TXn7L321D/0vaHeya1UIHybpG41FFl09/1N+cBM/lFJ/uupoBcg3Y3G
K3H3y137I6pqquSAqkbCJBw7bG6FrFO76g2mvQn/GPr8xNQfZPbYz1lLvoBv2QpNeIK8oAaYs1b/
nmm4qS6qIQMVdobEDYYIURrKCCPO6as8gLuR2Bb11NBINlkutFdlVA0F5WLa3QadyoYiQvL1Yoio
ztYS2OfxBFdQ+TgKGyhNbAaM9nXewMu2I4AJWLnptzp2073iGBlv29Rqc5gweFNZIAp8K2Nbq6x6
q2ihG4okRapj5e1WxqeL9Z6UE6YQpzIhaJhq16zSAXKd2zR61PjUfdAVORAvn+VMzjErm5OCOV+o
lrmf7dKCnNBqOJ2V2k5PSouMkxU2emVex81oWYirndhCIi46DBN6GF6iJRtVIiHt6NlqLNU8UUsV
O8BgjXnvmWw5IYq0xVyvSLHSKlZqRgvjYo71GhcZSi/ySGJbd2fST02Ktb0u8JgRkaDj6Rjl2u/m
IdXOeilAkdtSEqIkAzzuOjadWF5ZmEMVXxW805RWs8Y6iZXRUV+5YNPYTQHUIw/UfhhfpYFtDfsg
pOa5nmO7AsNMhSVbZ7wVObFfhZptA03DzBD0aauucD85xUWiJIssANN+5yNLyjQ/48vBW14glNLg
azjewPaOJWTQt8GLmPUoXuudhjmNhwRWN5Fq3G3z4OiRb6WOhnG2yGFkOGnSVCtdZANrtACVg4x5
rve/f/m/GpDQVtAG16DIy8bSRfjj1ce5MqW9DII7LOGKmxEOk9ZcuBiKiqwO28S4YvouyRZLli2p
CN6/P/4h9fTj04MYp8s0gyBBkg9yeHwcnGGMQbX3KlghqwV9ulOXPBjk1MqmVJzk76Vy/HVAkMuW
ahPNYZLEdHhAs46Ukg4mRbhiwBKnsyhsxqLZxU1pP6NzaE4Cddb9zhgTH62evM3qSnsp0RZP63Fa
JNzottYz4pIdHWUUbt/fj4/I9v90tZbzY99MuBqZeTTXdO0oNUTNZWes6wwprRSUl8htjAWdoK8G
eQnYDMdYgaqCx7PoUQa55agqHgTNeV3mUreBXSr/MGMtM8Lh+TBfy7SQSHlfGndHk2MhtYWsaEKm
zKXXqtcnQ+i41pT8GLq2POmjA7FG0JmTHIucLONoEFYQ/w2yDcgkKgfYjlkHfIXsJukN6KhFeaJE
VT4mhOi6Mk0qhTIavipXNyNUL4oYAGqkqLkea2PWlDXNoJpFOrqMDeKeIPdFudQEvn9Wn99dshc+
Mm80bgzrkMNXiURVw+oX9ErUz9WLopUtBlE08LGFNzaeJX3z/fGOgtAtmZajrZqqjFBdtvlkjj5W
yUpLelBgVDA56vd1oDvsXRpzoOUezppv1rig6cVn4UXipOn9MDQ4iIe6/SkM/fCdYOnC4gW4GwBy
BUP7x2ruz0Ejmo1KqZSk9nRbGq4yZK8uep/p9ofL/eowZFUYhmwDGeXLOLy/pHAwMaYU2KVydK6n
Os+gEtDxvY4Rpr4KhLrrrm1oVba6tJvaBPn4SF4ORfYEHeEajRHhfPw5urbiKrv+/uwOB87lHuiO
zMpRV1XbZjF1NI5UdqK2OsV9rwHZsq0NW1pRoo42RdrfhSJNVrZOoTnAAL2Tp769+ftHV2xeAsM0
ZRPt6+GtiRu1DXWqv541dwpG+AyBVJnGeMCRw7do2eDiYJFCD6NUslg11jz8+v4MDj/Xv65fhfjJ
q8+4jXLu8AxsizwLJeEd6IukmL2uCjD6dEk9XpZAdkigzOjrTm2/+v6wR+PjctxFXcDa32CQ1PnC
Do8LIxckdYWrR0+0EkWpKst3WVizMqIFRm59YlorqS2VC8LyEpApYzRA8DPiNPNpoM3V2pQN9NPf
n5X+EZP8n9Hr47QUxTB5J0BGOLJ9dFqiFGo7OWbttdVwGdaafRVLiGHcAv84/n1WVXCwO+r7Xc+U
TustXzlp7hsLiCFKx9QD2pDuULAboGTYOGA30JB6UnUMkMopWWe+5pA+Y6+NcGr5VUj1yI9SYDAm
nYhklbUsqCoApBvuxXypU3pMQjk8sxhFglUq2REmSDm2LiPqVxj7mMrfjciJHnVppLdedFE8r2Sj
Aj+dt7C518VYTa9SFNSUzAdb3Q7CyEc6DF0/+kGqwhAsTIO3nCLHk14P8oWEMSmn/4Elwu0KDr5L
exuJI0EGPe35LogvVGnAwt9WirqVy8ppt6yiYCbjIDOpv6eVcTOUzhB4YqgR/DY6MkSvmKaFaWaZ
9LxZL2rNpohpap5OwLPXeVzS4WdBZb/btSSh+hvN+h5sKlJzkIo857BN0eoZHeJ5+tRW7oEpNma/
yqT4FBAJ6ytyhWcffnR3O5J//JgFcftmh1o9e0sDAplz2yRvkcKicMuYjLlGa5GnujSHhxcmcnjs
M3PkrayH+bg2ZwcUGsYdWpcJ6cLhOrFVqoo0waeLQmTKm7DH8YWc9Oic7VKv3TqRGT/E5CuwKKTB
sBeSQiezKdWIkIO4pFLTjKqWo1EVTgyjLKfNqI5yl9KzKUHuVCGvtTtUM2fGYFHb51mlxY+RNivn
1sBe05OBVy40QDpGLhzppvZHlSgTis4Ffc+qcvAUF9PsBYqBW7TJgEU1k6C8NbC8/w17Yr7XqbHI
bj8YwUKLwr8mQYFGnV1NPUoAYN48xKxNUOtO4jnpO0f3tESWn1SWK79ZXU61LzAOvJupBSAKq0rh
p/KojNsJiwJBkFKh3TZSWj+VYqB5pCrOlZQNMorSSUtO8xI+GhmO3HhPdZBdsqWcx/MOb36Ljl2b
rC3XZb0qNr0nXKOg2V2V6J1TI7XNYMNSlk1dU2qiwQ9shD3Io55dg4QwRN202CDCNbpC3J1dPZTY
qPIquiB0HUTZZMQgqTqKotvEjrBVo+PVuBZhy/GpZqYwXuI+pddDLUzvvDmI2LIoZlk/m3lKhIsB
uWbw2C0C5xqrEghLX431O6Le6NkutapBLYx9ypvi1O5XuSzKCsMUJQpup2jSVdqGwj6dGsjkXp2m
0raf1Ejy0iiD2tsxCbwA+kKPAjPFrEigIZjgXEwGHVY8KczKgroaO/VqTGS/C5RAWSjj7OsArWRJ
u9GrBebDqqySvbQz9dYXAZYHOt28LDj/21BbI8VDnY/XUH1kM4dF1Y4D7TzlGxzdRoYycKKaPeyj
pkvMahXMmDl8vbB5sUUO5c4KU+e85EHZOCpDDBE9n3nFY4y7s1oq09YPzaLX3JoGEL8Qv84jmiEa
I7XhVDXr7MS8H/C99b7ZiUXQUgTJI1ZwnNGWZAtpmxKU9qsqETX6/dTmv7PJqq9wobelJ7DAmRsp
lhwe/ARAoplDzNpsza3r0mzIGJfsgo8q6zTnSZU0+71znOAxN4oZwHAmlvs6Lh+gBpdymmY0tSpQ
DLQ36A8M14gp769by5aeFCNkLu5ANjHzRYZ2GSrxnIPhjAzqyagX9l2oV/bKnLk1K6MCDjhUfc0G
s+r1a8dAMOFbjd3OfsniHzpJKuh1Tkw0cOYUlPL6hHgIna6BRjqc+/wsjhWjWvd2R9M4gZW10yjW
X+IlyG5QQqMRqTItyNy0awy2+FkUliQWA8X3FpEGIhCjkk60rugj9Emmcl6VeInWVAjCE2Ve3vyC
5dRvQ9HDzBvTUT6NeSMcH76eou+VSWfN7XS5I6gG95K0tjuTWbjNQKWGwFGvpEEt3uRZSx74Dfp7
K6FC8JOxLp7sHIEyBJcURGCMip9YTo3oWn+ydXITIhMkpxbJWuwOWRNfK7FjzjtUgCpNPxVGj61W
XeCVtUYZSW4+PAP1dJ8UY2+BerEB1mYlfN2p5WU50enRpiujb4ye3iObQr+tpiw7GRXg8z4CR/y3
yjDM74yhyrmTBOzu6paKNa7/KIQ4RgJT44pKNrdioFeCL7sO8EXLqKbFemjLFMkSRAgU/YKRdjiL
IrOlGxW0JggzpOKAIbI293AhIWSu0F/8Kmb8cwzjMgWKRfbuMCIojT5hOCfoYa/UhYPThbapgZhF
B/OrqTPypykC6ubhUA2CdSmLfmlkKBHjhhK1p3w52FZzxySkpDTEWklj875WJ+l6RnrVEQmbp3t1
bJkTIzWSqb9pQogNzulVNpTS2SAWvJYegKv02uY6Dkymi7qH1orke49mpH0jabV6UOoB743JzzT7
tArzMv5hP/V5SW1QmDRhUBuGan3a+gr8qXEWEOebKkQDYTEgyDiZQ9aWCImpERQrFcOInyaJfG4W
nbr+fhF3uJ37WMKRGmPIBL5Qc9a1oxW9MqkZNidaqU3kTOczJtSNNDUwZ4WQ16YZJz/srD+voA2g
RpatyRax1DgFDleycCVtqF98ksUINhFspe4VytKd5yO/c5oEDMocZFffX6Sy7BGPFqqaTYnTkFFV
Gmh4D49KnQ3/VG8CLXHi6iwDWfeAWbk/nRyD/XXDrD4EIDqkSASUoQvKUBKt+wjfxg8K1S8unwhs
R9WoxZhkYy67vz8qT1IR24gPAJS2ZSJRXehMAPWwjHrdoPGDAsLDJCFvv7987Yt3jBqDStsAeTIB
QUdbaPzZVgYHGVps1va/acQhqFD6xnH8AZ1et+6gki7x9k0ZbMi7gkIRONH0HHUq0rSaEbSgT6U2
xWrs5nBdKwYEjiATYo+k1KTpazVM6qQGDN06rRTIq1rLtKJW2e08VakfRgny1RlkLXhMbe8YfYkO
s7O6ws1pXy3eiL7sKW7aY+VOuZ6t5kItIDXQEYASWNNd80OKsu3GkcqWCqcM1GTA2BmsSkRV2g/V
qM87cBq5qkyqAvxCPsmjHTg1GAtpP/7LPM/Vd1mJ2GJrLTlFPxxn+T1HL6XFRtZCZO4AlF/U5Afv
AkfukiqAQ9ApGntYW2caVkxlJcryCtInnnBmwQYFBDazH479xWfPV7i0nngldNU5+gzZ38us1yXB
6g1si0UTcyvkUdzrmT7v+qixH75/Bb+4VtLZiEL+aMFoxy0YbZzxbaQUIJVCcxawiLEi5Zqg1sbu
bkDb2CuF1uc6KB3zh73zF0/zjyMbHwlUf3xxs5IVGfZUwXvMfhRNa7oKLHDy31+fshTqjh4mIQJI
5Gn3WXxhRzcUy5KZGTV56FkV5SchH/lea7TUq4VS3IpscbML6UUQ1rjW8xbFRWyFd04XynudLNvT
loT7bdLoxbPRG/YPdROSdo9PjmAQhlzw76QTUCA7fNOykhUgMIMBTUyKlbvoSjLUB4yYpWcYTfoa
G4lYlJXJfJHgw8rd0Vp2oYGoMNKxahkWpQaLcjcVS8d/tiLxC1FQBbe/lvTCJ00hLrxWngjEolCc
iR8qDV/UPygALqdOk0nWkPcfXkA9KhVSfnPEQC2jyEf9uKkm9MC+qJTut2zVN3psIMsgx6fZUtOW
X9GMjbexNtKs6uVCG3963vIyMR4+cKqgDOCGZuvqMo8enhIRmGgTMO56DrBhVCyo4VhkDaX2bNp4
Qz0HMCsOVUxm95ikAEtXTVrbUNXi5J4AIIHxyFb6K6dAyQzRWKZdw1rRXFiY9H0uUB1Eb4ZqRuA7
UZQ0rhMRbkWFSSWflENO1FYkKfo9dObiIoggBIGIVFlygZnLXurGCRQSPDGcE+BiSSdC5nm5vSJJ
ndv3U3Aj4FRgtcNOfRuwonpu5WDUfMQtwMjpDj1lc4gklswSFDdpEZBmICO3gW8xWEtMfcKWCdMH
b9zJPGDM2pmATe+yeESHSChz8xTRwL7RlDQnQKvo64WeBLk4s0MyIrSus2oCREGx7bQyAQqFUoa0
LtNEE5qNU4oIManBr8RsN92Bfavh6xpubbcNZPNssaz8svtmfu5BP2SrpsQF6lqtI0uwboyFhz5I
PUDRrCAi2oDKglxPDOXaKJCsuLlcBqssFPWDcBoFFphhVZqXd7SEvKJ1sl/Yr0OWq0aJGF01emVj
ow99N6kH6CeZ6PV1R4WC1e6sVYiCOXblxUlaBV5mTt2FM1N4xcg9ZFAdyXv0armqWn9MoxCel+pU
e4ohBsyBUkold3Ci0vnbg7vJJ4AJidq5bZrW0dcyhzgY4T3RZVQjZYNTcliFOsmSFTGWp1LiDD98
np8nE6Iy8TZREyaEWT/ulsh9U856QzZbEDrzgjmsY1rWY3DRsbJDWkcTQ/rhEj+P6jTOsEKZGi0j
01SXEe+PUd0SJX9fdR8KssaLIByiMA00q/7hOF+MnLptLV86BGgyS4+Oo4iyJXKC1bk1tfElC7rF
EMNmOFQa6VEQquEabFK2TAr9Ssul5PL7aeXzrEJ5gUmTwi+jBnvmw8uUZSL65B7lAjJWG1mo5lwq
AuJOLsvl4/eH+uIhEo9NlBWDiona62iOkO02zFh+c6XAhW4IJANPVIYQGWyH/SCO2Pb+7x8QU9ny
8GjvoGw5vDaWWRCBS7xCNgbStU1HATu0md/WAGLOanNIfjieuozIRyM2ahyVPg59FRZXR+utspjM
1pR5Z5qcDaeX1oXWuazxCh+PsLVRWsWZN+kgptvKNCQIKbWj30spxh6Uf7UM5HoJu147mSnOI8re
ElJfkBSebYziOukkI4GPMrGomYjJk/0hbInN+f6effE6Gs7SM2YZaDn28Wufk+8Mm52iW0idnEAa
WM95HlMjqQ1o7JYRhqfjAAGgLRJtS4rPbPzwPXzev7Bi1VGNGMtqjrbE4UMLqTWKQkefa7UYoBob
XvwoTxVRfalJaQXmvykjY/j+qr/42Fkmq7KhoUFZUmUOD1o51iTaBrnoqPJSzrR8TrUomfd//yio
lOhu8q0vC7nDoyAF6BQ14yhmac1X5GjAsndg8H9/lOW3HL2EpLWSlUHeD5vu47e+YYMv5DYg6bIB
QaxMOcCFRKMUVCBZRBFq/vDAvhhBLPZ+hsr7oqq8NYdXlRuVbAwNyZqtWhg7h1yDh3Lo8rWil5R8
vr825Ys1kYXV1aJzqTEFqUfDFWOGRTGNCBTKVr9oJjS7qq1pg7AA2MZVV3uaIlmXdABomXREiiRx
pJ5DKJ/WqWwGeM57HNc/ndQXnz0J04xsLLPQOhnq4R3o58aBEj4KIkek4MLWi+rExo9+3ynVJDxT
HsyVXQUk+FRJnDzxguPmUIkV/eHeLIc5evBsEOjhsalEY2MdvcRFF2pR3OesF0WN1bOix3rXprl6
UyNtB6thQa6h46NLJMGW4/hmN70zXWZxpLxSAILvXuIpCX8YT774nG0azcrSViQXwTm6N23f2rml
EVIzSMEz+Mxpq7VIsuV+nFdOzHptQAjxw534vBVcBCh0Cyncsh3Ul5foj6nbziQ7GwkW8PRiTjAt
hZmvLLA2mgK1B2eI8ICkB4Xb9+3r98/gi6slNIE1g0b9iTM4mnFC0O5N4jg9q95UvozouV5IKkDU
kM3NyWQ03QsLxvL5+4Oqn4+K+NDCkIy+g0n8eFwp4zxciqOMK2bZ2J5kCOy+LNriym9ZPABiSDsY
HFHtLHwNqhowX+R2Vs6wnXYPQOcTVq+VDmV6kiMVV2So2zqiLoG3mbbGkFDHrpRztGjTlcDy9xZ1
BmOzpgRslUJjNNZzrecw7ajVmJtoiNWFq9pO+3wO2h8WEZ9HG2QPrFhk1DF868ebIkwOdlXaFI0l
QTI6/upsxaqR6IQgLrff39dPh/qomSJgVB0LKewSB//na5QGSZ5EpU1MjdrdwhIbN0EzGF5FpN3f
fWFZorDBW2oiNM3s448ktvMpVwY2n7RyYn9Q6mBbsAPzZEmp/LFVAr/WqvYanFy7/v4al3DCw0GD
l9VWFokYkYRg1paf//GtMDNoRgB6w3PMTL4plAjM90QjhITg8mSeZvMyK5AFEtY8+3TQIOokbXml
QMp1RRda2zSp2/O2XIaP78/sixMz4RlofMOLItk8mixlAgNLLn0mDtQM9iQ9mDsjTLXT74+ifhRm
D0ZNti/opBehMtwDslQPbwAWUDIPwAmShIcQcB0rjoTv2qoyYuno0D92VlY+yqOxSLWMsUGkCG+O
brm2pN5PbMQnsqgl3EBOxKSMFz9qfjljar9gUx0VYi+Gwt6rlJyL1ZDK8g3BG/1FbrddTWSvDIKW
5V89+4GalAGbeVmHKldLZrTVh1qFZlqGhOFI6JtpNbIfjFbkKdQNICVh750EfjvFEtobrpxGbPMn
PQZa2A4NZdV0btnCAzN8ahUFLaiaN2icdCsXpDaV0/wmaoGlt4yIn9g1kSA3JSRQCrdaI1pIy5QU
2y0mtp5YFwfI4bZypIBeLWO95FeDJtoTQWfcus7tqQn8OeSFeNfqwbhz6rH/bdgl1L0oz4G3Mn5V
iA+bZmIGike4NZRc6ZQ2CJXhS+AdewkyIstpIbYEH0lhzrpZjDRkQMrVl13ekdrHgwpQQFtS+GZY
4bSUg2oyBQ2z1l/jWldLd+pqMJ9loL+jOVB3sFkW6n6TVrC6S4c49nzKij2dPyU5nfH3Q0NDkYWu
Rwu7Gzq+BixItrAUqiYSkzmPxCSpwJwyfKtFy9bPik0W5eOgWRxdr5obDDiNvKlK1Mi+0XdoW4eu
mO/JBJfvyk4nytUZF73JzMtAgKy51DSQntYBAV5DdRHq4/Bqq8UorzD1T7+6OYixBddVfke4Orj/
CCyX5EVmqkGAZ79KtCHQLALY+gGzyoDsNzohwDxNN0INixMZWVJzQtnbznCAVYDecavUHT3dkZwm
9OILgzWdcOhRFVXf9bhrcPQ1BSViJuRackckLQ3TgNK4RQGQyXUGtdw7lpo7cKokOt15ng6EceXk
RbpYXKVqW3cw4FbI2rAPkhIidD+ICll3lSC0tA0Z1eMLHO1IO4vUwFnLwoQxJKamTs5KycSVncR6
89gwyl2WZvSRhlKLPTKk4iGJavVWINAooWyOgfCFtNRvyLd0wMir0S0gHQcDN5WRF5k+8ks79wM0
I8THjzmLNSI+aoV8X74wRJ5SPEyOW9u1AeKOXjO5EG0g+Y1CMQb5qaTeAfaEJw+S6ZXdjYDrRZqE
2+LtSX0s2M4ra+mF6NTXHVEFM1WgztC5MX2LMRXQuQWtFM4dTQd9ksrMK1ieI1S30UgDC+OTdKO8
dogqMuvHbKYI5XaRpiNmUpVqp0yd8zYNYGjho0U9H3RrkmdQCpssLwzwEboC3QRVp1FrL/zONnp5
3YZIuInziNNz9jbghRupBKrHriBUf5ijvpopLEsFSQONmUXu8b4C51fb08KWvS7SrWIdqoV1V5g2
JbOEQu+O7iYQPMscx2s+suC6poe+Leo0vhqKMBW7ReYFt1UozQOFuET8MF18MVmzW5Ut2k8UoZnT
Dodx1ltZgSti8NQ80V469AdeqRc4uMroh+XW54lpqcWqyHcB/+vWByDmjxkzBtCXEdLcezreRT/l
I9+QujH/NDF/WsRSXMOk41BfQwOLJO/wgvC34v00Q2QSYkA40PDd/MqUGXdzINmnfFTtpZrZ/a7S
oStmUVk/IblZcFCZ7eHfou8yq/XJOCEeU5GibdBSPFUAy+6AQ0Cr+n4a/SShZfsjs+BFzGyzvaUV
cHi2yGfKTArawSPLPiQ2DSU/q047eaPkY16I0ak3pSAVhxpuuI9isrz6QRd/d+fLSVAvp/3IUkah
GXF4Egb2RyZNmhB01aTNAMfPtevxSTM6/bynjv/D1ubTRns5HBtfOuoKD+r4msee/plt0cXro147
D+U8fxn1Od3iUMDz5MTBT6/Ep30mB2SbbaJlB/+EJvLw+uI+Qy89Upwzx8E+Qadb3ZaKTlGYGA2Y
bw656w6glCGY7Wtioci6Qnf/U33mq6tmi8tySVUdbvLRgrG0w2mYx8VqFTT9k9bM1rORJG+IwY1H
YGrKw/dv1ufvmmtmWUZxQYfsahxds60QSpiyEvQoLrTbrLAkJJS5eWJN0c0PR/riUAp0J5sGIvs3
1Vp+/seHHTiTFOl0QjyqGaR2xYiWRlc04FAGMqvEDvh0+0TdIQs3emJQgTblOD7DJ8nMzmCnX1dR
KB5iKVFvOomEVhcXyiw2vVEpdybxjrAXY+McS1RwJdP+IghAHrMMjBPUUxbYlfwyF5oeeyYq001G
GfEO9EX0HMhqiDSPbfJugDq8n2MiYteq3hsI6bokv7SDZCJybWwLy6+IkNxgfM5iP8m00F6BJCie
sZ1GUD4krXoxWta3dEAGnf2ajjKqkxIsKCCMZNUbZMjcG0sL+3fq6sPkqu3cIBQZnCaEwg8jBpZM
RH+uAKihkJ4c59Xl90/hi9dL4c3C6K6oPIbj/Qjd8s40NJKF6aA+5bmpnhG/bPlSPyC+Q9NT/DBy
fXE8BgvKtezw0E18CBv+eOi2RvIwajRWLg5pfNySQEKKZ5FxSIIloRyRLv8wf3xu5LLhwCRD9Yrf
jl/maJjCxWWAzJ5HGrnzfD4ygMM61MpztFHtc9lFSOwB6Phwb6FrO1pD4xrtuZWaj5UjTycoFe1V
T06Un0CwaH4Y1L74CDSKR6bCtpf7Yh9VMKR6sJ1CZztUK2P8oEUOOY5QUqhdmeb8wwb7U92CG0Gq
ICsTplHGs6NJoxP5EBEwzrHglLlxXddnlZjlHQpjgtvqMtoEtOx/uED1qyfOFhuG3tKLsOyjEUWU
SRRLBlfYRw4GqXoyzWBH2A+AgUpXe5OVeUBAM7BX9SGqJcyUDtx8/P3oX32IuP10xrfI/DYlVLLA
wOXpa2UHWoZ2JakfEOV1NwbFt9lrWr0e13Ne2xf8TrIHqciJVW8kKfDgKinfkYUjaxFS39k/rdZU
BqvDbS2LNRW8sMWqUONRHg5mPZ8sTNdI8WxTNPcxpag1Zem8dyulcFZh0OS48zTJC3u0ijC7qA2n
UqfjtDHbs6Z2mpPvv+svVk2cj20pDpttWT42pDVKRSwRZAl8DRUBK51N18mlIRb+sKHHonx84Yu/
i4UgvSzcz8etyQY3qlO1wwDGYopPhCKTYDahj76aLPjyZN0i20VrkETP0OmAoSlMpuTCiTx8TkZq
1gRJadE2bgIQCXpp5tcyiwrrtNZZd7Mbb5XaE9ZEgpuijw9xBuzcm+Ml7U1vI+jjhhoF6Bpone5S
kA66JxVm+Zstr/KWqqPFLlw2imsMvRCbJie6TGFTkNsjdWTs2rKMPh9+Xf2gzBUyitRCuQi+uDbf
QbJn83qK6pBPQ02Mn9qdH5XzgxcGHScNVuZ1Svmw8LTDFybsLDsha8PwELHDeDMlXLLSDOuIDvXc
ozW1lAeqcuq1LcHV8JFEjzlQA1u/j41Au0p7vQivgjmFyxPQOxRnUjDmz8WEN9qvUosKhcPZi5XV
wti/sYigs1bMpXHzlxPxb9FI9/FrU7ble/c/yz97BaHUkB/d/et/Dv50Ub0VN13z9tbtn6vj//Lg
H7b/+vhx+Fb6z93zwR9WHxb/K/HWTNdvrcj+Osi//8v/7w//6+3/AwqgrvLHN7ecyb//3flz/vbP
f+zL4vm1/BMU8PEP/iIFWP+N+HLpUFAhVijzLVKw4a3t/vkPfoI4jKashd8Kx9PSgP43KUDXIAXA
5qL8uYyXqs239n/IUX6ErZ8SNx5eNJb0jT/uLhd++ddbxT3jbv/nz/9ViPyyjIuu/ec/QAscfrUU
PWkIL623Zfe61EEP3z6L8WkKepYxtXqFzxjJxO7K8CdvXqOr9fuT/WT5YlE13xC7fTqsKBpt4o11
MU/rOWlRGrm7+7An37v0NnCLV8hZpkcgcKcChKSfrIfH6cQ47Vfd6RCeGOapjHob9P/5fbtq3fwk
PyEtaD03Z5QlaJysWGCq+T2TLcYW7EWxS0AHUsJ9b1xXwIU4sckb1z1lhBVJCIMb/iKv3bsSnMWV
8IKV42ebaGuu4ED6mJh30ZU2eDSdxQ54tnDvyZk6k8/Vq2wrczmGC5z6tDoD9bWhjPS0I42DXyL5
8gPhE6fZSn2J18FKnNwPnnQDMsldjhAwfF6klqudBUQ7rWLLla/7J3UvPOFeBV67Ui6Qthju/enV
/b3j7nfLHyavOcu27eoXLBnXcpuz5oyy2SktZc6dnpn7uL69Dd0XiEpnhAus8uuSv0zvl2jKpeZl
uTuZlAuXxxFTM3ZccR9BYPYtfrfl/ordW+6Vm2wBJPN3o2+9Oi5sU8+y3ZfmSfPBivmlW5zREjmf
HECTd4paoLf04g2kQpdKiY/L09Wu6td5I2+rk24HZjLV3VJbKxyEf3dmXMWXoVdtKD+6ykU3E4ZD
zmS+Ui9ImhLtKf8z7YvBumwe5zVJlH58Fm55D+7H1eQaPtvo0wUwVK3xOLGuIrRguAT6lV3GcDlb
L72C3wXIhQL3W3VBZLb+ZqzrK7ERm8zvXs3KxxS3K2IeG4HJv0aaeSRx1z5icx+i8/zW7w3QyxsN
nv+GNJUHIrtdaKR3hBx33Lh97wGYb36F2zHz02hLryTaXhbR9qkZt9E79giKIybIozUGxJ28Bf16
1jxNv4bWHTH0Z1hugGkQCgadMkRO5SvDZjHlnrXyqu8fEHYb2blzhZnIrzb2Q7WPztS9dtOcDRtx
Z1qX0ovzUlJNloFGLWUmT+P/yKcQbH3pAvi0l0j7YViRoZGeQahj4QCqQCYPHkgCERX036FpnFnb
AtsaMXkEqjn0lleqstfarcA5a7qCgF80pa7iuIOxrm7Fc5S4xlkHcp6z3w7TqSDHi0BdH37eZbJN
zgzBPwqu+JX+C5RS9/Ly7JTzJ0z8BkcRQwABcXQvo0eJiItbUAua5sW4At/NX+Y+30UbZxtAg8LT
utJO07XEC4asNZZWxisJ0bwDysYn6SjyclRR6/CqnN2OPdPgS0AfHnnraoKIH5TLFHPRE1hRN7iR
X5O1S+St22/Eib7vNQ+zjO0Zr1wYcWTraC3WlyzHHdcL053McyFeDKyvH55rF8EdkYP+8gXL2t30
QCEPcGD7wnkFXgXA89Fg3LC8/jG4Si7D3fjbZKv2hnwzdYPSU8mkokQ+nhibInyoQ+rRt/AxlJNp
X6x1bz2tphXZ83gQ/AswT7sXkiX3fDbxLvmdnpunFCnN58JX3PSN/gBMXcxST9kLLbrmRH26DPfO
sxZ7lHiTS/Vau4ydOy2BPvc0T9vOU660vfpkg7bq3BA+k3Bf5a0y7+2LFZmZG/sxcKV9fkb9y61e
1Mutdr2xPLqD79q5fdl72mq60U7P621ygvqgJq38Glor7Df9Xm+4oOa8al1Qmz7D8ur5OTpJiNra
yu7/cndeO3YjWRb9IhboguaV5nqT3uiFSKUkeu/59bOo7hlIqWoJNU+DAarR6mpJ9yZNxIlz9l77
HnzgzSHxNffZr5zIucyeL27VyH8nTd0L3faLeuJXDi3tl+LtFT2kD9G+cOZN5/feuIneeq9wLP6N
4k7+5Gc74S7+eLqoG8W9FE7z1Eaefl0O/AhOTA7zvjwRqeJb13Iv81vAMDjIF11I7ETp8Xs4g0Nq
vojD6PGF+Of5pLgZJSDZro6t7ZFDpmfjNd3rwaH7JoTDL7Nvr+b2+7e4dE+z4rZHQk2d7Mn0SYBH
gE793Z7q07jpVR5yZm3DtwSciFfgtccN5s4brDI9/9X5+Z5fnuwtjWtNsFWRO4Vo/prl3ho1sSXP
tvf4M/AvtkRdSlAqLXfi8UTu+x7KjVOJjeaHN2L7Kp0VfgZb9yKHQKVoy1PpIUbyKXa0t0cge4d7
d/dN2he9px6No7V5JM4MGxZVrCPeQJ/twdwdzLMCTtKdb2hQeP2GnGRP267/6Xzp1qxc6RN7LF/f
3ObEtTwUbwQZtPa2PfGlrBeIk5fxJDvwOhb8Mme7/jQHrvRlgKPWeUZItOM18G9tT4xsX9l2jq9D
SIuLfU68ZnxlQvi0hOyTzWqwGna2p3TMssrDCiX+XjX9owISHxr/fKwJf6oet1/Lte5qP/6m/4OF
42qB+c+EKb/tyiJ++7FwXP/Av+pG1foLORueFuCXGGq+q3v+VTeqyl+mydjU5v9exT+rZuq/CVP2
XwgwMG1z3AOsoJgcTv9dNwKfonHOEQxtBuSBddz6oU78Xd34y0wCzRYdBD6fhuTaRPhQNjLyAbIT
J3g98N8dzaV9qYAQbyVlYbdZZvsQK4RbciTlhVYyc4umjc3MJECEJWYxebjKoD8A4Ewef7iE/65w
f6xoPzYZ+GKWjtSWMQn9WmD+H+rZAHz9mOmyB2OxPha0OkKaaeSbrXMgVyBQ+UMf6+P5GrMTp2oF
FZvAWMrJ9ecP1OWxiUGiq+RIMMyTG6s5NJrUPf3+x1o7Mj8eEunVIFSQBWQGGqR0ZH/+lKVupym2
GovFZkKXFyzoG5k+yRROmvqYaGr9HGQsjEKu+j+0Z3+Rfmnf/TJMnuCJrT/ph58wsLR6KM0p9DXC
fj7hk8sObVERLKeLgflIphXEgxsEdBkJaKnWogG7RD2Z4VByLpnZGtcO/8/r7y/IL8289VvZzBs0
sBE0UD4em82KZq0WhIGHtl3aMDYzd7VSttQN0uoWtZfoLpnGa1z37bGaTfLpkMLvDLy9z2mB9VOs
nuw+DyKvgQX5x7nMekN+vmF8PaZhHP5WP+x328OP7c3FtJaQ+a5HuIy16cAgeXKiN29T2U/00FPl
GeFOSbkQl/JWUWB12Y2g7waXGGVd2P1hQvOx48fV4kDJmsG7CnPl+z3+4esYC3KJqG0iXyQWL2IT
kkPc0f1iDl8an3JryjZTTsb0H27Sx7dx/Vj6yURM0GdEHPnh0VHNOkMISMeeFohwk2zQPOhe2e2U
aXPpoEpgblXE9MGqRTk3whq3Us0tXYISKpBK0BK8spRyQ6kOUhBJj/I4LX94f//myqABQrrHGZie
qPrhK05tK2o1I8I4wFV123QBQYoy9mw9DKZdEeOsM5vc/sPt+LhoYI9cbYJYctHWAyP68DqrfaX1
CKcSvzSDcGtp7QA9OCuvv7/8f/Mp+roW0o6w8E2I9e78cNMLQ2rsOMUVNaVIeh0DRzupEFp+9/uP
+eUKKqj96DAihaOvyw3/8DExSwceVsNLEWycAT3o+8LAQ4ilqAu2C1KXLQ1z4+b3n2r8siTyseyB
/GiMHFHxf/jpOr2wRS3HulfmZFKv0abSN12ZomID1z3a5KMC+4PkXeCmo9TMjY/RJccMu4wqVbmF
QN2T2C8Jz7Sb7j6VgL1vS200XWvGrozmCIgdzI65umvMYpWgACa4SxIRntaWyhXAgnJbC40k4KpD
8uAgrGlPYItIbEh6MQN0zeVVPxWU07ZnidiSQa+WFy4jJSvNX17AgrNwLakcXmFilPh77BZLDtCy
7imqJuMiS/lYrOD18sBzgmRpMm2y61M90oBgxymQHLU3s/vWisHDWkodqpBz+2pAII6x+XYaipA0
CSbTW02B/YAyacg+dUIs9DEIa3mCGxcHqPQl8nVh08qVK1Jc7K6iE62ybUjSc4y+3rdQ3+9HmMZP
mZ6YbkzAQ+v9/nb+3UPE6kS6Cy8GYS3r3f7hWQW2sagBXgIPxYtEQGQWbFeMkm9gUvJIXR0uUYY5
4/cfur7bPy3S6yOET2HFkq3C5g+t1xH9Xa+FFQh8rTF8khVsvy6qylPpHf/TZYZVUF6HLVjdEFB+
V8P98PNBhk6ppGw+ihcCzQmBjAHMe7fSKp10OZ0K3pD+ZF38m4uKjkoj7HiNPAKv9OGihuFAPFoK
k7e0uzPyoyvIGPgyStB4skm5YnSN/M+vKY1OhljoGxHCfyd2/vCDgimJpHAmzDKPY31jc8PdKraK
jVaH5u73t++X3UVh4V71t8Y6caAu+vnHo5jrh2koeWYW6AbDXNa7kfAyX05GcckmovN+/3nfb9KH
5wWw4He3Dj4J/IE/f2BmCiLO08j0QC9T7+SW/Y1UUltjcrxmmlhFP27lEnCklzf1cifjRq22copt
3oWzUW4NBCWlpyaNfFOHCpQIhDLzvi0kEgV+/1X/5slGEY9gQcBKYAdet4Yf7kLQ2tUodSXUSiSK
p76Pc7euAtk1oIb/Lz6K0pTAJsVgMf7oLhoQc9t1EYLJRJvmjJYU7xMSTgEwK9MfbsDfPM9oTNa3
FePUatH8+aeaI7W1koFwpHYRwYloF5jljDnpILQ0v8YOhjwO0+EPn/o31xJ64UpHA9S1SiJ+/tTS
tuMpkhb64GZa+GmEUqBR25me6aRuf3/bfn2iOUxoJipvG4nHL0PgaFrMDMYYkeJYU70EN45fL32D
7AFOhJJ22T80xrAUoTxm3mhgj+HXHx7oINJSOBu54aGME5tWmruTzcb6hyfk734qKLTM+deVnei1
ny9gHXdSZeut8GKD3ABJifstvBOiTw1CaQyss3/4PP5K/safX1TWFVTkcCEYSlL4/vyJZMHbHMnA
9HfGIDGvj6cCLIWiDySWdBM2kKLUosBr56iCGl8TzQUZ1CB2Gw/WQHJGldyZgQVmp0UkhhjBwLxW
xkNSePCSgtQdMYS7ZTtRPaBJ1Hb20i0PFPC0twMg6e9xUJK8G2vjtxak1xWBbqZuaqyNo0PS2Nhv
MJn29BotbF2+mdbxZVry5hNYI6oVydQZ6FSNTbSwaLPXOpkmw9HlELVkIjfEnJTkUztDhRXdGTV1
/ByUVF2uHeBz4nSd1EfOa/K7zsB1crn1+WPb9/Vjyt3+lkZtcAnUCUzQMCxB6oDcldehv1SAhK3N
POJlImHKEfJUfhal3gUH28zEehGD+UZIwCBdYLRZsGnTGCXlnEfNRZeaCTmi1EN66lIALQ6ZJuZR
61Oa1/YUTl/VrjY5+odG/mZUXZ37U1+p5BLow3OWznMI539UwlOfkQXNwHKePhN6B3evrQDpkEm7
MIpAets9R4NZVJtu0TjSTaWao7eN63ahHz4v6RbQr6BimrQOlKaEGxAESJa/L3Mr3VWpndDPrgO+
yEidg7C5mQ2mplnIv6ESFO95Q1SNoQ4jP1cah/2GhKvwjtRwHGNqjW64YTz7RMXGyEQKYnzNhLUX
NAnzGiIWnucWkWwqabTVyFuZ3FBXaCMmS9tJztBNcGhQa8rmCRFq0NOzt7pHwsMNDkA91ChHq+fi
0KkFDbd0sZDaakVtb+vJGI/ktBcMwhQdinxl2/Tz7bht6bQnRXDkDk6KS9EJAXZe8pTmbCiZIOia
jt9IWhIjo4RI+UtvlR02JYlMkUQupMqLV+vRebTyci+JIvqilqpNclqpBfulGw2wHkld7GOtKAAj
anJ4OxiL+sAHyXCU2qZ8IiJ1ueO5jsnEiqrha102dr9Ny4lvqxJfVjn4YOordCqSMn+/WK6KmF9e
chvLJ4RZw9I/KmZinNaZgrDMqxlibmvG/R5bMHM4Qxp9So7c0eSRsVYwNnQp9D9oaH5ti1DIMdaF
WgB4hgPuOln9YYtFO1zXJMsQqVtIZNKCg6thiKuLZ82wXvIOnBVIzxD8sFR4JFHZV1svzavKDfcs
AV0JnMq/Uf7/cZ7761bF64xEcfUTr0qiD1tVJ8FZRuJgeLXFoUIn0vFGsuCZ1yhubn9/9X9pAbJ3
UHKtPzygezQvHz7LTgHQ6WaneUOgFcdejxa36BBoq0Mz3c+o4t4iQlc84Dwo0hsmQpw7Sne2zIDX
GReTSeDQccC0t/n9F/u1SADti3WIUy8KEWQVP9+XODPGVkmQrslN2Z3kfoQTpaHf3pQWE2XMrMWT
1A3jHx7GXzgWlKDsN3woaxbhoh83OdnumyUdYAdkqREeqpgFH9lNu7Pivt+Q38DQS0rNGzPuzD24
rTZfDWHtJwTM+UvboVH8/VWgEfbx9aB3jMjKFGgEaAd/PJYrzTRJGgxRKoihP+hRtohNanAadGoN
QJYrT3Osbhuz7y9hmHAUITIwtxz8Ltoh5Bn+Msy0T117Kcz9lCqcDfMsIs1MW7AzIW+kvnQDkTbV
npMya12BavMQVpbdo+yvs8qtQk08pb0sQ9RLcQcUSs3YM2/J1lWTKET7GJRZ6fSJwjYKpLrF8j8L
4zkSYUEYzjwrrSdSVSMKvOvjS0YOTusMKqI8J7dSuXXpoBnvJbRcNhYFKwChkFnFIEQ042Op1xpD
WwnfgFvpY7hX+i5+0SoNErU2hmXrNTX2GX5z3ObvdViCJsrnXkbhTYOKfS2WLAWxrTkpWakz5zfV
q8AL9mgs49JtFCj51551V3NxtivhRk9mefFiAkAeWpMOgt+rZN7vII1KSD0ZDuVlYxQ3A2tK50yT
qSn4f+Tsqe5BEEUTYvRtNxX0uaIKpJVXSyShEpnUMYOcCA4SrtbX3c1UduJLUlqFtGVfzPKv+TDL
3UO8IBR5XOxIqLt6LiOG9XOTyL5WVGZ/YONu9wvipgsAV2M4odaHZ5lqaIaItJlKneROeKLbOepS
5Hfw5ZRbNbV60P/6CodsLDlAQWs1iKz6qq7cMmujazzUNhiPLhkf5HBiUGZEzB64myHw97lvgJGU
MapYD9eMrG4aTW7foyAYsbDN4bvJQ4Q5hxS+zxS9qPlW7onqlDoBYLjT2SiLSEb0G0nQa7KkCRIw
2jH2PGseY5Kv2nGgRZendAnsLk6cOG0lmOJ11D20rbEu/dOcbbu5tFp4Fbn5UNajiSuzyaZNBYY0
cUsTahxejyBN/U6aQKItBY8psewpaXkRXK1rMsdEdIMwyEkSCLoIM4natU9UDcyUgW2EllM2MZmv
C2+fsoG8U36qUwWUoz4l3aGhyZQAUhkFlZ40VF9xwTB7R3bao5QvFBU8lEF+ugMaM2u2dRaJU4Kl
OcOpFVoqkZLrR5qz1O6KSY8wo2g6Dfd4ngPIuB2CFnICBkawSzdVJyw18mOkFDyL9M2lz1AWTNMp
7JwMtmZpBcEGhEC94Bodd1Ju4zeOA3tiIEmA6csCQOG17/pZcro+MHRXTRkxeHPbUCF2UxzL6wGW
fNh5lueap6uYPo0SrURPm7LpZZGwPLihzUMHJEAnR6yZ1iIntJANSFPs9G1qF55s66ulpmrlx77t
wpbQDq0+TIue4CtribKF27aCHuPhs2JEjeyOZia/prUtPQCCJL2CAlO6JTNx1Ig4UvP7Lq+DzhuN
IXtNE8t4GcgsfhBKkn4bB2M4N2GVqEwkqnlygK4vjxBaws9Zh5PN6eW+z90EF8nkiiYiQopXDojx
DEU/87NasSilYZtC5LEElAz8hpi3gmA2hTMikbaddfzkq8QepdguCHPkDc2Ua0Z9DdsUEW2+LTgB
fEK3nZpultbzwRrGijdEhIm6X92IpMp1BbYq1Yqt93YS4YhTETjrEaSbPmwWDpk3wVSPLyix0aWQ
wGA9AmcVh7auFc1TM1Lx2NqX8KwM+EmBoJrK7OLDsDJsguQdujB6zJppzayJHRsNoYFEJanFPswm
Od5XvVlLfjrk8SUvmjVBs+MwiCwlQ17VGOGSe4WCaL6qyvIJwq+MxsTW4Sqr6tB+0SSJpc0KE+k6
sGCGPl2AfnA7LixEriYBGCVNqfw0dpINF4gXtNnaAGy47aoePcFV1fBuLk1hu+WElaaMiQf2iAVg
qBVaZZpeTb0rDA9IyTSTjmzjcZxrWBRj2UvP3OmGaF1IwiRIRiMVtwgzCJWkYcags8G9vPQcF5yq
DhMCIK2ELgEBu0YEpro3HoegYPsK+zL7EiuLXJDSaqbPnRzWt7XMqMFT+qI41XO8aG5FxI1w2l6f
ArfTgTN7Uy0yHXb00oAWtsrpc2ioiAxUSugXQkSWz00kBcMuKsm9QO6CldvjZvanSa9LJk+moFvb
ldBcwX0PHmZC+KBWtxZqcLeVl7zpCGyMCg13iazmQ+AhEB1RtOL0oQecMz5wv1cL/2j0/v9Tu7ma
Sf7zCN5dvr5HH0bw/IF/jeAV6y9rbQ/T2KIdgyeMCvdfI3hF/YtmEHN2FrM1/d2g9vrvEbzyF/Mc
prQQBkl/oCP2PyN43SLkiWkl6SD4GWmRav9kBK+a2scuh0qDxKLIR8DJh/HX/lzpzmFqSWApCnfN
+rgvi+RKJKC9M2ztMSHnYl/PNgLrRCZWnFILP5v5RnR56UABfW4KuUbIpSGdkWzypK3Psp7exozq
winHiGNSIOp0IHTwbyzZpcaJXj8vpSguMEmOZp6gj7YpGiX4yqIt9wvFkj5oWCra6ZjRe60iRTiL
7SciAa5bshqXZ2KHSRXC1yryT0Yuv5djsNO7BpGzfTZb7SBX5l2kDpte96PsKbK/ltNxsJ+6Rd6J
4BCOIM7jk8IqWGv44eXZqQFJy8x7g3lrVyvJVbzb1ed0whsWnmWDk3CgLD52mZsOzLaspr7FuhQz
yBiK/ZwCDu43TJGPrWDOp89ustwv2VmlN9ClyEuF9J6k8uOCA2OEf2XZFZGU+U6yieRkoKaKa9K8
LgVsAt7oip2RxFonjA7hVJ7BnzZk7pnGZ3Jw5v4pzCvmSw7Boxzdz5N2UbtDTW4sgKvSacVXKZQe
uhpT9Az6WZHahyZ8s8Tq5iWc9h5DhpupyU7B2DBz5mXCdjNGiy8i1bMa+Rzp1W6RQxBoti7OZZts
l3R6T5ppmw9N7gwAmecJ9aA8XqN5RfJbGysdvqQNgYJvZZVqBIXmLjRh5uexp6pbqNK3c6Hs7EFi
cbzq8CwJoc67PQPN5DbkY1d4ZqodtOGmUZ8SGko0INxqvCGJcXU2FSS9UlAjQALLv4/68jRALndT
CZ1k0NzRvHJN5SYo8FqbZAw1zU1oDPeNlfZOLeZtqxUCbgv/S5rz16lEEWca821YWkdtQPRnxkjO
rGUjd4vtTjIeklG+a8mboqpMXyj/OlflvKkvyjdF/qrjIvFYo0kBe5LbfAuOBk0tKOPhueJIve+q
1E0EiZ4JJWA9q48tFjSNAnfM0TbPJm2VvY1wUXTFkRinxB3a8mrMZ83ovyXmdIEt5xUN9uau3AZI
zkT6mleNN4CJhsNyjPvW0Ysj1jm2WZhUKHzFG0z6xya0d2ESUAKSnSAPN21SVU5pnVpOXpZGZmEb
u7RlIrKodCV77tT+PoiLPVs/5HNSBLXmghPNB5F426IFU6psn+nSbtTG81zK73YmXtE98By82MuO
0xBBcAtE+WavQ8kpm+NQeGVZHEKGj0zIjwMkfmciuzWX9ZvZGHZWGtwGQ/4tChGK1t0cw4JVFJ7v
nh1NXPpl6N5MtXm3m/IQfb8bOLQjVHDxUBKPrK/TzPoAlOeVHfHZtng9JKF9g+f3FSAHxaw12H6G
44JpuE/r8qhKmd83oZeE+Q0aDl+erNupl+oNKQeVuxBatVHG6R4816st0sUDnGBepZmznrRY+6jE
/UPA5Ax/Wwo3U5RdGZmWHkTcx5kXqZlYFeRsR2IkNvvXpfJjIV7S9CYd411N0hYryH3cvSsBOVZd
vnhYSgHdR58Vq75EJr48Cm6adQv4xMwkx0xiZgf7erlmvZjuWElHTzHnk1LwTjcRPngLtrZjqkc1
M+t7IiNPMUbaPQu7vq3nx75IyR1WB8ZBJpVDjl651O9T3ComQd++3oGDIOKrduSgvZ+RLebGrN7m
LSldkxHurYxWshFWyy5ozNwnmdjYLBHvpEl+ELVk/ClV22Np2XBn4SMNpYQ++mSV+vwgcvm5yeYb
BvfHxBQXpYBHoB97CRt8NcRfuwjc9hjoVHzG1wZIBtj0BOD4nEQ7e1Y5a2VWcmh0MjRyMd0MvZBe
tc6m2wlKIHVnOEtOO/cQKUms3Bg16s6Z10iXglMwLs0F0xlF+RC2TqVDUxRBDSJuHpGC0nW4dLUe
n+McH3Fq974FK9KRNWnYq1aJULrSHk143fsEYuTeoma9lxqo8GYzRazY8jmYg+Cl62G2GMYUP1FN
jRtBq/+WByNBlRfGJ5NIOGITmMeGrV7ujAy8fmGRkZiFUg1jMlo8/GkBmyH56aAMzmZjb6BecdMk
Xrs+2oZ4uFjP3oWMUFdJAHjmQs+O+pomG9Ly9BsOzn4YVSUa3iojwOFL1YX3UDp3Wk0A2azetXGJ
h0BHSU4CDKE2rFc3bLy8M4NtFJcGGtxGi7rhcyTRNFgycLL7GZMo/gNbsNqqBYkY1sIBcKihii69
PxsPkpiq/ZSYrI6cwt2Jqnnd9UL1k17IshdZqmePWn5Iq26C2elxpYFqkk/ozFOa7juz0H2DaFcv
mtPXbopksiTA/Eh29JyF+A9k7RROVb/X13jZdC7Oupmk7x3dZKciDuUQ0LkmPU5YUHmnypsVDs96
zQmgjzNlO9alseHiUw0Y6uecvB1HDxWeWmONCSzbG6FLgy+KLHD1inhEUeWkotTr36b1JMCzl12L
Qn3TlGzaiopjWxtFO4x+DwxCrkImx1srRX3qZeoD8wkpHcEg4ay5TUJaslTOn9WkQudL7tjREkSz
yK0171Jj0XGs9ajY6/M8beG5NPHyLexiBVw4B9HMaJ5JYP8yGOEtAZGyjxeXdUDNyA5IHrW43bfh
fI5y5XaRzI2mFbtO9A9qQ1wR4cd1sLxPZvqpxFMWS9W24bLHcbaFP7s1rN6JkaTrJ4Y8zOnXUkkc
4lZs7RT6JWeZRBmRuATu2EaHJbeQMzcYIpAI13N9LkV6sKf8GhJdkI3XuhW7opAupKBsA83wQaVC
O6VUa3XFl1LeD12pLlx76ge4K4l9qHB2v5ZBOxyXYQlDYDq8BJE8cJKVYBm0+QhcAqQHqpO8sWkD
yHqwh9NgbYn+nTZNQXxOF5WS5nSjXsR+Vy9yvob/gYdaWgwYaJvELjSZGkkxEeActmEiE0FnHqmU
jc+EckwkwAdwCRojdaOwk7dltUS3qFvZF5G+ZJt2QBKCJU7eGmFmb9RcnxhedcLXWhWpN8FpNB/r
FW6tS3dKZCfbflzEridO6ATANPnEMa6+KzGu+cxxqZHaeAnudU76I6f4wHQsOdGA1QPPuQoV0Xxd
CXmXZFP93OgIzvRxZdXKA+L1WSqKXSVX80OyzEjWbNEfWr0T33IlIn29G7tbULVvYizYUTP46her
Qzs0hSXVTM7R8pLQD9j0VhE/0JrGZMKP7gyRbN6WPSVKMoRinylmtYPcwPlWIo9mCdSO5S8iEG2c
hDsqY35oYpWtw6y1ecP6oWk7Opu7KaPzPNjxi9q2k86kUxbPSkYC+jIokdeafXJjGxMNB5pCGlaX
yIycBAftozH09l4nN4ibCmo5bAKKFDohrgLPGosuLq8lsbVnLcnhmGttdtC0cYTqky8Uiqgr34jw
iBypVsJ1cWp7ojDz/jwVUvJCP8vaT4pgrEd8F82tIquGL0tW6buJHGXc3t0nYXQyC6IGdlPq9bNa
WnexLbaCdqcTIu1oDGtTN2RmyNKhDgdkrvGUb7mSkqOF0hlh14WA0Sc9nbyRwFCVniaP0jBNR6r2
1qPTwvxrJkysT4NPuEo3GXrelbB2imXlBA//Jp0tLGF9+WCN+aOG4TPpyO3UJ5an8oHN9aC1li8X
Q+dNTDp9WjivUq/gapWUDa2pyq/lEtND0t6ofRa6dU+utCCAwGa9dJIkOBM7c66UaG8zFpEWcCEp
IaO2ET6VKdnQeXBtEYJR/kF+gpwSHRILbl6qglOEE0CGVag/L6Os+v2gcvHNxk1V67M9GQP7ANMn
Y45JU5/16kFVazzTNNUelgxbljBIVTRGjn96oqibkihPr0qaxyVb7Ls0JVmoCDEwdJlxIH/R62GX
b4IAKWLd9PTiUh58K0wDB7lQ5U+VdAhNfaNW9t2sfCrJCsClByqq2Qb0UNhRfBOJHUAuF8yBX4Xd
SWUibCRUlbZaOT0oN+g7BAiJb8Uc+7U9EFBgHYCvMq1JzrXyTMe4/kLC1pe+xRlN663wokxuyCzl
0VeELGEQ62JoBAYXgBPBiANo6QcPHRDNEjMFVURRyr4h5ai/w4OlqJdQatGay/1NFY2KE5vC2mY2
Auq4jSDINCRi6WgB6A0hAChaHCwD5FiHZNViw25hEjwn0u2ihvFOxJr2LDcsEW1kMJ1W0tYA+i4j
N6JV5edtVl8jLR6AMgGCyIPQOrbwoUIOcWq+UUMyx0s503dQFCPMQlnxOEmS7cNHiG4yEslB/Gjm
s5b189aQm2bbMaiBDbVM9nNNJOINSLDhMUFmeW+KXt3JkK82Pa3pGCC2LZ5VgUIkGurknBWSfV9k
ENXqMtMZhMDR5HAz1ntFjvPnEePuQ5iRgD2ZWfd5oN44dEsvHWTEh+2mr5Xu0R7M/tqnRXKQIiv7
ZIQpaP0hHYatTuQGhj47ty/2aHQvnVCD+7RJwjulj9mYiIWl6FWDOH/otVn7tBg6Piyc2QrjeBUE
l2ZX044M38BVgRk9iKZWN1aRTpdUVPJxUWIOZCYPqkFaw32g1qsgsJHO3ymWeWPWRI3FguB0o2Lp
B7fRrYi22jixCSzHRdc5w1miKZ4hBgU8NPPsDnKj3+PFjV7gcTVEy0dz+9zbgtAVZJ3qE32EaU9a
vO4jjy59gL/Mv1EyTWGMGwtMsno3KSTMcKrthacWc8qlGdiordZ26d9GT1mi635tFOGNrQ7Rtx6t
ieIQapiuxrKl59EyI9Swoh4AuKjKZulNzommVM3H1A7ZI+zUQosyMGopC7+oW81PRjK0eWpje9or
U+Jq7cJIm6lYOtGb0DvjIZeaG/bdFpA61UIgAiyM+r2cRxxmUqh2AccagFv0dGvgI1qxKF/sfDAc
DWwcrSB8iFOSf537uLsMWbKPg3zwC47rfi8UJ4R35Kd2+lIGarZVzWhDpK+faKzhJnSpBKKJA3WI
Mix9LcoJ7+WsvjR5fqlWHUwvyeGDpTdMM2BWOkPR9NQRSG+rYhmOGdraPPq20DLR6agPvfzcR8He
7jN/1JXeUdvVWqAuSCODwOsy7TCBtHLiceHPZeOpVLPNkJoYAjmKaVXucTRdD5O3cIEM/iW5K0bQ
448cbo3lMUGoMWf0HmgrWfrK9ooe5Bhb46KVJel/y142y51oGgUdkBJy9FOqs1p97dTrUlJ5MTNx
siTnqF3huEsNwcROLl1ppK9h4mgxLM+2j3G9wYeR8Q4xoWrl8GuiFJskN79WpFg9Frl0bqex8c0a
XbKdA5xX1JaqW+WQlSbVlePVnkv5hdwu1dH6QPLDltCVcHozVOOGRY41v4OpplVfZkYHcvUSSMvs
GjRPkmAYXSRNIaEN60ktGbB+ZanYGsSXUTD0LJeS9MTIxUepwunUro6Mq/ujnBrKZhU+t4Fh+40F
72ZJc+BaOZ1DQd6W3DDatE5atgmT5LU2lGuYVu9SBGg+7tlDQymdXdrSlpcXpY57jK5MkxUp4P4c
529ES6WeV193mdc7RCoSTM+yvQ0XhclFa7G05IAx2gcEI6egh6ifpuVTE9aeXVlvMKCYJxRFvFXk
9DykO7s373uGdeSJLWelkcG65W6U2OcwkDW3h/O/qxMmplWAKrvVKpov9gzgUD6htjcurNng8ov2
qKPaQZNQ2sD/1MSh/etmAmM4XSHfCPXkLVwSHkKjLp+XcvqmjB2k1fU0ShJE4jObuzA3OtihjdYj
ecsYj5300Dj1xLrTRlOUa18Y9nkatemato25hVflqdF8LCvM5HGvsiuJb7KBRCYz7bPBc4A16t4m
tONJG8FH6ZCK4fZ2mAerbHSmIWkcOaqYJRCsdpLoP93DBBvcsB5BZrbdpUmXrRGHtznxoI42qE8z
B3AG//ZFU0OuV5EvMv2ZNuUgUGxyAhSKMnxEwZFt7QLApwFgn5DLaN8u5cZCMOM30XSjZLl4yGk2
xhYWmzBfFlfPInNblrW5Ucs52SKzWPF+pXUrRel7PYY3ZE0f+CZP7InnVQ2Vm9abnRV0uWaVpTBh
bwTyshcxM0YFJeV/cXdmW24b2bb9lfsD8AAC/SvBnswks1VKLxiZUgpAoO8R+PozIde5Ryn7WMOP
946qB1fJNgkQiNix91pzTQAbN7ZWXuvQp9lo03ImLW/HRA11MnqSjbK8k08FVBeT+sJmZVDrJ5uB
vtC5Jy6UukKXTI1Ucx0So7pQGtwYXXta4KNrUGfm2hvlXepr7hG6zLsxxOkGDdNXx4b3yODee5gy
2G4I1e5oprFINlO/hZ1W3iFMhD6YlX22Ko3BQ+42wwqwK/usMj+6lJpI9nDlybwbexo0ihiN2jIh
mBrXzEEvllTOMwI4cGioe4VbVVc2nl1R6z6RdJ596WwmuAVrsGvLi+HkD57N4Hwwvw3V/GNX4hcJ
CZrkEU0By7npupD1k+1O6T4iqBcE1RZcIPxEse76+tl0viRwHi6gkM1L3ENfLteuuBtippn6q0ZT
7sEr7eXA49VHo5kB/zeG9aCESnceXv7HImzLFfay/iILU4N9hP0UMciNHfdqk0jvM0BECsWkea5p
jtFtZ+FlSIa4ZsyI9vARfNQq5koZRkt9Std+yB/2Ik5PcRWuC/0yCHs6Sq2sVw34BM8dNmIg1oM5
nu6UFspaXgjpmD4lr8ooVGjRYj5ICSrVDazxBHcMTC8qDyZZ8rSQxIKhQfDQaHJj291GzhyQacJ+
Quvf3sRtbK+s3MXJUfcYsrHYNKy5qUSSFlpeHQhO/2a+b6C8TqhGovYlrSFIIvG2T0XZ9usw6a19
YfkxHQTKrrJr2xu2S3vlDYp9UFbfY43s0TKtUZsRQ5dWs9w6om85+cWafWSSyWDCdqFFdvlXEQGm
qYszfTvzkPbpS6OIlB0I9j6m6XjI86jaSz13V304D+kqrwDeGjOo0b413j0963aj6M/ZctsZ30ec
q+vjkGTdxlB40oXJvWzefCOUzHdI7Q4KezyPHg95ErrHaZTNFmTMsDYbER1zo/1KcFH7KEPnPSYT
doisY08/eYwLbTv0MTtS5GMIlgu5vOh0g4yTvH2rPfs1rWo/SP3BfKy88ZHH4NrnTrKuzOid6kec
K787mqNjnyZbO0UDuer64or20W1s8LtElBzhRs9S9MzSWsW9Nh6AcJFwM3OgLMkMTOV05dRwcaLo
k9YrWhBWvrPnSO5qLNt5xDyqqakFsjw+Y/Q8+ib0Q00g6iXENF/R/qRTjf7cnKcNDFxqqtKHWnAT
90cX3Ej6WKQ3zFcvHFvXnnC3jPQd9n4n27o1IuESyJqruau6QdqXcxqmkbj1qubG0klRtYw7qFHZ
KibMtGtmgnxt/2IC31zN4zQRIPGu4d3OefBLvdQYbOdpUCbt3tS7K5SqB7vLowPiv4vR1MeGiJ7A
Euq2T5ke1fq3kFA+WucJasakiwLJ33BxF4hp6nRkM9nklGGcW2fuF73Rv1Nq78kMXTTJaHWU9+BD
duVYdSE89lthJebZay0fJWpebURkjxelRScUr+mqcudPXWRjGapKNu7bXMvu/KiD086yNftHzVT7
ooP/MWPBcyb/OPqtv+b24wwai1Vbq7vB0y9Yfs+j/lSjzBgKcDH5uMtTglHtLNrkTfvAz7qiUIL8
MFAktaF/Vcv4scILORi8cXmTXqxyPvUK9yy/ZhTRICtmdg03RIoao2vAqQm4SdAVzspDZPufXLbN
VccU0m10xAdXZ+nUG9qn3k6cDTnAF2LR1Nozefl7Wc4XfMguImkQz2nv2gd6LC9+Xd6VA9cyTT7e
e0ZT0a6e8bnHk7bLbf+zyb+y55keTSDGXf9tQHfmQvpo7G3m3Pp+vo2ceIvx86YO68DBbJZxaqx6
3nvjcyYwgOXOWzznpx7kASfHLqL6RP9YchdUc+MU2o019UcGxYGnk9+E1ChJwlMZejXbsZSUgUTr
AGLfNPTfHvBvdTurFB4cYRgFrYNcPdPnB5+J7yPGYPuhchUZf2ZkPJrlkkgdom5gQGQk5YkD89Eq
PBA0fpgHntODMyntoM8YzOHSGdeYeO4khxF62OTlihqlsjFrh6jUIgy13rtfsE4aDHQRP83ZOitJ
0pWDGleybhDv50YgLMWEWHoBUfH2seqL7FDncu0P/QWRNeWVDv2XCC0Q+KV2l/bNUcuiu0bGdNyt
S6xl6bGJ852W6uR4+90Jmll89C1t3E5e9CklvFg16cGIQIBX2eRu6O25q4guUyBbOHK5Pp1yGoxP
sqy/6zr9VoV2H9E1H6CN/oPLcojOuaMDVmTWDs9fddJEt5cWCerDfJ8LaKUcW+6G1pJ3cRczW/M1
rqlKqKyEr52ruAXF0l3mWuAihu+SzEjLviLavOj2fVGG+z4fAhspOkU6U+Ks3IpW7CxV3HtNtRId
CK70W9vFW2r8feelLDOsY4dEyi2SmZ2OQzihFwdijMm3s/XR8pQgJoolagZNmDEEbnnqimodW49O
2l5M1vYorm8TARO74zhmjtXyq1mfUYy3G9RWVtD1qUDo6kQ4ACIONiNuN2xIPVen+2KbOI9xpIK0
IReQcD4bCo0VbaPmIId1Np1tN95Z0VefM3mv7ID0YU53qC8bsbKz77j/2XonrsrfIKR/cbppa3Zf
AfnpZvWCXO81VNpVHxf1gbmOAN3NZBxUab5punOWikBPXos4CyrOnpI1GdWwdNpNJ9n36NBkDgDK
jLVjSNZU9/gTkyOamXXl4sWo7SR8rPBhMdmnrZdahhs4PM6H2ePcvQorR7+XmRs9NFFbX4ucbmE1
18OhbTR/h9hDBMJskjfdD61d0fNEaz2LUtC0o7Fheo9foabPwGQy0b1T6oXWoi/gUlWsbqoKxBFq
53HXDXa1KfPCei4SwUlualn3JRrWtU80wmaKq4slC+Mz+WOoJivV0dXNou8tmdEHPWW9lpZefuqN
blAUr3hBG+lV9xNA2cAc0ieTIfywkhahXpOLq16K9op3M32cKO6DqMjWptEy5bNfaj/cu3n5IBvt
ye2QB9Fi/YwHZUM6NyOxjMW0FP1dC72XTeuZMXq5K8k7RpdYhKuc40KRaAHhFhgXeJKPYFrrdRpm
X4V0rkzynsVgHUQcf8cxwVGDVLSuyWgXcqLvnfvO845+SL+3muyLDyOAQaV50RNelBbB1qZiLFaF
L6z24LjKnl4xwb6cYwhCpHsdjtOq1nlRRlSRTDcgyY/wDLo7NWJ48cr82ozdfvZh/GbWpbbdL2S2
3ZujdpRmd57RTEobbT94B4g//azto1Res9JxqQ+jh0knad3sXkjbVCy7Mzu5FSODy7QtfdNx5Vvx
Qz2Z11yP155Gt7oEbTRODCN7xjdGegMIWqdb2L/Z6ffG6LVAp8gPOK0iLKH1a6YT6Re9+71Ddcnt
ZHGPULS5JEd4Pn+hJorUbLBXsRbfWmZ/53VwTskj2JlT+qX3U0KBouq9D+M3Uy8ps53kiA242PHj
78PI7lZjjANdM3amVW+xOB59h3EQ2XWMuaOTDP1nCsRb09AklUJynXQwibG6tfAiq9CeVkmen8kf
Okel6fHiwZN13GU5NvI1+vt1OCq1KhDS7suaC8Un/lLNbFjxcISwuAwaQ1KL/LVeVrB0bI4uYfdF
VflFhi01gBc/EG+tBXWN9HcI73tzDvRMfCksdbC6/tIVcLToWeAK+S4sTYdb7j8mJYqKtqbp6y4u
e5BCfb3zCFkEiVAA38knk4gY4Qcxfk8isy0orWBwc/M65O3BkTmJDG30itPQIx5A+2L0CltQa3yX
Bs6yQnpHRuJIOb3+Gk/GBYHrrdCjizaGa6ftXoTWXoqh2Wquunf9N7/f4pu+ZYxYBW5HsraDDi8j
ejIjbaTjDJTqwx6AwbvNmNRAN2+w9ekDVChM45pxkzG9tlpaLbk44HAPkIrfq/7Bcw8o6/cYUO6m
/EGk2rrrnEUcYEeMz+wGaTsZBypMD5E/nWrYFJt4FPZqim3mMUWy4FSgExvhRSYAiqVB92qeS8ZL
nHDpLFPk6l2Ljrl2d9L1mwBR5CnWqhhHToVIJ3e+aXN+RhPyYPfJRpsJDCj7gSgFunZdazKokWob
T/TPB7azwIi6l6xSR0Sn36KmOxaxdc+cfT3Wzg29jiPHVrUyFfNOzpkrguZL4KU5TJdawYwrF0bD
rvdbjxlRQ9JlB/oDcTONdjTPPHJMJinHslVdDufe07+RVLBC3P5E1sJb6OYn5Q/vBDN807Rwp/dh
tHbQGASib752nrzTbIueVN/cezZV9+AQNjUivIrOPvRBI8eF1Esmfd91PB0by32Hff7UTOmtjdYi
6NJJ3BqlOE16dYnHWQ/yZkDe4OeBX7KO9nN5KmNakeWEZa2S2QvF7kGvm9esj1/GNjR3nCBP02g8
q6H+XjDgXQkaebTBtUedV9ugEcXr/H2YZ3AHJatkJLyg95xX2shLaoXVb+BfXNmGj8JTV8/DpqdZ
u0Wy4WbGlmH/iIw9RkLepzPQdHdnK3GWRX6hdecGcRrDnBurs5ajZ4pTOPOxob4nhAqx4BODMHr9
OtOZ2GZttY606Ny0FaZfOmerVnSKRa6cWe+1g1cP+spBMcNTPB0TKC7BYNG8RahibCvHvxg4Kc9h
Gsew6XIcg4Q/l0J7m7sOhVT82GuQqwi5IsZJxhsz9WKIioo7VzEoi4RZ8igaJ9JAZdDgpgi6BkJM
yGvKzoBZAa3PrnEGCwJf8t2W/oOyevrTUtC6y3d+NHzpnH7tWeeiYgqjGu5xLJO1OzRfimY6WxwV
YijBCvZihVTDsZ+R/a+Zm9o0OtphowbQa6qIX4mBerJRy58K2AbrVGT2m6np36HPspwaryNRMJyt
q88ikecEpwcDiWgZTL11rfhcoom0GabKzg40YCqoi2oWt5eZRJb1mFE6mSI/I8lG25AcYLle+aVO
mo82janSVSIKrnQeJMFYIkMGgW1wpWIYxDd+fItciCg9uekc5yBFdYzmZl/Xw71HFv1Br3irbCN8
tDsHvUSPOEYZyBv98eiY04sta2gQk8Bk3ekPc6VAReQnYxpusVk+YkPb+abYujEmdJpiqzF3tF0H
mkyLzM9heddoiN9A4mwxr+oMJxlp5fF9TXuartzKiv07A4UjEX+fIif7Us8xcLFRPrRa+nVAgRi6
7yYVQ8vcd7RNRiD2UXQ7bdxV6UHZFQIGBrFpdrO8EbLcZjjB4Dr1ot/6/X1CS2DcpNZaNRxtdeYc
EC3xq2xNhfZQ0Tbq8kQcC7vXj+THn2MXiZinb55iPzAu9jJ0zwu6znd17MSPSR2H943OhVZWqx+F
6pJ3XNnzPu9N7T11s3STxUPxMKOH/G7GHpuLwK2TsgnlYxLfJrk9qrWwjYVwprpPWELHW9S1iPU9
XSEy6OVJaZ13UHNtbr24aM9ELMTn3E7jt7CIG3Zzjq5m2DgcmCZ9m4fkvmjQXwn6TcMX4sZe4YzD
spGvbs04SXQlqcYNBqaV5ooN+sDqPMRzc5Nhubp1zRzEXzs8A1TCjBLSCN2YWvHskhTMvFz05tEg
V5eZZvqtiZqA5XYTR9p2Nqz11DvruDAuZRt/Ut6AqM15bhO0pkZS1MvR6eoWQqy1gqUNgEb1WEtH
u+t9ep/mK4ENNVwGF0aLfiOr9Fqn9irqwajQg9jTStJ2DJnzTW3N5j4ZumuduPcI2pL7EQ4nNk10
VKTnHBsE1OsJP9DKzfrb0jFekqQ7leKrJLYpGTh3MJzBrzN2jOhluksVAnbGVHjfXjz9Zgx9XL1n
w4m2LmOXyLmW7rBnTr6qqelc410bGS/G2l722lqZ9RdTvuEEoI38zHsb0BL20Q/NX6iW1baH02dF
SwA3mAD2GDW/mu5ijuWoaztk0YfM3CkU3SNUatwK8jaSi3mNOa6KEBCK5BPRypBCpVmzqkRrALcb
nDz80AUKLe1akpHTsPCJZG2JQ5nn13rxaeDw25iZHr6k6B23ZklNDSxzGrN4Pc3lp7jYDVVyKhN1
J5d+0sgjsYnNrDmq1udcO4GhboaHrPfP4eD5q6jDKjN7yXQQs4w25It/bnL3lbUDAXCTvoW65j3T
Hoy35uxT9FdY9/xR3w7FMgxA0ZZWKYd/y3TX2Fc3RroULA2k19pjXyVq211lRHVAm7qBk70dJuPT
3DWntkOuW9i7REUIl6X/zRcskvRYtM+ugbtYYcu7kU5Nf16bT1o5AkhUu1TDNa8lKWRHOYHpbAUm
KczNK9cPv8WCMWCH9FXzh5u6j89u9560Omodi/rIstUc9FP2yn7Ly0OGsyqnl2IuN2WB6tVjP2de
Tka0X4KHrKnKcuOrK782VYsYXfg3pFVj4eZ/2IhIVzYVdgY6M6h02AwklUuWktHbJCQ53yKvW7E6
4z7EE6WFfbmJ/OhRdREZuJ7pvudNhT2Jptsax/IRDcBNk+jPjLnjoLeyERG2neOFzlogkDhq/vRq
/iv3xf9rTGwPu/P/7qvYvjbl+/85tNlr8a39GXC4/GN/uis05w+xILFJevY8AZnQxsj7p71Cc/9w
HOD5hO+AzgZhgvHiP/YKR/xhspVhd/BsAQxhydr8D+HQMfgjSwd0AxEGng85Sf+GcPjRXY6pAvs0
Pg2MvC4DV0BBH80Vsixiw+oLK8B41t610jcOVkOgutcxfSJl/eDD/duUmPq/mEaPfM4vmkDSMD8S
GI5IuRnXXuXED57yUJkY7TdvdLszZWp6Nxnub2BYi9f6f6zwf35ZUhmXCBXDMsELffyy2DtU3S4g
Gref+3ujSNStg5Tld57ijyCPPz+Gu++SCUMIk3CWe/aT5X0kTFWWWmEGU2i0z2GBUC2oSL58JEWD
E3VpVbQRpH8QokJgPVLG3McoNqdV50okHQnEgg3ck3wrY9PbmzbxblmcdZS4fk/b0k7mnrVdsZHj
n7zV67y7hVbPMVRhXVwJS853sUPPqy9nmp5eyI5o+Zo5ryQhOAA5cn3Rng5h96SYGmAwjsv8HX4L
dD1RV8MXP81B7v30YF//vMk/Ayd/5IR/vPfcGOEAIkOpQObDL/e+GzPsYfAfglrTV7bs1LZo3Oyp
jdzh1pkaDkk2GIBdS28/DkLW330SCTJpofGN99mA7SvgbUB526W3nQa0ZFM4lcCKg3cTsbydrxU2
yd986x/u/F++NW8PXg1cBEuI8OKi/+mntNClznyCEYzM1ejMFmO9KRKizsc64xjmzHeG7NutSf77
ykoycclsVwWGT5dsLJkyrRJUkKeyUeobtX2DEmSaxxNNNtoD42V2GoRauuMmj10nBix6eoWIOBtn
SWdTufOf/rX/nXvw0fS/PJmL2Yr7b5sgKnlCP16Obhmt1/JyBA2CwIeuCFHzlbb42gENg/6Q2PFR
F1X4lNhLY6XsZ6IV4TNuXdlH3P+oxhI6mrp6xtHdPYecEJKgp15omcG28T2e1QmaWt9P8OOUsZrU
oGClsclR95mT/EKoodNQ7y9tfmEgvs40p05WRm+k37NeQ/WoJFYBWAh2sdJJpgx61Skw6NNU3c1j
121CrUJ/7GqYknAExo+EZoQvcOOwmjhxfk+dX732Ol8eMQsj39mvemzBUUx+Zs4eHXNg3ivDa7+1
WYWLd8pirqDMG7UeZsQIpu1qV9KUqktJFiPCxM5I7v75TVjW8l9WIYxvvuno/GdZJH7h/Gh13jRU
Jwaz+qh5t4ci3buS22JmHky5KULguxkFo2vwat4Gp7K/hT5g3csRSl+gafwmrc6xtBmuiStdtFio
nR7rIUKDm0EhvdCNwD7qmB3THeLO5I2vKgqOeg4hW45GpW76sMR4VjTjqqkSfijUyuRxt32ECmY4
Q+hLYyjt/SLKhlATMLDONmDY2McKrccUVuLtR4LCKtJG8U3RZOiNIsLhHzi1md5qClUTmLrEFd0O
UZlyUUoBIhg1dXaZSRqVxenGC/H/o9fFgK8juUhbwSExytsbty9tZysyUd3OGt5rMBTxsRxHasyE
Pn66RuNfn+OcvyFgAAUgXDgXiKqkUPVFj6grvRN9zQkTZ8wWEXK0LarQ/eTAB8DrUNrYi7wlKdVN
NEYcYTcGNQFGTW54z+jrl2O0md2L2WeC/puf/m9+eZ/9hwQvSGCQTz++flBPUkc3OsFciWcrgW53
TnFP3dYEv+5m5NMQT7IW+n2s/4Zg9QuG5M833/d8EqRMwMZC/2Uhy1GvhojURdCKqkRJUk2fJSXd
qbHFqeVYtDQj651to6TVKZAzHxOUSPr4RvNra+NXPCpjqxe/AXwK8dc74hjIVXgNuHKSrj7eEWOy
yB3NIJH7Y2JuYssddrJqm1VIQ5lG2ThvTYxn4BYRyNmDRjdci7KnqAw7uBDUtA4mtx3STuDzXe5t
jaTbOZ1lrOM0jBi6ZlO+ygrzKzUUzYiWbu8//6D24h39ZX+AnUVFQUHl6+avsY6q/9FyYX8IsQmc
nUICjA0NoYp9mBoP2WwaKIdJMkAX1dX7Kq/oQ/YGi2IqZgUbHRcpvY90omVah5IHPPIm65bZSBlu
kn7w15VTGWdedSyaTe0hA9OM2L2R4ZSsCy/PDib0s3s7yya86eirFi2FxQqC+yEyTpqjmL0z3fNO
PghUiY6UBFjgcPO+SVk+LLNVL6KjR52FEkN1Ygj64YLgcfo6s3lvpTSR3MaeQLEo56x3yVPt5FjZ
kPasDdU66/DHgj6omGbGP9/aX8jFP57YJfDYETrAVKqpX2y7cmaHUICLAhcfwmMIjHM/1/ioSETr
d/mMa9YtuDocjIBDPZXvxn7C6+A43oGWLI+x5oXEbnTN2dEca/fP3878mx/exbwM/tgVtm67y4P9
U2HQRoMy+1inMBjy9FNdm95J0+gggLLaFtJxthmY8R2CHWPTx0wX0WJ8rod0PPoIrXZiTphC6IsO
SqPcKdC2Hbp+qBH1egwbIrk1vNh6QkFkA/Hr3E2EhhddttQ2Poqkz/AR5W0HEWuXuz3iHK3W/vXt
t8g7BRxp8NmeS/DNxwvUGLV7eT1ygUYq4KwZHkCC0Fg8lRzzp84/N3nqon+iB6dba5OsAH8ic9AZ
uIIe0UTUO990tpjfvXPGX/ZPvhlsdjY18rc9kk4/frPKI2ZZd5ioG4Ulr5ZbDBus2n1guMMhBaO+
R9yGOMp7gUm34XRynIAb/YaetHzGh/eecxjGbpBasHVN8wd196efP0lkN9WwEIOqGr+i0nP2gz8Y
21xE82+WyL8+aXwUrnYOE4IJN6esj5c74SXUMj3DwRNNGQMe13/mwvBgkVG1KyfX/MJmSnOjK+zq
Srep/QKzJXoG/Bc1UL8RTQ42GiN8++htXT8z3hgxLig+hGJ1ZiFznhWSgjnP5oVohm6kBMUgdw4C
uzt8mfJRr2UVBmnZvBaZyxwdbXx9dJnKeBvLlL+hMdt/c2s9jJ1Lup+zvK2/PHicNQfM9DVYE2qP
Nb2rHPGPU5xHjLNPDLKszVCq+l5NwjzQ+ZGIiEfrUg4Eh69BxpgkI47xA7Y2u1nJfAAHHCIK/Ro2
vnpI5uak9035uKB5KbSroSRzKPeaVzp43jMbt70l3Rs/DbmeVLz2gLw1GpJFst72eHJqK5isDIvc
kDQPmCm6VyH7+b1kPPU5Kh3vJRtT72Rqwn0b2YeodSsnvcGLM4E+60adqamNsK+N6WjNXYaHskaA
zCTu0en66aWajCLb+OUTJ7zB2KGoKHeWIS/0P8ONHbci+fM5/lc9lf8/iRZsGz8t6X9JI7vvwf69
/txz+fEP/KfpApTmDyIleOkMczFcLHiK/zAtyI7g/6Ld4gK1+9E++e+mi2cAwvB8pFUWeWGsDRQz
/x1HZvxheDZJFDbnL4P6S/ybpssvrwgtHwZTum0Rh4cSg2DqZYX8afUJTZhYSvqcEisdOUpf6PQt
o142/ctkdbhoh5lmdbctyeRrrjref+c+9Dwp977kNbg2xlQh2orpIXn5ot/Khz1DYzoMmeq8cl2F
jX6Xln75TOanZ62aPJMMwXFK25sydkLnDolAGOJEzbUYSU1ReA3GQNryU4sAGK44ckbpoI+G/dff
2/OANs0Xmn7lmNl+9XWUq9cKG/hR8MTPwdDqpR6oMmGf9lFr63isEW0Yvdm1KwFBKl/ro8WIJZ2q
7AY/6oixPEmcmOZJ1zBq6QvJ2A5xULuViZ3ea5ElWr7CUGVbKPWGgzRWcmrYOq3iVsHyqAsQnMTG
qn8X9P3nb7ME9BIgwg9NS+zjbwMgFM0cPRD0T2WETFGNDaKwYa78U54C+Fv/9NT+XV/l4264fB7h
JjxroJ35r/XrPh0mUcsjhwoR7JOcwR8NkWjXEn3++AYVRxDb0zEOOpVFqbKvKBWNxwHq0YsaWx4B
RSjH+Jui+GNLkG+0FEUk74F94S8c85cFvI00luWoMEiil5TNa4vM96UXpRH8LhHu74hBj9sNViwK
SIFgvdyAHkO++c935kcm3//s0Uyj2Jx5USzQ3jZ6nCWd8Oe3xHHQLWlZyPQ1DjHuYY4KS3Eh1YLa
K41ZjLeE6UIUFB6+idMUOeY7+NB6jRNIOKs0rQSTkWho/Wceec+Kdtk0xFh2YL5V8zejM0P33oKy
FT+QaK3Cr/aAsMAOdNGNdhH888V87Fwu18KLTivX45BBTfYj3/ynN16XXqwSWJkxgiuv/DITMpBv
HMYj8jfP08fe5fJBuL+5Z4LqVljuj+Lrpw+yC6CHTPSxqcbu1DENSelD3coy98ihy6dEYfPJMR38
8+V93PN/fCqvDBXdEnAN//iXahocZ10VDsmkK2+xAcZppbamgxqVCUuz/+fP+ssVwlb2IMJwjZ5A
z7X8+U9XGJm6n4kU5cIqdDKs94aZinDfqWLwjqrGpHfqekTK/m8ex4+tNy7RWWIsTcHbQZ/S+DVl
omNoZeZtROeXSZyDCKZNr3koIb1BhGyfQd23CHucij3r/w4U/mZ9+Mud5WPpudBq8gRH/1+rKfBv
oyqFxZjU0ue5xuY3Tjc96GbG0UZpff3nT1teqQ+vnENz1yBLw+Jj2e9+ubeogwQaD6gjq1lL+33T
VC6cF9PcaWHmX1tX6ERXmvMx5gb/5hESvxwYlzvMKQX5BZhVgPo0+T/+sGGY1gJUE88PVJqqgJUM
Tbu4b5tiTl8zxicY8ZyI773z7NmFW0cALm0FY9AyCGhppRtMXK0WTmVMmGDjqKuLRay4wWzSAtos
etq79aQ59OwRZ3YStSPKmPluhHANzoYfOCe3r2i6rTManIixKIy1uq86neEfqQ2aczeHA8AEM8E5
P+711knpvQ2jq89PdTJow3ukA9l+Gq1xmXBKxSj4xhpRTt4mhW7Ud7S6HWjJgkpTAtc2F6+E7ipF
MroxemGgxqxUty2UTsDR3lQ3ahvNiZiJnWTYIT5hKoH0ffCtaGn796iisqd4zpBzxRNeM0I13ZiI
QIknYH7pPZFkqFJtLPlWiogdiafbE+59qBiMylMXYba/bQav4KygyhyjegS3jkRUbSppJ6Z8snzL
irgLzyLC4UjwieGzdLRI0jzixF1wc6TI0f6exjX6l8nHnjrkqLuI3dZSkKeuCG0ggwK92zU3oAxa
36G9FSOKkCrPADCVZgFlZVPg9YrdoDdDhYk3ousMuy/JNWTZmED6J9GMqfqOIbFymauXsVu9aXaF
OjeJixq+lzm1ccfIZdTadyobEt9cNcfy3fezrEDmH1KTYA6TtThrU1E5gMCjOcY4ZOjTItpAkZuC
P2h7ohGlV2SfLDEb9FZJDRqPondyn8SFMdcDO6q64RAXg6bdOrqK2H20wo/bB+J9VHGldkGAAWvA
v4+YDMRO0Fe2kb4setiYPT3TF3BMOin9hqowEfeq8H3zNEyqLbdmL9SSgukk9tHDNZU466SgwfSk
qmbaR74bptsKpg3fy4DKg/Eql6N9jN2ieUz03PCZ0tFx16iOOLrPb16BIpwKk5+MxNQMHA4mLQPe
VHduaxEbzg6TjZFVcFLSeFb4321jk2luSUO9dlP7OLV5mh3Gii1lCjg4Jr2H0TzSbLfeLGxV+egi
7OifET3PyObqRurxYTJbLeap9Yx82kK1BYCASVQH3YqdYTTrT6LrcbOUQzTQ4xnwK6JYnafMRhPb
WwUH6R+MemcdWaTCrBtTWfJgTkOFzK2qOBMHEwp6cfUcxU1Fl1XP1pugWQbnEYtCtbFCtEPrPGpS
cRSpTS0KHZvRxSSk7m2xPdX9bSXKqjjPyjPUjZP3I36PBO4OYTNirN39GOrDdFala8Q7xpkGBg3b
i5JnN0uitL/B7MOUZzOOcdmpBRaGjLRK9C703rIGmdZTmECYFau5ga2h2IfHDui5N4V+/NQOVpLs
Hautxh4SgYVICn9vakZbD3Z/Iy4NFooQG2Teudg3PA/F9TprTRaJ1RwaVvZZjSgrPvUwjOlAz5qh
P9NC0vuTq+fldNAaswtvIDt299Y0WtZXJNkuFM9/3iY+bsEcnpbWDV1fw/ApNtgxflmpCxuNnhe6
WzBBzCOLFDBMDtVywj6CEs4dfrM3/PXzAH0vtBU2BkrvH4TAn7Z8CQCb2bPyt8Dq4n0Rl+0e8n+5
Ylii7ufZ/F2g18dtcLm+/+LsvJrkRo5o/YsQUfDAa9vpMTRDM02+IMglCe9RcL/+fqBu3B2g+zZi
ViFpFVqJ2VWoykpz8hxtisYFalIcuCnbm4UYgIPaFsyheyjokWzpifRwbLWMhdIle3Sko8L8wyyw
Yun5Svi2KI79Nc3IJjV+Db+JTvqiagqBVVTSZyA3k4z23cd4iR6MdeI9CBGUL8Jqh1NCoQkuvqoy
AaClHX3mMqrjnZVn6pra/UU8AOE8dTKkJSwURpbCZirsTyH1Tu8PZMb6fSQpc5p2qK8cp4vQCtpm
AeDQpiYHXYg7xUCvPq8pR2qkSVr9CUQMeq6pgf3se1X37ruOfsG+hCkiO9S5WwYrlpepjmMj1zYV
CPjOUx626KowVdUXqEl4f0quWouWS5bFx4pRWwY9QMxSjwzjBjrUCmrGDf/r5uR4kRjOb7lOBD5Y
VxFFIvwBigHf/Hz9vWmVqA8GU+ATIM+mM2bgVxAvZXQDqyfaHrz3iCboqGHdNrw855TnDUolyJUQ
SatkonPDmg4uUisN405vQytC2YBi/NHRpPqc4SLRCatNnLM2thYDsZCC3N02P49tp7MuaGZPZXi6
afyC6ee9+u6K5lvSMEP7MFCkvUt0rbz3tS5452UTJuDNtijsUCSd6jgTYencVqIhpQGKFdYqWO0f
fSItAHpm/KGAtWX/VlMaq+I4caDB8LiLODaRooXgvVQOXeDbDF30UfLAnBl9cqE3xeNtY/O789df
8MrSw6Joxf2x9Pm6Bi3UTDPzAV5ElXOKqngaKgALoBWSuV+HQvsmjxR9xS9cseq4zAlwc4AiWcu2
n+/UBL+6oRwSM2k+5prWnSxrQN+3F9qnRGHqRVVa6re31/o3S/43PWGxFq0MQUsDVJ+rAYOaL9bJ
bGIRzQ2PuQ1F4jGNECIgXx+gE9PUlIky4UMdvFVHkA978Magv+tB2AzBQLvjNys/5+L4Uhqhcs1v
gsuQ37U4Ur5sPWS4iKqg9gcGUsikSr62soQ+cwBj99Ytx1GRAmq4igkAsnRVUYVcniZr5kicitmO
ME5L5P3UbmsMMUobEBL9opfurGmrXTy9rIsEFK/Eg0RRdOGbjLYE6Fl69bGLe/Ep0rXuWTBNk2+h
v1agWVMB0N/+ynOfzEe2GczDHdKW4dXX/4oevfIKIlYVKOu75ugDwoFbzn8Pvxaq11pTvHCoz+Cj
sucUFDcEfVr08bbx6ZvNThghv0qbgBePj0pKOj9hfWHQmrG85jjkJJ1xwshTHOb1Z8iFWibHavXQ
KUweQJfYr3zfRYd/WrcGUpC8m64kCfjSGXt+pviQebXHVvrjMYSsAEmh1P2nGlvGlEKDyeiuAQOr
FuE+aWV3Z8WWdYyZzAYI4SgbTaIVID2tqFc+yMU55xhNaoXADadSnKPN9yQvLB6HphoQLe3brWvK
4qjU4482bdc858XuYwlVER1iRxe1Lm2x+2ZYghyG6O6YhJW27TNN3I9B3ZziCNrNRgkQ+x5YXuSh
XPhWp41p2qVTaR7jGqjK2VuUG35WGaM7HAnKCPRgnIoB9Pg/XPb21+0z9lfkcXbIHIfVIShDoYUO
6FIE0oALMITuUD0ajs4Ya6LSgW2q/AiNOqR8iVUzkgK7vuaU/rveHdRjA2sXM9SV+FTQxz+MSfli
pIBnfFFnWzdW06c0joPfmWKteZ35FyHkJgKmsWLpNr+XcuLC4zZpWmLIiXZmaOrqfaL0BjB0GNpx
AL4Hd31h189pS5/c3MJ9sKayuDSPa4XH2dU4DRMOdhkNx53Tt8gRjocOwPwJJafso1m2P2I1aI9U
EGDOCDr3ninS5nD7G80fON6YyTBrRi2Ov/C4zo+DmdZ9bE2soLahZr8SJe5gCmUWn5l33S4EhNxW
+zWkXfTltt25u53sTlmVDW+/C2yRKufcLoNWuW9XgzhINDmOFN2hwM7R30sg2d+6dZec/oM9UMlc
bDIsbvncXjHo6D14lNJNz66ZyHO6JyWii1ON0c8AzP6Ke722PM6Tg5YSrS8wQ3Nzil5UCfwq4mAZ
ufs+MytStyaQkBiQkVN2syCJevsCsURRE6/OMhcbmjfATVSi90OHstxOuKV2hFC+2uteGzEXbOQr
7f65s/zfB0SGdNKlR2mZIGW+Qlip27pnDuyA8IsPR/rQPnf8N7vWGpz/YEpHggljUO1T+J+bglyP
8FnzxsPIxM6+HgYGQ3LgWPsYYpQ1PMm1deEdbaCHDqXwZWW4UTvUTp1QPUSQcz7WZuA8WiVT/xnV
uufbn+zS1FQI5uoR1/IQLvs+aWchPhSZ4qC1rr13AxdSUoiTv8R1ab8pep6+lmWSeOH0VfC0/GW+
hYyRpEWkWuIQW3WxNw1p7GDHc7ZBR8ovzIAJls6NV3zLtfWRVk9fjk9E7WJuVFpBJ1oHKlAnD2Gt
bDy4N3sDcOiJuCit97d389KFWg63G4dCw0TwuM2tISAStzAMQIUA6Wj5Xs3tctiEGUOnCDRVNcpH
SaB5/YYqqAPdq1/0+v8FKfx/YcuXzpS21NTnZr0GGf4igEDcShnGVqoHbVRq2nMpKlpFgiY0/9tt
EdkWHLpR8vZPO2V6OBvdnFqZi0KKjTqjZnYYLYFn76cSwMmn7fAwhLZKRWFAuVcO1ZuvJMk8F58q
FX8ikdx8s9lcCcllrx/CCJkekXQHdWC2wkydegVmc21Pp0CJ40u/hIxgbkmpw55RwFyHioJgXMsS
eSJvIkZMGNVtFZdpPAXF59tn6crJZU6IgAUkKoOy08DK64Q9BD8ALLvWeZ2gwGqsPKVUPMZ38IGa
K8f28qVg8BSCAZcJGIoD7uLMMM5klcAf1QPj/RoE0Yr+rrPDjqlUJXhOtDResXdlaZxQnaLbNIpD
GDhfWmrlLbTe2NNyHzAqWlMfjCD9FZd9c3d7E6c/6d/o76/PmRJZesBEVC44ybklekddHMthPBRu
2JyFzBgcFEkWrbzsl2YAuFG6o5MGTQOlgbkZCIHTvsp89VCLAJYXXnlH36J7qb/cXs7lQbSBTzLf
Pnkzgfz33E7QxZBnMatwcGozo2huxi9KCQFYiJrwoWgAQfZZvCYAeenUKOYA4zGoCXPDjYVRx1V6
pY6AaorE4SDi/QDo5uUvEaTFtoU+fU9RrT1EbrlWGr48lxM+yDSZ7CcqRRB6vtzRUZokb0b10IKG
P2Sl/ofxJ+tRabVvowf9/+3NvWaNmihdUSDnrHRxKhlwp/tAG+rQI5FKmgdL1h5yTMD5SWLfl+Fg
rwnULy1OdX2GeyZcJmVBkvD5+jyl9HLA5g09OXeakVd/Sw1iNavwGBDwuzelllPZF88MTIGUCyyW
sQTbZGraurlwmz1sY+JUEogelTSHkDNFdiF7Yyj41xjhtU7B06VzsXApJvlxHjQYK2DrO2qFKyAA
leX9yOTFVhS5tXLRp5f19UX/a4/HwAbuSjiz7Fo4IZyubWs0lLLhxcn8Yvgo3cRDoUam0QP26idv
rLyTxkTPmf9UvtGlTfYBtzqcHwbZqKrMPyXsSE7YRagLNH7SQ45uRYeBpvImhtFt5ZwuvSeFAcBs
/IsgavIBi4YQAtEeoAu92He1NXxro6QIPhQlFIGQZDJ1fftSXDPGJBevLGU3k/Gu+bp0YHK6GhrE
ZkUWPXgOauVuTlu2cSGHeLMpapxT/cMErsdf5qZ63ZNGaTFEP6oB47sQYrZIInpMzWzyrsy+v9ka
0QGXjwRpsrb4YAi2eaDPuHs+ffwDqZnzFVXACOGBzPh029TSa/PBKC6A2EF8AFmt5cIiu4aLxLOb
feo1zb1VWyfyGRQxmEjdyEGPwEUzoXzbpnrhWyghUfjgCSQU4dVY7Cb0qnTFk7ze24WbfYB8OoGM
zqrgPuroLDNwoT7YmvTg4K3g86U+OOyl6SoH5j4yeO5HARWPrA4tCqKfksyg6QhN27jiJa7sDOBl
avdk37zSS7nl3o2bTLWBE2iGlR2yfnTROTTyAQi/Y91ZaRUeqsJAIuT25lyY5Y/jM1DkoOxF32/a
u1dVzyYyfB2wCsS9rQnPHA31jVGZaKYi6nASTUXdQ21WQoSLizTZnJCOfBdKXstwzvN7pQ/ivNsb
QxL/CXXpHqCzsk45s+VvPdqTKVoFLgdvmrRZLE+PZB6YQ4jyo2EqcFomOkOCSXnKoAVaiYynN3Hm
djFFeYEry+C0iouY72Q4juVYWlAg14ZivIvsqtgK4XVvvUCTFdOankkKeWDe5lYCfWg0Tdrd3tbL
9r7XYjjtUP/cDW5QwmAjvKdaKdcyx2uHxJ26LoZFyEXuOjeqm43Uy8Lv91qp6TvXHEtobjrnY1CE
HiT9HVMrUmZv9YGTV5+QfQiE2aRUi4gn9JhuYki23zO77O+MJk/u8UrDXtXS8vDmS0CJkSYdkSTw
s2XpX4NALpMOZeVOG/RfTJCg0RfpmQdzbdh8zg3RH+GUT3/etnrlGvyFZIJ9o9THrNJ8V7UAnhW9
UhFTN9s/uszVRyQ1HQp9xrBS/rpuCYSmsHH0F41uA31TxpR1Llwo/LvRYlS2nChHUxr6K/5kGSHr
fDWYpf+fqcWFg1lU8Yxs6CB+iCEqhjwGdgkIw+GyRBIiGrzgg9L60GlWebcS91z6+cm2qWmUTTms
1FjmGwrHH1O8cuz2TeN2CMoY3cn1faQf7L4H4Jwy/QQdX20+58g6jtDKD+4H0Xr9e1FX9QNVmug0
uF4BlV4KybBX0I0nrRbKyhZdcRQ03nn+oL8lgV5CZT0SWZepkW6vNs0f5jaGz61mOyt+YlrrwhtR
RiYTI9tjGsaYrvQrvz5aSUwJiU9et3Z8X5BFHRzGHR+dNtD3aj+oK2WPi6CTvacdzNjNlDPAIDG3
B7yrwLui+16XhnaomacGWGaEh4lSYec4zLrjP/xtPY2oJ0WfHW/fpSseCvNk0gRoYBmWw07SGGPp
hYDqSqtHNapUGe+sLad/svMK0gLGkaDMMxvTWJmPvbrNNlGTPYFVcI/zZY9q0vWt4MglYEV2ZNco
kjS2trPSBHnCGKKl2+u8csaZJZrwObzXYFXthf9va9CVo6W2+6IsEwScaiv6TdXV/MxkRo8cXFIZ
hwE88K826uBiq0LI/hVhlL/zATWVieaeQazWg9i6FX0Ijw7VlB3Do86P2z/00uVwGMgdKYPRxqGk
Ot+YOm9T6uLtxEFOrlqMcaHuzUrNmb6j1OOthOaXn2EKKOhjUpRC+1VffAYum24V4O1gThOwiBGd
fWNWBC+DrDirVdQ3O9TpStElpn6rE18s7KEDOSYIREKJxyWvGHAUZvGtlpELNowvlL/dnD1l/aQE
BIhgh+ab2cDlU0oRyX1dhBAeE+u+CCY7f3gashHb2x/u0js5JFIwBNrTVAi+dG4LMN/gDCIZmNuX
9W+tNSARie3u5baVBaSCO0qeYUxwNwGUgcr+0l8YXdVZ4Qi3Os/Vrrab4IziBHp1CUHyn1KvbeVJ
1aHCQMHDF7/9Mek/sr005G//kItzSjgFm820uZTiwTrMl5sQDeg5ccFBhYhix9Rvc5cHnoAeDn6B
26YuDqkBpgF4H/M9zHKBbZibAhSMdh4+6BANUXvqnQz2NqOy73S1inbRKNYIIy5cMvGTak//xiYz
47MIoEinUE0aIu3QeyJ/D2er9Sz0WP/jG8yjbNCXcHtmzLV2uPelK9K7OkTC6/aSp92bvUKTdZhb
cFmo/5B/zZdsQI2iJ3GrHfwsKL9ltDPfCTL2s6gbuNmhofF3tRQW4xpauXLCLj8sxT+O79+ZO6qd
i6TWDjppeNaA1IM0pukm0633pm6i3JAOhrvyaa8ZY41TmkoRAt6v+TqRVSo6nDICYMWgPMSDUqPw
ltS2ec7RTnFWHp2Lx45dNamvCiBJ+Lxl9whxv8Q0xkKDXEzJdiHI52e+3590QMvNZJzvLkGTZiUa
v3KYsKRBDk7SweldrLDXXahCu0Y/UHia+NmG/mEsnWKXq3rxSS+66iB8OApbRtgYUNfy37cP0uUG
s17qExNgEHiboc43OKAn7kcqlJ4ds+V3gyj7owI4+0DdZ42G6fKaTjgcrgyJKe/XsiKfGVJnXELT
Dy4R+iYIi+iHVdnKY9yXHhqUtbVyR64sDb9OyErJjLfEXRzUoBwk8WnHjGFOQ7qsrGxvBNDspTQf
Vj7iNVMUk1ySAN4IZk7nu5jCJuoifWUcoP8L72MKkCdyg/oOHobhcPuDXezilAODnCAOn/ClzvRT
XsWfTVaRczDMh3wLqGZkBm3oZzIn+6DW+UfYH9q3Lg17iL7DkqI7/MNYxBvEXGFjj416oLTgfRGA
x3YA5LN6Z1QVTMu3F3fh1jDGIXRIS3kfqMbPF6fYqYEEeKQeBi0bPiUlLONWSkcz03pYsZS4+ULu
QMs6R9LntuWLq48T5QFhtN+YiE+sheVUKhXAf5YJDLJ4hGpXPFi5bR5xCNbecuth15gMj942evlY
Q9VGIRm6AmAnAMWmX/X6YyqFa48Z61Xjyv+gagrEYKFe7VRkfhCcVwRc7WO/aVUjP0iIoe4rpMNX
fsTF2eU3kCvQueYXUKucDtyr3yCyzofCqOADp4G5L0XbggYYExjOvLWe3EUIhClbm9IJkz2GwWtu
qpCQ+1SMdhw0z42fun7wH8aIYafbu7qwQpEPcBN6pxZsJRSntMWmMnKEh1dT5YXUIYLgUXeSehd2
YXq+bWexcf+zM8HaeN0oSy1dp6fbeWoHmvtSI1lAnoK4I7G5hiocLP9r6f81Y7hOWMLAa4AYXWxd
HqijmpuK+9LUKFemOfy99D7rQyvz8Mvb10VXn4XBNnJZjrfhZa6yElODGftHh9hia9a58kXC7bOC
kby6KpVyNcUFATh0+vuvzl4KcbEbtb734nmlfgwN6eyqohWPQ+RFK37zmikTgBJATD4Yk6ZzU5qk
NOB20nlxK/3ZAVcMT2tYZAHstX6xUhxdOJO/J4Ou28RXwH0Sy9HSrGagz2kj5UWVDopa9IyKifqT
8HcLhbk88cBr/T0eVxQrZ38RTfxfy+TMzPHgtfXFQ+TAbSgKP/LPpht2yCq1xfvEFj9TLR6+jGPz
KWs0ctPEq5+bwG1WfOjiaZqMMwFAK2CqZ07zPfMtBqk9FI3f+udRrRHkgOqtQq9ZQfA3GaLmUxrl
0F3dPqvXTE4zw+AJBMj8ZUwhmlYESKMF50Ybi180/+KtGEbXg2ZNiucmrc23hYh/10iwRuEbfBEI
38U9LJBUlKaPwaIzqkcovPP3ma6nu5za9J0HAxYJgG6cbq/y0qOZzBCxr9OYFh25RYxYMitb5a1w
4EvOomemxiooffpe/3HbzMWxpa3Ip6P8AWIC6PLi++nIeGWKGRTn2qqST26mOtQ9eoh6N/agNw8C
PQYoBFJzrQW/Znexp1Bq8Kj7Wn5OfBM6dM82Pzpdlx9ThfZJZIdCbjqIS28v9uLkTIsFSEXMzXDW
BTSZQb4WvV+9OLeeXaLUqZi7JkZeIqub4T0khflbXR32yC7IMAASUXOYfs8rV6d2oiZM9YuzZQZm
e0eIr4tN01iF8j70UFU/3F7etT3lBaTMT4kTsNbC3UHGkWt2F5dnM5+EUYIuZzYXFrS4QhEjLwwL
BtLG/vhWo9z/CQ+Gk+UcLcPgoc+L1ED9+uyYYXTqNfch9hAr3lhdGm3TMlKIabpqpT104dgnpzOF
LmRReNtlgIpENCpMmp2fIfkU9i4w1eYZfwMretkM+afbK7y4iZMx5sr4lHThKW/MvyJZWEUrI0Ms
aLDMft/EvvF3ADheg7leXdW/htzFXYwLc0A6JCnOJdCOrzLPi492YSOE1ChijcDr8iqwqCk1I7EA
9LPEFeA5IyjluuJsF4XzEfxPdqAUGm8929fuo96RK6C6y7PJvCl+jHobBSoIeeeb2GtmW/m6l50b
WnGnhsNx0m1aG5siicwHO6+Vj4zb7G9/uUVqAQJsblSfG2U6O3NLPcrPKdSwj5wMRW7tsG/jvTNU
2VdZJv7PwE0iYjjTW3Gs1z7m32LR1D6habBYsA4dT2932JbIXEEXnziT8LdiW7vY0PuX2wu9dkSB
hwLHpl9K+Lbwpp6T0BSLmvxsAtv6GPcKeoFlnmX+7radqxsK1MCaMKgAzRdXQVN0WxlrmZ3HIcoR
BnbRvHfH33T6f/YM8w6wuJrBsBEFumq3LU9/8qvi1/8+5b+Wl0ME5dhqvier7FxxXr8WDuP/1pgC
L5ZoUSaQNH4e9YKEkaw4QaobCaTPt3/AtQvD6YX2DtwRpfHpE7zy5Qb0dRDt6vnZ6MwHKByNd1rF
ALmWSCbgkUJ6azgJQnPiKaHJSIxDP2hurnBx2viZ7OzlRrMpaKKi8+dUSJppavzZFpXzyEivvfKC
XFkkMwRkANjWcAuLoCN2iiZzpZOdu66xH0KRe0c1ENm911daAPGTBXnJ7W29ck2m6QwGhjWq5JCz
zNeJyiusbIgWnAcIRFvwIrJidooeHggnQ1s5vtM3Whyi18aWXXBAmxXypm52zgoklPqg0ko0Vetk
beDmymGdkAtUaZlGJtFZOHIJhyd45Tw9o+tcqttWuvKkSki3vLz3z2WMAFO7qWFH11CXrWrnOYJh
1z3e3tmr39KkGEb0weu8HEiuZKnCIlrzLTMPlUn0E44+9AZ3BCTjkVHt7Ntte1e/JNGVDdQXJOmy
riFVpay7Vs/ORayVe6XBy21qGhB3I3Tza1RMVxdnU1OkLUtNYdmj0syyQUHez3FEoUTvIR+fRVuK
U1UH6rt4SPyV63h1cSRYzE1wNy6oJlXb7+NuZHF53FaPvWT8awPPYZDtlLB39ZVreOWxnPo5AO0d
riJ18PmlgFLdrpI6zEk4UC6MIqSJRs8WH1VHyg886uPeo6fz5+3fj+Yb1HkAOQkKFjfRt0QWW8HA
TTRU58ktVLHRmeD4ntlpd7pt6trXw62ZEBLA0oejma9PzfWo7IYgPTdNlPWPqR6Fyn3eS5g8iJF7
77uQikHH8bbVq7sKqIGiH3B0sP1zq2ZedRRsvfQcFUJ8bsLUQToI8eefaqk5n0svfspFYK/N3Fx5
MqkwUlshM6e2snRwdmMA9dXr9Cy8OvziRkO5aSTTeGh9Q9yy9TLTheZroM95Fygp0gH/YdGUxKm8
AQfGEcwXrVdJ7qmKSM9JwoC158Fo3rowFSAWW02suJO4fdLqxUrKfO2+AK9mo6lcgZBffGFwg01Q
BAHOoKtSlGyhLh+k8L8grCf+wwpB+eEGdDwd92W+QjdBujco/OxMnTP5psRquYO2J/4wUig4mRQL
ehhh/OLd7X299lk5vgxu4FopzS2sOgrikWinJedegy/eGzLUTXPbf1EFanfUC5S91I3mn7gJ4pV0
5NoxnvpwHCaQNVTN5+vNRuSfvdpIzmXb2E91pjYQiJglUl5FgVxUlUIGZBbV2yApU/yFY6FdPlmd
5n/mVqsWUiwl9Fkvcd4dheXuufN9f5fRGG13YV2gqRFnkhctQGjgOaha++ftHb/yeBNFMydDmYvU
fVl6HeNWFV7JL0Db14nu0XcL3tsB/PCH23auHF3s8HJPjNIqpa35SrUoMKrSzuNz6dsOROHJIOUJ
Dfo434cVNDl3/8XchNyZgPTGckiV8ovWg/6IzrSYOEk54r/aIyOU3pht0jwZY3/FDV45uazvX4OL
Lzl2wJmGyIrPzP4bu9q1lR5NObd+KdA82FZtnaPVEGY/47IbP9xe6xW/z5Wh88jIhYFPWjgjG5ny
OEZ74Kz7Da1NS0onPmSjJr+Wbuf+ihGsXzk0Vy4LFmmaUX1hoHPZS+4cq2+M2kDBvqyC93ClodQQ
9nnyI6Qo8QflaRjAcwvppNsLvRIAzswu3lJIxNFCNZT47PrVjxx2mofMaKAnY0Cp/AGx6wMgrvdm
U8t7WGPztZmB69sMtwf/JGFZVkfqbNA8reELj23hn3t0K8vUH340whiORmN3b65y4Qgn8N2EDrbI
DRcXZuhiJepiBCll87OuQFl7yHuflVZFBvP2vl49u1MbFJg1NBrL/FOV0stcESRnNxH3Hvxz93rl
9XJTw5Z2DJsQ8tw08Jz7AtqJ/7LKf00vE1C3RNkZOdgEZE3Uxhu7nMZaFcN8aYgAV2xdO7UMftGc
BOwxZUfzHTUhHtS02IjOeSpbqBJGrWnvtTJp6wPyiO4uVrTSo+WE2up/8EZUnSlzAY0WhLpzy5n0
XcqidsRjag8PvQmIxakG8x9D1vLtIcJUeKZRTzJkUmSfm/IYWJVqoERnM1MqND/H+tTmmf0Rffo3
DiP/fbyoUFI+oHp3OUSj5HS1EGqNz6GVRkdnhMWnjyWEjjYPye0Teu31sElmVcAOLG/Z3bKBE/L3
uHvVWLZI28UDWITAkO0hSOx8jW/z2n14bW0RZjWIVggngpxQCwoAibKgCfukeh1KYEnsbkq7T8GU
15p9LMw6WwmBlp3s/20rAHqQgkBJaCfPvyAtF0X4LdZTSSy4ASVE07WGR6jYMBdj2rTZeu2RCpz5
KQ1rS2xHCG7uk1hJ/BW/cG3XmYAgvgUnOUmLzX+JVspBhT8tPadd3R1oDtkPvO/VHhFZJf4vtqZJ
IvDtjLf/Vat6VQiy4qawS1VJeFJ8tHBSiINQp6wRGiubco225coHBt4HhzKVWrLOZWHPCtUgbqSD
AGWGeLMVV+6T04fJY2JG+1i2xi+JhvvXRunydKVWcsUHkQnSNWUUGv6QJVWRqeXkZkUdnbvQKt+l
Q1DFO0/4G9P7p0cfB87MEdXi25fnmk3eaJqoUC1zoqbdeLW1jR0OY9iI4OzVcniKTCPojwU6os62
1+NKeQpdTyu3aEfa3cpqrzyZtPYAHYOk5DXTFpZHTR9TNRnCs1fEzp1o1QqNrQZNczhzineR2qhr
qmbXLE6p6JQEk+Ivu5gMtheyBuZ1DtocaZHIcN/XWuHfo9k9fk2yrF/Jua9cEb4iX5O0m1HaZaN2
iK2oT1onOvcM+sKlBelyoY9qvB8c2eor23nVGPQPML4Q6PGSzT+kEw5lb0/HVpLoi1Msnbq+z+LM
KV6GOtKHn288N1wQelBMwyGmSGa/cERhCCxCU/3onEH0QIJrCgv2YF8vkm3ixD4yWtqQVFvTzexf
b7U8QW+JaKnR0un7KxLw6sT63SAUrXHl2VdphG9tNYoRq1AsJtrgfu115FFQ6Rpadc0xXOwwJ3Uq
D4GmNQHrLwtgUeY4Yd6n3dnOm+opz1twpw3M83AAd99vr/HS1FRmM3inmdRG5XK6ta/WCN145dVu
YJ9jox5eUmn0z6HvIQ7eDvZbfSvXnqEXiKMAM08M9nNTZdWZfatG9lnS4+z2ucLkMepkZv+QZka8
ckgvbuC0LC4CMTIAG91YBOlFBDZljGBjRek82Pu1P/4xOmt4CRBC+MI5W41eL9zbtDh4bCYyCwOU
9OJWjIWe1FUTZ9+6wEz3RoWqIooviGMnbjF+7/SuP2UR42e3P9+1ZZK1Q7o3yWhQ2J/vqec1Fvri
VfqtdCtrl2UC6UfYWZNN4VrpHR6+Uf+TRYZ7JyjM9EXnFgtuYkTXO/mWFmO36XvpPEFv6z8FQ5TB
fuysOe+LRxITRMkTgpD7z6z23N7AuEKn9E76rbekR50pRNhQmP0XxiXloQr8AIUX4NGkCa7nrjxZ
Bn/2q5YCZDpU1nmpIPykH6YuhxfSLAo0ZAGiT4WKyEM2bht5d/v7LdhkIZLj44GEZt6SfI6BjMU5
Lc1BkVatqz8m8u1DXhXNN2p637VhFA89Ke23An7hQ+yAlAS0Vj9Gsv44plbz+fbv+Mt69Hqp+BlB
kMVOM4sOF8uiMJLlDZAQMZbfTS2xlAJuErQYHnw9kM2DlG4OjCMfLSPcm/SMhoMbR75eb2yvjhDZ
TIzRuPOlk8t/GmQ2R6YDXOer7VnVTzsGwBVPqJO+PSlhDmKBfXbbdww11L9bxTRhSm5EvVGNtH0H
p4gM/1lZ2nQH5ksDAg4EBgbbydUtWQUaq+mYvlTD7z1kZdE7IA3N92gIkaojyA1p/NvC38dN5Jh3
oV4a+p7JKJHoqJBmyfgwiEJVPyBkGCSbkdgk2A1Z5A9bLQ1HaPaGPPbeqaOh5ieUklLzpPd25J2K
VEvVj3HM37StVjdXIBKLa88rzxfiwjtAvRlGX8YXY10Lz4Ym6AeSqfkzULhQblw1treN5voHK2tX
CoSUcZabCEkBPptXkAPLMV1cwyLsMoWpDOW7mYSFCb3gQNq1UVCise7h1tSMRxvki/pUEQ3sXAvS
+L3p5ZAzTlWZ9AC5p/NdBGjW7zx3SKONmw2tsy1DqwgOkRJUEEbWsUBkOx/996YE0/toOo0OJzkT
itkxcEo1e6kNz/MfKq8wxvL92DdF2Tw1KcJ0iGSlzvMYuV1+h/ZWatKljpQi3VRGBV8jDZfqXkAu
W2+qpFfDD6Pqd0+ZVWnOBs6l6KdVB+hu5EY1fjYyUMy7WkHHPU/spGQGZejbuyZVYu+YRy2qN33i
5495kpRRdJCF28v73hkrKm2dPnjWOwa6kn9iyl/tBnp9SCNsXcnCH4MxhM6mhhg+2iZpjF5EryZo
Gh6spPPCT4bDY+UObNlDRi/c3paogERPRVnkmqQoYNB9h6C9RGhMhxfgu01gFOz10k3el9UoUYv3
vMg6milgwX3tDonB4EyoFrtGq5EMH9uqK/YOR7rZNEnvPmcJESlKlGbtQigsYsaHzGZwERKtwSvH
BePTBzv2ZXiCEUDcR0E0Ks81z5h3B91dmG7GcOyDz27ZFZOEqhU4u2lApX7MhCiSDOmP1EU4XY2R
WQdz29sPrZEj0+xrtZdtS7QYjc04QKCgUw61HuxBc8vPpEmGfGfmJpRMmjrGUPsbevapCLitj1VW
9e+EWUm5ScwAiZm0HCv/VLYaugZZVsFwZDAHlR4V6drRk4i12HrHWDL8p4ZSjSNjO040ydYF5c5M
xyy/a41eeQhhMEAgSURd9t0vAl9uex74n45VozNcWnnxAcc57RoEAP3eyLVgeNCbKkne2Xk3/vJH
6PFOXpPbRbxB3Q2xE8Y6Ks/WNkUbdpCTAycdjn7g9em7sUOVNtnoMW612IHPDvwnRhiE91mNHFWe
ytJ31SdDVEp28tK86vOtLsss/eynqeIf+rbsgx9qa5XZ+1rYCFbv6ibxtH0HqagsNnYaiuirpwQy
0DYoCdi5tk3BSZufBOhC6yHNQVGd7DL3gYy2AhZ4rp5sPgsHuWcf8i9dLxCoDRUbKtXUMiZ6b6sv
uDXQ6lf+1mohfWk2SemE7kvlaXGw06zBo4Jel/Qzh8AXXwK/Es8j/T9/U7UAAU+QSggV4RWh/fYc
t3owVD/Qd0hiDdPIYyX0z+SaQ/eD8RjmnqHvkNGXrmjNd4aiB+WjKXmVNiCdNPrcji+qe0hoXDQ6
TK1hcNS1wN90Gorbz1GZRr8lNX/zHXQC0XmggmdteiVKx20eReYR6cdA3YjKtn5aY6a/lFGFGnil
BGq1Q8czMrdeoUM77Sp2XW9yiIv8rVb6zOGWdp3XG/7/2iEx0gIAfzqG6AUOo/zHUQME9OpYST/U
YBMdCDNyp7/LaKpAE1H7MLeZpLnpfclcTH0QQROcRj3R1V3VNIOycdFfbuB8USIp9oRTJPt+1znv
W2VU0LGD40LdGZ4J2bduRJoR7wMTTedDNYoyPrW17dfADZLENb+B1U//8VqDe53IhCE9q3Jb470T
Fo28TyrNMx4LpmBb6OjFaFj3YeUFLybCY/UOHVUzOJiVZmRbu/w/lJ3HbtzIFoafiABz2JIdpG5Z
km05yBvCaYo5FlM9/f2ou3FThhqGF7PwwNWseMIfhPOkTCObdppaPNwmnckZaxG2vmJDmllePwg7
j+XXIgCcFNEOMrFVbfX16+pm1Ha0783mwPtvqn0zcEW9r0dzvMFu2iRd62I0kcs5KdUZucx4eFA9
rhB1Eef61w5I8n88bDbdxGpZDrPRV/pP6bkCa6tegeZyElH0R6dR1aMe5Kjs126X4Uo620MDy8S1
x6hxW3s+aPQv0xBavbv6vyL0elPQDQEPGtvelwoYx3KepD8WOx9KyEAbM1gewRqApp6UlNVdlwPr
2iOtO7u3lTGxn42yxrYKmHTdfbDTKm2OwJVGdx/rFbDzvvE0424cKXAbu35yhPFjKYcivde1VnlV
6KAybt6JtWBKw18wnwFvxhDF5DHNlyGbmjo9EjDamrdDnUeVV4LZNZK8CINWWiEwVYPaFmWnbY2A
/ng8BEuuvmfC6cebWsjiqW0NMTzEOFL1oc8zYoS8Nggr1lJaTVgi9XCNHbfJN2kz0gtz9ZWQbcIZ
c9fI5o9805JYxemJa3yPrSJNQy79r4YM8N6d3OL324HfqyCJoSiJUulGEgUA0vpT/hgKegJyGLIx
v3MrVl/7RYqzl6TdN4lEL+K0hpcnh7dH3OQqfBydPjDzqxwtGfwW1p1nyZgT0iY/ggKTm1Dzmune
GEvjTmq4AIqmzUKvbixefmk0V5b3pTR5sb4If65GVHRxV3HDV42hTvgOvaHsu0ik9iEr7Ey+4z6v
a/y3itKH70gR9Vg5oxM8lFiRtvtWl+2474QiUMqtrPjmOmPc3sbt2DzZgHBHSqwyGP/D0gNvml1n
FEP6edISXT+kCRf6bRp0/a+2ct2Cu8wv67MCWzjeEH9V1hWI6avFxCEXDVUSJQ7ImtlfLuaYzW7f
ZIvzXVkmyRgvrCEeczPpzpM2dmykdqi7/dvL+WqvMiamXmvRiUoCGlOXY3ZD5S9m2Xjf15dkCNFU
mdLToFHICOtADMOVFXw1XEC1Hzj5GmFDH9tCkStnoofXadkPKZsZp5vFTZ9LPZl3CDUUV/K9F2jI
n7uFhbDgIIAqBfBE/LX5NjGpqlRJqn+fs2CZD01jVMMjkn2TOjukMNMeCQKl35nsFAe2XuF/A4Ux
mhFNGK+IFq1I5wLz18wpPiatRZZ+rBbCsXuzqQbjpliEG3xQSDM20N40Ir4qbCwraX6nSxM7hOeY
O8s5rIdYTz81vGRiH+cIIt4HflGWkQk6Md+bg2k864kzGaFrty3wyIZuGelNk/WnukxU8mR3jdM9
isqshypU1jzUO/DVusBdu9M0P+qsKc5uoTeiAIE7oTkQ5aJNvvcwHspGjGNGwzuY9ONVFs1271H6
5rIo+mxfjs4417gqyopmWZw1Y//BVjxhX4JYlNUPL+kcLF3e3nHbXb56urEgq5MdYCJUdi53XDo0
WQrdf3lutEXsU1VpWH6k/r2nrB/1VGhX+lnbJwGCILRyeILUTFcOzKb4ILtkNqZE6s/YiuKg7i65
OCwaZtQ6rhHiqPtq3Jl+YWW4OVot5idundtXDtmrT17T/fWKprmzttU2G3ESOn7zQWU+I15oRZ6f
50/VVCehWWO8GrZjeQ1S9KrkwlcD8eUSobi61lw2X42+xuBgx2M+ezZRRSp98okE0bCpjuNQm1x1
xN/NiKpUftZSLTsbgy0iv4VS/Y+LzUPI+0TVZdUaouZ4udjYsEFSbQvrOZZpequjBrq3x25BKyrR
zwNqfddqTdtCCB/uU91ZSV1MN7KtlwN2izdMzuTazwga9L/wmXbvcYLO3DOMGU8P0yHzMYiTuSqO
NYkKKW6ndfvBxKZ6F09A0A5gKuIrpYxN3ZT+CD8KriVUBSq1xAWXPwqqKjcp/JNn4D4JMrmVs/dx
ANNDhdbaN0Q2lHdQEJP1L2/P/rbB+TIwnUoYNdy5vNebbYCJLhA2ruTnJPHjz2BJunLX2X1z0ybS
CvZJnSxql8dZ8pwHdfeFLmm2D5pYN/7xZVsnAGrfSqKlJg1j+XIC7CCtMywjneehH/3HrDO9CB8y
VxIEth5Bp1/nw/Htb//LnEPbp+aP0B/65Ns57xtN19Ssu89Nmv6XTUis6zZuGlEJrWpHoU5+Lij+
/hs+aJ1v6PTI9tuII6wfevmdo0FJQi8H93mcJ/3G1hOTao9S8wdK23boQ029RoP5y/UGOnGdVIvp
pRF3OWJAjF2MTeU8Y4msun21dOrsupOnwtwz4ntwWLh1WJkzYg3jeXWk42V3pY2+jQjXj4b5vnbT
QRe/avEOViv1ouej9UoWRwnI40SMXkczSdZOz3MjLFOr2i2zU1057S/zefHCMzQwLGi/QFQRaV83
wR/h72BRYMtj4T+nc5xP77KKHfEhKWwH1EfumMN+rua8u++N2IoWd/Ct/UgGP0XZZCT3tTObyS32
hdrN6MaD+q/jjR3wR6LfkB763jPmnyiiyyELK5kYHxQMCj8yEiXeIy6k/H99F7keoC8T1hKOmUim
XX5L29UDtocF09jwhGfOIDMMNe0CVESQ5/cGyKErwdjrvcOISAfQQcLPju7Y5YiYO+NSSHX6eZzg
FSlbk19nTS4HmZTlCXtb46a39OWIRC2SAjykVy6FbSwI5pSup08xnp4ANLjNYdFrIPbkxu5zMCbD
0fRruRNJMB9EMqsrz9Bf3kMGWwU/Ac+AU9yiiBOqqQt2ru6zO3VFGg7OMKPUamDfW6OsKnejPxRU
sQbjnRfUVXAjOW57k44W8Lq0qcU/X07rYpOfAplExWSrQYqbmz0Wi+E+t4s5vscYukVGdikOXtIY
oYI8evQKLFTfvhH/Mt8vE84JXd3OtlDCGVJ8SpnEfSZE9I5urU8/Ms8D/NFD0fm3lisX0bq4nscV
uErSbCndlIitvsty99mozezztKzG7+aS3fZ1XV1Z29fXzzrWKizEi09euD03AfArjZV/LtxRgguw
vRDz8i5a8vo2dYQWCTWUB9MR6ZX9+/eBbdJulpKUeHP1JhY1IXt03GdtQj1xTsfqxgtKL8Q3bg7h
4u7HqfseO0Z55b59OZeXtx4sVQblQSemhIdweW6dcUhBlrTFN3t2vOYJHHFghJYvDJq+g16EtUOf
57CUFjIybWm33o69lRtYvzZTebYTQ7Lhp4Yqcj9a2d7S5GhduVo2ry8njOoLq08DdVVE2cLwtDmo
KC4TTrZ1Yh+SNM6iHPOwg6an9lm4pX2GN3DN4WGzwV8GfVEMX5GjNMM20Y47eGoFxKFTznsB7rkq
ThiTpKGz4OH69llap/iPJfj/UKif8uYQzhlb0Vo/LvWgRwAaobBM37WapUWGl6HY0bTpnSbMa54H
f5tPet9E0EAaV/To5ZJbJG8UDKgxd3VuPpiypjxQGfF+yucgsmBlhYOb/6P6xP8/Epl5ULGEr68A
66W5uFmLK+Jh8nXqwzLvwsTUgr2ObfHhn+cTcUrKEFwW5IVbwChOdTN18sQ8UPddaji1qGZROLOD
Zzy27Z1wvGsM7L/MKCMynMEfYuT1dP8ROpRupqY2RjYLFsC8E12m8LQDZ0jK0t2ZS/JtQW7gSrzy
lw1Ka9akOErlDDzcBsmQeK1yB1YZWaJi7TTQGJs8H6p5VvZXXpjN5bSuHd+FoAXKoqB7tmhf+Ja2
mQexfrDmtjvk1Mh21SzqHZAiFAqbUh16XzX7OJ6uqZWvUcPmaIAQWQWRdKBFxGWXE2t3/lKlA8xW
o6HoLjzV3onAv/ai/+UArrffii0EF4/dyeUocDyla+XY82SNwMOmnVWUDWP5AGGwDU1NXkss/7Z0
gAaAMQBK56M2X5XjxieGhbtFrHvGXbDLoKdX3iT28uvto/DXkSisImcBYJK8+fLLypnq9KTX+qEx
SJW/TxTY3fdzvyRqF+SWdgXE/HoeQX8RvCOltOr0++sx+eMYKNWZVo6mxKEBBkc/Icj3KeKAx35J
i5NeIAP/r1+H9uBaCCBVWRPCzXgSDwdFI84+DInu3NgFrhKJCSTD9ePkw9tDvT7hdPLR/KMfgOIn
+eflpzVo2Le1liN1K+LYaUOenlz8mF34bDuECkRJq9jDHssb09y4fXvsbcDJ+SMhAiu1Ql4I87Z6
TghGYlGeDjaWZrZX3Td2nHQ/ycsK4nmRel17HOc+EwdHYpd+T5c+z8toHsxyfGr80p1vzMlzruni
/mWxUUBEUp50DTWYrQoiSkONMcejcxA51pW8IL55qoD/HHB+byMPWb0rYcDrW+jlggW0hUQZNjOb
U1OkakKjtQpQJa/zw7CM4FP9kb6vTPR91mr9u9KiIDXFKNK8vQCvPxWKAVReIFKo0FAKulx8oIfc
8APiwxpMlY+tWeRmlPlj3oSGN6p9W9hBceXKfQlqLm8+FhsOH0UHLl1n66iYeNKinTTD6U8aPQ4d
4chobPGZysqh+a5Ga0UBYoOeOpV7p8+z/p4uRH2s1Tw92V4778tAmVcOwd/mYXW0XhUMSZUt63Ie
RpXUVurWBGJ2nZwdsx/2OdIR56Su1X3j+O/fnvbXlxc4VjLxteoHN2Ib97GYfmPg0n2g/V/1YdnX
qsZP2q0PoxGIa4YfxvpgXs54QDnVMXWkcCFGbJk7ipwPW2oe1L5Pu50N9TZ0+8H8MEtV7dx+lDtH
gRhKy6L8QU/naxD3Hm1ZMA5O7dZX1v/1w8cvIMPk6sawgdjwcqrLHM+twehMtK1LScJMIzLC7zep
rxyq10u6IukopK0TvMYkl+PovTmORYKWaVotyVOpe+nZLYwS5MOohU7h/3h7Sf/yWbAVYdQQ0GPP
6G8CpT53K5HYuInlM3OcaL5z7ye1fqVy9peNw9fwLKwCkasN+uVHNb4UtLt1NFOLzH6Sc1KUYZBP
03mo2sEM3/6k1y8DWdMqHUoyuGrjbFZqafPF0Y0YNdg+Sb4nWuB8Bxop1G06Dlq/bxw5a8e0s/Nr
Dcy/fCWkC65DSjxrFLg5jdLwJB0Kc82I1HB2IGqmodYPLSgLTf/09kf+ZZswFq8P0Rhn8gXt9sfL
7huoXs72yAsEUOWUcHPtMquhCmkEyT6hMXwlHf7reMTRK42Ft28bcfZUl/2BnPXg5iq+QcSwOAF4
EhCjcntnLtM/NlV4YfnJNHbWHJiW6TbvJ6Lt3E7CTrLKzN0HJq5p4BS9KF/zMAoQ8sqL8vqyIYrg
cBO80LVCi2+zRQHzJJbf+uTUnfK6Q1NJ7yPUuRb7i7jr97pPxTDMvI6Wjtb0Q7LzCnBnakF2X68M
3LKaq1fOq/3ET6L/v3Jr0O1ztxU8hfNX52iNc6jI/vAsMJd9NWOIUXjLP7btuGZXn3EMRfFYQ6Bn
23pPsk6lyC7YB2UUzb1ohvmYAI7bywzPyhG/+yvb6dW1w3gIR4A2wGuEhHdT1nHSONZq3C8OEpka
DQU3PAUA0xnymuLuq4EAaXAbMH10zAiBNmVIymK9K3DeO1q4i35kKZ0TXpHJlTbk61GIB3AFWI89
7f1tnJ0qz8Rir3eORq1Z5T7NM9MUYTwXc+9fud1ebQqA5IiKr4cCkxve/MurFNyVLeda+scYj9mf
aHy7N3G1NDtgitM/u5kxFnL2sHJW95lXGi2FZ3RObbX+Mc1tJLz1Tu5iV7PuYqT3Cl2Lr5S+Xs8i
iSVRBeRvZMSp5F5+2pgPee52jX+03WXeW5ZS57i1tStp+ou4w59hBUI+q7ukzs7gMQIWvxnG9TBH
q0EeTtpkuCGS7EXV3eI3P7i7IGtMAS9ycLzpHaeFKTWx14yPKMcn1gmLSLcIQfuYATd77xXh1IFH
jYocgc9QkMd1BwNDxG/t4JS/kX3oPk6N8h8g1luPTpzbBSFjsXzCVGw4x7lrfpzmQeqhAKhhRFQE
zTScQDf9zMAdDBHm6/q72dfn78lkgr9pkSA+y4wC284zF6hEZWcG6kRhiVsptxtphrT6Yyt0vU5/
L1ZQYRSYGGnf6/Uox7u48awZnFru/gqsHrd3M7GTp7grpu+lqYCHjx4VizsBSrkNuRJaeRM7UtzX
/TjJw1B62nhwnTZVO4q2ZX2g/Vy2ocj1zNu7kymMR79r+l/TUJfVcaAws49VbBgwnmY1/bIEvtY7
MXMa95NtpRPKOJ2Tl3bUFUle7MD7zGVzGqrJJ7RyZ8AJN4aTDZYF4lV0cbUzg3woH6q+EBBiOuHE
vy17HrI9gUAHp1RPrfIW5InyIz8pW0hNKbDZlsmzBzJ6wsO0PVA3RRgs1H2k/7VD0CfZfFtXcp5/
l03rtFTDLFC/Rjcsyxe6ylauQg/QZ3AEUI1179uv+BqKXGxFag4rMQRVNBo0/rbDhXK2MppkBCgh
svqYNfQqSnwzijARtjoMpL2hqFWKK3lV7wEoxVfG377qK24BftGqbIXHBdnj5iiovl4wf8/2sTvX
J+n13+MRqT3X19qDB8Xy6crnbseDcsydxSODQAh52za4dcw4KaAgZCdhlU18mAKz7A4K9S5nX1eO
Ze9UUqbTLfhP07kFyuLLfT/U5nlW+hAcvRmu79Gzs1QdgHnp8b5tO90HRW0vSygAR+ff6j7xkhB/
n1l/Vw+Awj9C5sS91qoINe+XWeinSVoWlBtEOGGJcgrel/QXxi9SeEa9N9vJlDvXy8nkHSufvbDr
XaljrzsZ8UM51nW/owFR0fn1BJEJoOKqe+7xYvEOaa4lKOLjhfzUmJPMH3Ks/e4MrWnrkEfQ+6GP
6WjvO1D31X3QJYZ1nKCTGjdmZub/GXaWO1Wot6Q8IfdFFjxOntl86FEjfh5BFrmRMSr1LjP6dHzn
wX3fT1Mr049TX+b6md86pz9yByjoZ5FpAkFBtfTWMbZQCzkiJO7hN1XluL/fuDlefOBS++kxnREC
PC5aUBdRkM/Wu6A2lvSXhSbWkRw7BrePxndg7x0019HKHDADSCJ4y0jxu0bWdcsuT7vS/NpK0c7N
zZQmSXMD1ESBBM0yYeBVIwJPhimoFOdkkitqu7ELWvFoIYg5f3Qhef6ShFnGmZzbEEdU8gLB8TSL
ch9DzhaR3bn++PXtnUgqtTl6NC5QOYeTxcNGn25bvIAuMVGE8esTnBcDYnTL6fCAja4HPtFqwKWh
w7HvDr5Xuk/FHM//BYJr4bGpYh71vMYnLey7VbtYUm4ZbkDIpj90v0ruRc0TDvzKRjGO1lKDpgcH
QlhhZ+qYpstsXky65olZPbDHpyyqgJZ3YbMoQ7Jeel0/jpqYmve4zGnlwfHLuN7rEB3SqGorq9Mj
Mel6ejd2npGHctFVPUR6UuFhVdPSzt9pZZam+6ot/RF13LlO/C/20tvq2dWU73w1UV364feJ5UWD
bQz9rY9yjgiHTLcWP+I+MIv7YIlHH6xbDPfvMLh9ttxDQ6iN0zLkw75EFSU7BEkRdB3TZFlp5CFt
3n9DOd6LlqKJUR1MmkCeMpU4gDMT4SzwM+K2TXepGmsVGkkm4gNgkfzeNuugv0+rqoqfXbcc3ZBO
/9LepoNXL4dMcLrfxYVosPxhM8ooTq3sFPedBsZGlE6/vJ8oTw2hqa9QGyfFPzOHgGO+76apusEt
b84jmtSDfosOkh+faYoH7zWnTPwc+Yh56nkkzW7RwIF7MvuUQ1f8qroyHpZoQk1D1BE+e0m3Kwsg
ozvdSrVlFxdN7uy82ne0iEZDUrtRb/LKhRUWMz7WQNZSKiwzxmacQhdQtv6gV0ns/QQIp6mbbLHq
ci+Tbpj0EMx9VrwnZHE+z23V50+Jbqidhu6gf6LZJ35C1TA+NANiBrdM/yoj683ZV8n5ETcWzksg
FMEBtNoudpR5tPQs80Aj1xbO57OwoKtbqRMm8ZDueDqt9pj2lVq+V+kYGA+9lnnL9yZAC7AMDXMu
7uc8oYmOdef8BCMOro+py2mHmRqy/3IsqhtRmzUksqkR7OM4TaBR6X6cmWExOVXxqdKW+JutNdJ6
SKWhWPBs0pMD6Nfyxpm0xXzyFOy1u37yA+o4zVinTwjGlZl5nAr8h29BlYtpgLIhra7dUY/Jy72y
p2p5Usbs/Lb5S60IbYXfV2ilBg9uGGS57I+V4Jm7Ea2RxO5+gcFqR1nWqOy7B73N/jLFsa0Rlrtl
P58TX8vsEwhM3ztURm7dIV3SYzfSAOF4lwStZ51VrJXGrpAgJzE9SHIRJsqfgz1QTbP4RT9rDM78
Ww5hKmpbzV73Wu84uIsomp1Ikxk8itBSqBvQUAMoM33ffBuN1ir2fe+aP/WY6vzPEdnOfgeVQIr3
2mB1n20DSmVYubO1HBdoaQiZwh6Cwjjny7sOjO9MQYjXZV9IQ7ulxqAR9o0j0XMIUSEAz7Lo1XDQ
VxPHOULnOPmqc6Lrd9lUDp/aKjC1/4i+LIht+DA3J0tLgafOmW78EnqSXRNN2KK612IW1UKE0Nd7
YJV/vowxbLKIHBUydfKNXuDCbNVDcWsORoASe9fnhHp1n34vkFH4ZFcIhe3b0mu8R99eLKLXmer+
nVaJVF/DccNuwxrsQ/yBxCCDxS6EaYVEm6W117B9Nb700CBPdo3SyEco2fYX35GGDI00wLzebYby
mj/Pi9DEnyEceB7IppRfV8PFtX90+XkoVrtGLLAhmEAhN4cC8ti7wSX7a2RXPWSLngd7aQ9ZGgZi
Rsxb0/vnbqlqCxZmIk+avzzb9C5+46NTtOFSLuMn5Fh++fFkXjOLfvXk8VPRhjVXr3sEAbY1I5vW
Xef1y3SCRr40UJ9hV9ehyBq6mijOpFkf+Wmm33v6NNcHfJacazK5r+I/EP6Qt8mSaeqRxW7iTXtI
6KrFrn6S9K0+0aSR+xayocXbw2U5i5Ko6+2H/vWIqzYAGCRaiatu5KYYmNmAP1H+1E9aDgb9aKh4
WcFzdGpRrnR6w4ARDc7649ujbqFrbPoXMjJlJItyEq2iy10hYNgaydw4p5xspXrvI9AWwLhdpu6n
ZSaJe+90o4pD5jzR9trQlSiJJCWPKXw+Rz0Gs+TG9tH0/M9ZFuVEfV2Ncghj1Bj7o9Li/sc09WM+
hXJCYTxMEca/g/LamrtyHIYxv1L4f/m9f+5yOrGr2BOVeOr/AWW5y++BMSXayWrkuSLatN6JuI8X
8K0Z3Wfi9jR+bHIbzVF6FWDf40K5P5tpGqY7CuTJfQAJK/0l0V39XAXco2EwjMlhwJtZP+lzUGhH
MM59HdZJuUxnZAjGb5nZZcU+XTTtEC+5dVUbaJt4UcC0TfI2sAirSs7Wj5UDIBtfq9wTOJJMB92x
skz8kWTp7DVW5t/jtlfq0ShS/6SZFHWWsFtMT0XG4OWxGaIDHHjv87FXEE/gro1PWeb6Gd5nTtWF
CCymZkREXtzDBjeb+66gB3ZlZ2/L3KiUOy8VjJeSOvWMyyUZCuHlEB38k+j96bYhwHugzh/cdWib
/B66CWgU1LFrJaHXo1LkXTUi0DFYgQeb2zyAzAnAjPJyAwvYOXZZF0w39QTH7lEUS5E85YEl/Tsf
cV91LWZfv+jPTbjKSQIpBClD2A7wd3N7VPTHqXI15RmedXDnT35fHyRWs+J9SjP4EW1xpJ2y1rLh
4veNYz4keds7B1sscRXmXayPNyxeer9k2YgzztJ2TnGcSxPVSIFQ9s7KGlRdydeq/3q+0To0edwE
V7Bzr3Ye3UqgbACX2Xk45m2qT6Lvk8HUK+3kucNhCVLxfXLk8pvLyXnkbRf7xUiGh7p3nN+Lo+Ir
hcoXAtflHIIpA/RD9kMOBar3cteYIwYzalb5eVRWa+ySQEx3hWxd6k6EUiVAtzzHKdRK7PajRzm2
JZJx+kdzVM4MuTQvvWdLOLXYmx4BexyNqozLH345pO8WL/brQ65IoaMaHc5+DhHnnrR9wcvdLaE9
+KZ8nILEuVvM1J7D2bZjbT/qjW/oISKp9i/b0ZBawIUJBp+Qhiv3aWsl4kxHLDDPw2JOfrj0eaM9
N5LUP7u1rcn1I4pvyO6FjiFxe9eTuNePb9/nW6j9WmoNePBQFXBpdPOfy2mrJgU6w9Gz8+SKWYUW
lNeT0avpngp9faSukZ0Deu+hbohfzewbJyxi5fe3f8R256xAO4oSKEqjBwM6avMbgrpB18YdxnPV
0Wm6LeCfDyFn3MhO9Ayp0lpW5uo72+gm66A5tZ6e7bTWr9l4/OVn0P6G6QBmDEWj7Q6alZoMv0jk
OfeWztpPrjdHQ6MbMzJGSWmEiY9RAn402rtxLotwGYtrviUvZaI/NzEzAbAZIeiVfbKiXi9XowsS
iotp0p6nWAn/mMhAqhDuQeffKjkYaZjGEM3vSBm7H3YrfXMPFby+z+U8dCrUxtY74a0gAM2PUusP
Q5eO3a4zWsTTQqmbi7zxR0jcB+zj+7taQT0H6YlB2Gmcah+tzBhGtOYVzalHQHMi2evaxj04g9KO
sYZXxf7thd+W/PlcHwwUH8oTvHKdLj93otOoBOjxs+a7P1HU08YdaoFfklY2dvT2UK/aYOtY1ENA
E7C+AOg2Y2WZ9IuUfPUMavznjI2wHcZFmTr7sV3SI5riRLZph8/Yoatk+WmKk2SnUJl7psI43oK5
u3r2thEcFz0cDzphaBnrBK6bF2ehQDt1S9adNaC6aSTlKADh5q2MdIeSbGT2qbpmbWat/+jlDqPv
wSRAulgvj238xnXi6nMrh3O6QhPOroOM881Ym9COp1yaY2jXbTmm5x7ul/ZxwQK6eWhtHbrNUsji
q0oouH0NKNw8pEmgiX0VFN2ZTNX0KPV2xvDLrsxpPniuKuJjRh9ChsoVXrqr8jyDYIJyBm+WVaWT
c99RHZzeO57Do0ueLr9qdg2rC/BvadY4eXFVU4iyZx9pCUgZVzbfq0IZ8w+YC3SPS4uL3GqzI5op
1uxKjPWZHqK8XxJn1ZpZ+qa4MeiA+qGMc0PsoBK2KqwQhfipWn/2D0aWTUvk92zSE5x2fZfi8pRG
TeYmn4tG1MvNrAwtA7xsWrejg2DIlfjoFUiLHw4NleQTRuKqEriJWWUFwACToe7seezgh77mZX+X
JlS7DWOpi3ObrzoLqnPio2aix/GgjXbeR4Pl5mhkV3nqffnnw4XoHNVvOFmE0BTALw+y2emLn4O2
4Oq0mvPsjkA0h9l6NIz6YWj95HGC4v5I5mfedg4Mv1BvZqtZkbLzF9GBybwyRX85WpCL4CwCV10R
gpulRcAgJkovrHNPYZz6lUIl20MS7mi34AmUTpv7yoivHlISiRWW64LaW8HOLwfvD9xCPYyFgS6n
PFvTKLpoQj9xjiwJwX3HYpZNheDNZPYfjIz/CR4dZeOdRg0MTE9eWM6VFXk9AXw+PwKBYDxnX/2a
ybNjoTdud3Z6z01vC0U7b6cLe3R/eGJKm11fl7Z2e2UbvL5cSIHpPWJ+zlygLnu5DfKsqJWp+ZI7
tsj7Jxm0xkNWuG0fzikCLyGUPZWeZuAdD12Fnc17S06QhhD7zJLPxF7VlaDw1YtOMM01h18VTyn0
vU1IagstSNp6zu9yUrwu5/VUuYr03OgtOiGSFCpshFd/NlO3mnYTCj90AjRVWlcwGC9R1MWti6I5
VSIqBGtDCqjK5cT0TheoGbHxuyy253aIqnrqp6+1U5tBVI1eTvNy8Tpp36Q9OXdY9aPr7RQS83fI
bSDzNfmddBANKSgAGhGYOB++BFo6RmdEtVXq/m87FTOVehHXd17TLRDAHVFXkRuPS/fryjJv0xXu
HB8T8NXjBKFdGEGXX5M7U6tbdWHdabWn1R/yfpiQ+IYZeQ7KxvKbqIk94z4wR6cAG5r6GtV4VZa3
feHM1vHtH/Pi2XwxtfwYpB3odqyJPL/o8sfoI3T/aujtM00qe66iCuGimKZBSlBJg7Ocyqes8ZIE
HgnNAye0kHka06iI8aTpwzY35RzpRhaD0pCu+EqwxDPQjwIqCipOmbUbHZmfy0Gf/Q8mHb1IL6WL
lN9kFKV2lnHVPpv+UH/QJI3ZXY41U3enxale1GFsLsgA211ufZxT/BHDZJhRDzCCynqQsw9Yqxiy
RdxRnexOfkJTaE+rWMjIGpEq2mMKkLpfy35YqkNZ+PM72t5VfZT52IoD6MFm/mRShv0sRxruO0lj
76fmKd27q3vIMlHW1/5PPy2pBZRlN/4q44UrF/R276JD6FnlsV7Fn46upzXnonbo5svStI99Tgxy
Q7elgHAao8xFpyUbU/+ucb2ekKAnDUQYy1mCsyZqrT1OrWfc5k1Qp3ygPS5X3ukXtu9mhbnMURdF
PgOPm63RRKkvDkgXLbkzu0Zmt9Oqj2uQkICkCgOUJ24TE5Wu00CqjOsdyX2Cyk7XefMBwVpJKDPm
8R0QIGnua1/WWU8Xpop/jyrvx3fpPHjLJ10r/O4HyeEgD8qZ4uYWhEL+MUdJqDqyzjpRjON2Kt/N
fT4vq3IRTcjIQLYAExFMIZwwNhYPD0cAFBnoibc3+ba+6QEqQojwhRdBSX1bpBqMeWmFDIKzN5XT
7wawydFVKb0cw44f0ZUkyxxhTWXhDG36yh36ArW9nH5Q6BS6udMpp0MzvjxggbcIBdDof5yd2W7c
SNZ1n4gA5+GWzFmpebJ1Q8gum3OQwSlIPv2/6O+mlCpY6L8vGo2qBjKVZEScOGfvtf0rVcUxzaw+
B0wWAStaQQt1njxzoSk9WuyB8Z54vZM9d9SR7g/HV4DAMpqzY+TidHvn/t/3bSgMb761VOKNxgls
65w/czHwpR6WfjkOU8RYTXvhzVpo4TpxldzEMtWzDZNVn0D6pR3VLrNlEbwkRhrc+vFidVEvWZlt
6MY0uDSmF/UNKoq6OHRTK39MxlQzxfr7I/nzm1/8LFhecEwjWaIWu/xZFifHdNHoztU0NFVNfcuo
L7gxHIl7t1rgLVmeHGG+5aLYp45WfbM1FngdIpaQS0NXusuDX4QjuNkJ+B68HdFrufY9aCVTjxwE
kth5lMzmxmikPhHp2Ob68DC1vuy1bc1EnYNUmCSfwz4qOTPwwNtyb7dBUkEEmAL3zalEZjwacvLr
ayD6SbfxurzjCTr+zPR5yjP72MK/k48oFYV1V6BhGs89JskRlNO0NJEyshlyG6KiTIVVAzzJHPxF
7Fuhx+qRKTA/q+2N3n1bcXm4CbwifxDCk/EQTu7cNlTJjYxfQZvlCbvsLNW8ZTYJYN+NLW47HStH
e+6lvYBtE1OOPgnK2iG2B77sDKiQMZzQmvZ3lhXQS0WTacnL35/j56MZpxhlOiGadI0+H2aiasGM
Un+cZZ3Zwz/BqMw3NNH+uCdDK2nw/y1GygsWC9MLA64yEZ1sNB2UsLABuNwI5oMpuj9YZyzE5FQU
mTHvlwSf9sbOccUwnguyl1lrVHbjJH7tHQZpt9ZX6/TzqcwQCioxInY01jgJP67TrNTR/w6DcVU2
XVatzHL/nd51Uv5cOlOUPw0/B4XVGzEpVqjesu2MhUJtR4+VvBk8Azpc2MZzZ17P7VgYt62n6+l9
3vbWc4JqdW3SVwwU3urMGb3HBD56e3Z0BWU+tJZ0/NZ0pZf+lOmInX+9ewTbQHZ2EAV9ztnrJ8v0
GMjKyGj559WuAVqYfSH6+Y9tku+08gQgbgMzWIvif5XgKI780q+C+crVYr87gRcZ7izNtoZrNg9T
v7LbEalLgA+1u857fcm+sleuhc/FnkDSJtUmUj8WyyXOFHP9RJLFaFwNrt4l10WvJ9etPfRjZJSx
nm7nvKLJi9ppaXd/f40/fzLlz9pLoRhiIHl54bGUYuSOdfncVxXqrrJto7aY52dYKp0ZlYE3bQD5
tXd//9RPM8I/LXOPixYiL168y6Dv3oHL0A+xf2Uk1dgyIPETKznEZYFUiRNJkMIp0Q9HONKbAnSQ
rTls7Zpm7Cq9N8GRlsPcqSs559Pexxxnh/qS5OO9IMjSPPLeqqpEhyP65H//vfA4oQFdBfXcj9ZX
6V+vim4Ufp5mo3ZVTplv7Bnd6lXoLXiYHmoH0XPnOuOLMaymx7//ZOs7+PEVQQAasOGAFFmHxuu/
/9cHV2rtxQ5LemZQ2qgNXsRhBW7Y7h4Xw3Loi8l4/fsnrpeui08EYsPDWeMsiXC6LJB1twaPkGdn
P82HibhOBCTP+pAg3Aspfp3R+p+rFTQZdPXYUnVuXcbFRpRM4yDTPONdzIPa3vHXKXszUjvHd5TR
fnbr67HRhF3fpT8G7E7d/d//4P/4iddRAATstbMGc+zjT8xly8vRWAZXchD5aYoXqH4cTfr9gOn/
2izjZfziL760tuNpJ7SKg9FZZ8e01C/+ZIBhZVPpCSBVZXh0aeEJjvfZWLXdlQaSUJK23WddVEwt
dNaU+U4fOcJJ/TvVNF6yo2yf24KbIHK7x2qc0X2Y+ly5X3X//uOwc5BWIuOm9YiX4zIgU9eUB328
Tc4yiCm4w1kbi+UnGtjhRptpJYQt6GRkdAK6b1GmzS3glGAVZ/WxcZuS3gmKFDWP1p/dntZU6JpV
qt0EonSzqJ1rvztok+X80GJDa7PNwEMQu8SrxuQLQfXn7c6xsQi7OK/Z8cB0f3zEYpDN0mlFeq4n
wzhBd26R+OpZqh2ytDT6LtRQAZdbH3pV89V40l4XzMcFxbwYagx1g+4zNrl42JXl5AVYc+9Klaq5
w+E+fnOICaESk64w29BrVMKutfS6j1Onj2OXZa7sjP826nzjeNylxnwW8+OM5K2lDBpE9b7YZdU+
5whOlhc01sO87bQsqL9LOVsHxy3GJGYmnq5X+z6hUb0NfObH0bRUotjUiKS6bacCbTpLoxrEz1Zq
TdbepirtunabamMuknBuCtD+kRpd4Z0ny2ucpxEt9JG5S2PvOoAMZmiWFn/DgtuuC1F+iHfW6kBt
A4nXjRIijt+UpSdTubObcm3l/n3t/seDdZANGx6eKjxOl6KTAg3Yeg1Pzj57VbUhHo27jZ8uusE0
2lb7pXP9DRG9KLP+5w9eLRv0vNeuOI/14xvFsJfLVIIKHWfSUHAJQVHdjmnNV9BabpVVlZ8ZPX51
s/uP2xVJjdyusIQjV6Z/8fFzvbSiDh/j5crHkkPmOLI8t93NjO0BYpBd/YvAkJzMKbScwSm2/eW6
7YXot3GnbC10Bxudk8py/yrPZ387Ut55a2/NiHdLgFYyWvSgQomnM15+jYuCVnYHc7q7pvQ2/ENM
B2C+SgNy6a7G2Rn793JGCXyjeXRvHxZpF+/jJGlUaFIlbuTEiNzUdvDRmLob4t1iMW7orX6l5/lz
RHxcYqvkiEqWE4QZ6WUsTG9WmmcJPbhyWDHG0UIS0G4sIhzmBylq8cJSoSSo8iR44mZTf0d/OPrT
Rpb50oFwHZ1U7IXItX+mpkSK8/dX5T++HWvfArqOGGYdJl1288YWkCh43fNUDktchyJvVHq0jYxb
UrAUvrdPjLq7Vungxs9mM1VU1mj4M4mAAnbPE7QV3drQos3s93Fu2uyrQPvPq4gmLKWNDsOEU/iy
uuk9WqyTVTXn0VH5iaSqmGzOlqtOcrR7XpQ9KBPQDbYactF+cQ/5fPquF2IcHRheiBS6RLuquScx
Emkp8vDO/40xRCEob7NDW/gD8gW3yezdF8/jU9sZ/QR9VSpvf9UyX860TA9vSx6b1dmZ3Jziu4wz
9xDEyt+3mbg3ahhZUMVWzGU+P7mtAl0hVVDf68y+mi964J9azpz+TPVo1mA7oNq6KCy93Gs6M5M0
bl2IlFHhm3iLWlOrXpMEXU4ke6JfNSATZTKfstoT73lNYuHwxdf401H+sIL+mEQ9anPAs587zhDb
/MYsu/6cL6M2ZxGkQH3cUJr6E2I8ZzLsO4cBwe2AykSLULA65f1AdBp+m6ya4Vsjm5h8kqYIgMj8
R1mr0XbDxY977bmDjR/fsxlq6RHw89IcVo1dercAene/qtTdTy8UZ8EKGKP5hJWPMvbjDlkic64s
mXXnRPhF/pbDKhUPbjquVLQ8ME+2N2c1ajK2bcQJzPs2Y1Nm6qVNVLHLyATqWJSuIYtIoz0ukETR
RYvY2r3vseFV4lEvlXjQs5nzpiyX+C0uRuB+suaA25BI4T9n3lADkjHWWIXcsmNvb4iyzN2wBptj
l4xxbFudnLrIrEgDJm9ZkQ4zXus3Paaw6hAPceXvFmU6yZuL02rcEFGpO9uiNmrGrnHK1XohCgBh
vgP9+iZxSgvaYx3Yb7HKDe3UT6bbPRD74a61mduHwHXXcC6SPrND77RZi5ENpeCRZFxPhoay+zW7
PsmCrbEwYjm6SAPiA0hRRm9OaVLaoRDwrAzH17K8uwXqzz9gkCZpwrhtTTcq3cKvihApc6m9usj2
EHiCjkJ19PfF+2mrgnO73hwpnWHHob74+HTJt3MdnCbJWQOmPvxIHaIn9LhXWNLUoG2CIaXqsFAP
fLWJf2oW8MGcMIwMPK5i7FUfP5iYZGYjvpuc5yVVXlQ7WnroXGXK36i0s+6USaPxDi0qtxom1zj+
cJRwvy+lLNo+JL06mL8nDteogCbPyBw7VFktBvrGaJ1PiW0AkSDNYS5/pJxkX5mWP6sZPMLlGbOh
8zNRyF0W8uZULFZlivwcaDRf9kY+extrduwbj2DOM8MbhK/wOGJ6gaUq9xUNnDSyc8OCul54qOXR
qn7Rffk8luY7rVZanakjIthLjkTC5Y7shao68873M24Q286jxqhb79wlSaZFuDYoF3AWWLsuke0P
4cXBd3T/eOY1q1bDy99frU9bsUchSeI4Fdt6Db2c79NSdru+j82zjmaIVU0W9jLU2kCCntd9Q4nQ
Eo7ADB82wiHP+vjh7x//R73ycQtG1Uc0EndhRBUImz6+YRO6EQoDLTibI1LgX9CVPeOel1LJHVMy
UW8w9zWr7qtIIayEGG2TEt4jmFWrjUBO14ZE0h8Q2k5fzsrM5yofteCYAsco+qgxCSksor9/5897
LQhvOtBEDkGg+T9v0b+6E7XlpVaf88Cw+2jPuJOcE+eFoh5u3X5PHFT/Bcfn0yrEKh0wGwWCx6ie
U/Pjb4RqwGw00Ldnb7LFaShq79Ev+7kNTbceHuFwTEUIile7FWPqfTGV/XyRY3AIc3dVCiBB4qS8
+HDcTdg4AuvMS+uL4qh1RvPS23qN1Uf5Cf6J3iMEjZliM2eVuXWyLnficJpbvDYQCIlfQCfiwChm
3qeHKSaFH2nvz/V1U6qivbf1vJv3NRl4RsiMUphRi8bpXslxYl6AANBKI18LhqXYGl2RzY+6TjLC
z8Joi192ITIsaGY2FpFRWTP8XWTFT1kze1M4E5HkbSH0DPkGD1QfXAkd/hK+w7ELli60EyadUW2b
0sk37HJE+8y6LpLvJiT2s8pTmSgAkUluDVGCmv9+sozS/+JdutzZaTnxn/VaQxVIpO7FHd11psIX
XtWeYqdwDlpgpP/UDAAOmTlr28bUa0yH6evf39//+EyUew7NNZ+XkTvVxydKR6BWcaepUylH/ZBN
zRjFukluhuWoAzhGBOWWN37xHq1/yL/X+Zp+toqGiSJjJPuJjtHkDYJYXw4HwZT7yfFirwhTBip9
2OlMOb74WS+X6J9PY0tZ1yc6oMsD0+sDjammPhwaTNj0tUSmY4/pvGYzG1PKUw9G6ys5zaeflb9w
bXggXVizyC7bvIk5KikR6h8GskxeA5IPl03jJ4W4sae8x+CmteVT1VM8fXErZwRz+eOyLVD9GUwe
VzTRZWN7EDim3FYsJ0Iy8ht3wtq+0QgrccMqSH0zzHphnRzWQx7ZsimnO7yZye9usJCbEOonvOeW
m9KTMGX3y60D9WxNeAIPWm66kPrcTmTnwKvS7Dv5jeW0i5lix+fKSmi/jGZcnK2WuJyXVNrprylb
LS+ecNWLhVhvRMBvtod58aCU8zC032kTT8a17Kw4nYnGzht5S+ExnIVPxpEIuwUn46brhqF7mjPM
XzvcoQ1hU0256Oaey7BthDi9nOq9qqWBdZmh95tc5NzdIBQBt9L2M5x/KibrbpjEWD/XvZPQ7JqN
AQNSZXUO9GZL1L9S3TNuQf4Ob2IyXBpTPMJnJANZyuGXTb97ZTTaQ+W0haRisaQJPrseEf/ZzMs1
GTv2dig9tatjJ4HxTY7OzrRgcZ8CfJG0jpA6rXmfwVg+1cwj8tvW6HV1sAanvVH0Suut9IbUOSiH
CKY9jvQpjvJ28rRt1sqium7LIj7aJNdMGNxcOdzPrpyMyKiDOk3DcmqKXbJ0XbLBD9jkKAsREG8y
vVLPqo8rcWtnBubFWiwJrQ1yXq5m25Fx5AyDc3QCRPPoEbqa4K2apLye4mMM63nx3wSXBA89lpyK
TW4E9bBJqKK+U07bepirvptDx0unH4NGORJmrq1++Qpm/c1YWHSB+tI0H4JhbpMbsLDlfN20YNBC
wuUrAC7LpLdhNffWFWDEhbaV7sNXyVCVv7lY9O9VuiDDZdeecboAU0ujoYa9gI7HCnYeHAR7b8Q2
r4gqGZ4eJr8rdlo7jnaY8KaZYCo4RnfSwsF5UNUqU5lKNYAhpz37zzgn8qeuN+QTY7E1yjvbQ9R+
5sJmG3ttdKRxHcTSkpEcXP9lGZylOQajm52RX6oBnwGpR+cC+s1Pb0qxny74YFMUnGPT8a7RunpE
qtaMvwY5Jc1VgzBZx2BkVW/ZMvnJb+HGaXHvYMaeuIq5RYEwNPDiDVZRNz5YiWy43AyFeJUIOeO9
om8SRzNOwLuBfLhsa5Nh0B9nXHHVNk8Wtwor1kCzKWzZdRtkyTWe5NofSU6zR+yaiTHoxgMLV7Me
oZEQiOqNDNGjEhnEz9QtVLlJxlWLwvDINsNlKPv+ecqF+QoESkx3ncpx4Nelbjxl6TAkUWz4mruZ
PXaWb/kcq84IkV65wclMFvsfinHeB7+y9TbyiqW6X5bMfa7ANRSblQj4rKt+Kp7NsdSxidre1IVl
girpWCeZNe9wS8Lrj3y7VobBGzDm4wYLVCDemeh270HvLm+YYvV/9Kyi3Q5XOpBvfVe0NZFYnb8P
VkPrprCIf9mT0BTDl7CoGjYTurIidJeR/6Md9EmLdD+xMwa1nf5QFhPQmX7qnbPSK4OaeyJcYdPh
/xVXsp2sJbJRKm78pbNQC3lAJiJ24uF26qRYbqXeLtV3rVvD8wpbZ6FBY0ebzHpom/OCb3zY6tKL
nUifXPfYmRiiToFWuUNoTZV6p1PToGcmSbYP0WIEa1bD1G4XLDXOLhaNQ9/MgAOLlmGJv3UZ08lI
mnAbQkKH6m+jPTcyIqWtJSysYdHGwHNfrSwJvufDaNvXnsnVi8GZM5y0No73jJq01dfUDdWBbA14
XGFJg+zULGZW7KEb5TkSBq0x4dphI4lGo2/yByMVs32qOcPTowkV4Cgd7gj3TaaTThTSMkM35iV+
dk1S5jCfcJWbJ20pmGgLuB3uFiTe+BKUhEJthq6imI87Q2nsyLX1Hc+AxPYf5B0piKadext/dlI9
SidUfliaOi2mJU90D9mKwSjqx6DieHu1s9IUd81A4smp9VtjjmhvNdUtWeutdqhhr/yKO8dY8GFJ
E+pCXxn2tLFUzwQApRQYAmRU0v8WJGbwKrXVp8ssCcAzrlyDQpC3jUZHgrvlCJbAV4xMbGvarP0K
8rXyAWbT7cy9qb7pcndUVwiS8LVH1UpZy0lqEV3/Hdtzkx2hXHTn0gfzfmb6O51IxCn1hzGYbGbv
tjDCTJrasJndfsWD66M8WgajwY2EYVYdm3Hs80gJSwUEIMXu45S0wbPNhNQ+tPXspa9xTfLfXdK1
+nc2kPpHb6Xa9UK4YnlK8fK332jSBmoLeYPNSPvjafYbetZPrhUb8jTA5txLBsrZVkcNabxjc9do
iJiyppcU60dtqIwR87tb45LAxW06jIBBHiHU89YEUZQ9S8NKnuyiPy/mnHg3Sy9U+2twU+9XWtZ1
vfOnxu4P+tL3/8xdUhb0hBqmYizyXGtDo9DGetPbC/8bugeyEG6d7Y+hz+DXun5p/wpQvcagCabU
gAiGynEzuYlj/GxS1xDnYAmI1AsNvCblayx5T4/2Yhrpb1pKph0WUyxep9IR/iHJCFyMSOgZDwbP
0D/ifnbIihBLDtVg1o35ShhdeuU5BBpsyWvUrMOsedImU9A2yyuaMOodrijswdwhg+IqlW6ZXNmD
B/I3SDLbO3OR0PcZJotyV6MK1J/1SQ9AbHBLI/Sp1qsdxWMtfiTsEwkSV2kzUvcwT0WT6C13j/3C
BkTL43SjqUMTwwi41/a1DQ48FJgoqxt2qIQ5WZLU23TsxXistHkBflmnXe9uGkPTm31i+9WLZuV1
/A9XRzveVcLiwJc0/3fkF5pqY2aE2e29ZZrzHTUiYvQEv34ejkbSzNdirrMg0lTSDlsDPMSwcfve
eZ0CNScRnUO3DhGBevlW1UH5Q8J4NnZlMPbmvs9Kb+fb6UgZ4xMFvGI8gv1kaQFCzNnrfng5/gWQ
DIk+/PZqLzWOdZ9r/YHRZNKfRvQ2OXqQxTD70K2W/LoQTekc0Q1mmzJevShEf1gtzRDhznTxvM7h
6tlY8LLdliBDYtFcRH7kLWRvXN5Kat1UTbcF2skucnDqDJtM+KN/gwyjS28Bo+TD4zxqAjp0sFDS
4YUI9lrfeUJsAIHMBQJYeMoO3PcAcnUPgd7w7uK+LZprWueeeijzPn9pCkRfhyloATpRYZhyo6xm
/qbVI93usHHLyoxGxs3NQev00du0WeloW0YoMqrR2zebURAvzpUaVRkcP9Ejhi9lqqmfQEa4iTLs
IraAl7v09r5ZzcdlMEXHpc2q3LeisIt2G8tcFexUDA03k+l17oF8WnGV4HJKIqms7jqz3M698Zoh
i4EgTdJprmougPbW1eoAAgZ1GZddLTeWHaHI1hLqCkrDNRlVTTtGY6zJPKopjqsz4vmayClBlOPR
I3JhrbhnTdzLlNeT4tGWxACSsynZmZmjzKGmtd3T1Aqn2Bi1L4AeebSht9Ykhlt3ybX5p1q0mpEw
oR1HqRethWYPfzBuY4T5XWRxEph3TaDIj9aToThrgGSQq3ddQGuUQPta189LZaRvLoOn9riGBbJv
xaI2H1Dbw3VBQE7tGbB1oV1GGZWOYULjFt1DLU33WEI+t3acqEO1IWe1rDY95u1kIxJVHtwY4e11
qo/OD5NhIwyWPvDSvYZMmtDlYMJ52pKWHPb0UfWzWpRmRSgYgWrSUTGqXZVRr0VTGsdPfDQwn17O
S03/tHXVnpdIOru0ySc9IszeKm7nssNNhkG9wt7WpJLJxDQGN4iyKJdscn+Ml2opdd4QMALFKY3b
OX2eiqFjvq07zcFNykzfQl7ggmcAM7SjuoCUv3FqkiHIxfBM1NehI9FaspPJQEQjIBAiIkVfqB++
RkESlr3vTNskCErMGUbiNCHMlG4+Uo+Y/WHxpXG3SHQSoetqXhyStNZD++VGH/AqdMLcwttyIqdA
RXQtAohWW37l0j+mOoa7kBBD96lyTarPulYywYRSddDEetc5G0M/WSFc1yljs8Jtqkp/zUobu3gX
UOUnSPFU0BLQbY75CaF/9oQG05u3xG7M9p+kW88JzWbI6+1EYvAUje3QlocO658TUmV4PjNTA04O
CLWYGLcOYFsaxVPRu1GVuc73mESREmn6ovlbOfRUzs4smFGGY7/0DpdIjfTUtGCPqGmWOGVxnjKE
39eaayIjNXEVH/Bl+7hcfXehzkVw2tP8Tied51bBjh3HNv7m+gMhdC5y1M1ScisM6ZJ6MmrUJLxT
ktI32hbTOL7Ng43+frTMqdtSgcT8+jTE3Je0w+II6kWNxYkj3d9q1gQb12Ao8qtlByETmWOkb3/2
RZ1/l5VuTy9VWQ83EIxduqcqs0AIBnK+9jp6RXsFvO4ttZZxPumV72Px1+qiv+/itj9VdmvUm1QB
UDsUvWkynIOTuwFdLrNTVXtJrdOjBQC0Hxc8vlD955qDzMqGEgUM5BX/CQzl2J4U9693uSTG7yZz
ZYmg2W7tvTXwbCcOsmobTA5OOjFYGiigxsqkTEOELFMNtAuPa2h2zVBA/pmYWtLi13cM8crlJLxx
IvF5qZtpw6XGUZFdyvp5ruRg4/+mKz9vK3L6VKg7i/0KnqrETzIi3NgaGRa8jaR7HA2EbFSvdcEf
sasIRHAfTVNp3bPUcEnDLqqA7yULcFfUB5nvhXaGJSAyp9lY3uLOnaYbDmFF9pVMyVIf0X9x83X0
VfZSaABZJghJKJf9pSxOaO0nApRGdrEkQtDnDvuCwVUX5rkNLmkB1glQTFZFJW4UWEFFkegCbeei
o2PSTrBKXQ9F290n2tjlexddDXw0TqcTWaQNYKGymlm0SHMl0cG0wHZpJfTmumDxvLcZGwV0HcTg
u1yitMnDXmZFto0t1BY3gSt774WD1vCek8yg3A+TUrbvRux0+Z2cgsk4+13LEYACVi7X01AawU7N
c6Vv0XQHP9hZOccEnNomlPQSuKTJWbPhqUlj2ZYEx2W7KU/0V9iyth61Q5qRFVhh0wjtWSW/3CTv
de5xrgbMHNVArIkvRjGfmmb065gMoZtYFcHeZVd9CsYAdLwxHOq+azeecupl5xddxmrtwbp/0aT7
1JFEBYkrY7X+r/rpS3pBy7mbUcVnx8omw3cqXMLYqt7cAa3+0RJe+cXH/dEAfei38nnElfGBWHpX
XujHJu9QBWoIxOIeWqyYlAyDnBMSP22RVTy/3LBV5A2Lu9y6JFqe2kJr3HMJDaO5k1WLAEYSMf/G
RMbMNm2laYAwews7VR4wZ9iYbu5897mTvUPrmLNwLhdHHF1V508iz41iy0YWBIfMF+a9mtmmwkKY
U30WbeCqQ5CVVfoc0Goisln08UxnjdagHf/M4HkZ72kbYKxBAVj3i4qkPvTlT27i3lzRoqMdtiG1
kwtSibWlxAucxT39mmr4acbSzK5IhgvKHaQZL3kt0J8M5BIVzUYCFUuOsNpGGVn27DBboONvnhUT
4a1Yy7uoldboRmDhxlpi/rG49jgQ9O2TmGlT4JNi037y8qCof/29IX853/GxGdM5Dgj+weHPkPfj
s3KsiogU2/aOAufCBiP5/LOZk3TvdrK6bug0zmGDRv1QoA/+4qM/LQI+mn4x3hmEr7gRL5QYCz35
LnNK96jxh516iHnbDAjjo1fL8eff/8pLHfTKflxnfYjvab6uA6WPf+as07KJndy9F/hRDQrJJegK
UCtIo9H8OLDw9kpLxuTIhXOUnE/mPIwMt+Pyh7aiqbcQIMHHxAqH5rit7KVbUOyIZAGrajeJu3Hz
XDZ56I9abRr7L779hX6Gb78uI9SrSGaJHrjUvs0jO7dnL+59F7jVHePHIAcyZgcVd9b0eqnd6k0b
loRo7Nx3D42oy4eqadS3xjZJe/37l7kYNazfha/APM5n2sD0/+KpDbPuIPCy0weRcHKHCT24KC0n
4021qfeYTpO3BZ9QfkFtvtjC+FS6R3hAaPys1ETb/Pj8RN5juFfjeO8rEf8TD2n1FGv+svzAHdPV
m3K01Xz++x96OS7/v89Eu0qsiOl9NhCJCgo26D79fubZBMdmSmdx1di18KtQxOXqzbCqwt3HXVLV
HbUDJ993DaXBQg+H2+uWdobOmfL3r3UxNF+/lWsQPIFpmEEwMq6Pv0Sz2HE5jd10rxfLtvfK2aU1
6B2VSdMs4jolTvFk99jdslRYhxRgefvFgOtSXocMhOkE/nZ/VVERFH6xvxd49vpijo17IY2E+Ohm
zNx926BJ+kZksH639mAEg4SRe1uXzl36TDy9qk6C5CAdDVCKriYkCMYh1xvdif4V2/YPvPZfBxBf
EB423C3Ishx6jK4//kZt3TLi03sXEDEnfn5yBzfgIKgkYXhUwnqlne12HqcjDL4gxaA1LB4d1hbw
0b3uq2DcteCBAVICPbexigurFI+msJLuCueWOC417vXfLX4AerlSAwsIaF9V3Sp4VBS+w5AjDQDe
bMZTZNht/1hNVdqD+J2bzOf0aLgVbvCGGgejmh21m4w5qG5jxNBMFIIkL8Kh8cf5nlx5VzWh1qf9
Fl9dqrZ5mTjaqY4zp42GYVFPaEIza1uOfcw9GIwV4z5ma6Z93xT0POaw1HLl3olumsminiUgKTeN
m+FgMi3b0ynVtQe+VfltFe/5oeKBlpFTqgzdk17M1Yl5ws2i4WO7i2sKxK/E2perbH1WBtFcxM6h
A+GZXRxAjVYDsbd7g6m7Gs8iiCvgPfPMTD9vjCoSdo7NtSiLTBHgOMQbc1IS5G664jb1YH76++q6
OA75NkgDbYzoFtAdtpqL+XRfK+zctS0f+iW+Vd2UHgLgfpEqO+5TIi5++zhTD8aIi/v/44PhaRlI
Mlnhl/QTTdmNSbepfZgCOz3oeU5rTkDA5x9Xd7k/a3TgNf5h6xbV4e8ffUlGWP9oNleII8EfF+ll
vZYylc30aU4fGkWQ8KajJA9A9BFnEfm9W0RuH5fWUzYaHmrlJntQmJNfyyCvvthYPv/4JAHwZcw/
WjNO7I/LVqO70ebofx4GjzedEFHzzz2C3vXc7nVbZu+57qZRib375Yuf4I9I8eOWsT5ulIz8FLiz
Lkk3egYwvw268kGtMDvmFJZk2jwJGrMl3b01JKDGrVCFSzDpTZgGtlgep8kBHtLPDFjTTaZNuTor
bTTdA/Y6Fd+bbDrT7wnG+Jz/4nYSqGsufRLYaF6pdN/T/yfNNlAxQuVmSCU6+sKcQ7eZJkzLS2uY
920h2qtaJTUTgY61sO3HTL+u/Nyco0rXJ+IBYfBSITNvbZgrxGN7HS+pXewAkNXjDkqQxlwllvRn
niiP6jvXmrkusg/9P8rOZLltJIuiX4QIzMMWnDVTsmTLG4Qty5inTCSmr+8D98YiHWLUoqsrKqoM
EgQyX75377nR0anb1t2NoyGrDQElHDvbRRGzkx7+3RUy/27RSSjde5s7co8IvDSaiMmBU/CKdmLg
v8WA7z7QzSxvqgw54G4qA7zHtamZilvFDeuuBHMPkiLhf6m11+PLW5XSpHXjwOdsn8h9yeRDFfld
eT2MTmatFqUYwNPa4XxcrRIa2QBbx3LMt57A4k++kVeHHm2nrzncYZAqMpvHV8ctne8LncbfuIOS
D1CxK3ensPhkkEjRCKySoR/ElpyUYe+XlTa8DDZD3BwrEKhz1xLazTBQaIV+w7Fhg045B703YPkR
5iowpJ39EgPg03WfM+uvdvHU2u13H5u0+7CkbM0P5INoSOHrxJHJago8On3UJdaKWsqa2307VPpt
xjqYtUhNZ2FzuFFsMrM38WKNdWN1r8I1BvgQtluA7AEa8E5Km/9QYSp/MWu4CaEJY7hax1XdBGuz
hEus94VZ0MLBlQsyHIEu+ANIjasgScAKE7TmX9EliaadM/j1d8b3mJcHf86+AkkpgvWkLaRtt7Aq
+nxzbIpph8RSz77VFvbnHeOVZqI/14K9R9Aqg1XGwSnCSjQwiNo4tI+Kw2SNhX6gbdz/bIsyztcI
8+tmYunq/WcJRsW6UWgPPQLZEq1lVND1XrlnGmAiCXHt/hqRr2c/dRNMhVCfwFCla7sM3OmeB6Eo
f0iTYuMuGs16OGj0yZ3Q0dBu7DwF0oE8gCEvr2HmdM4XMpvi/mZudUeG/ZiYb/M85bxcQxPo14NZ
EpSNuTWlqRMlfVlsRiTEu9IbbOOLBvB6jrdumsgDTPKK4/FSWlDX4AV4HrXGR19ruA1uAhk59Tbz
Ja22uxJVSqNtnGQS1mrOcnns6U0XD+asJidUealdynw/VZY6SCWXk8CieqT6tk91sSilDB17sv5Y
MgVHz5wVAQBLlIDvtBXSI2U5jRsoE3KXYXf6opqkKGgF6t4zMMIy7PTSubB6nq/b+LIRlLIy8ulQ
WH1ct0tfl2hcLefI0zYzP1f+iPAgdHmDGLMxVNol0VT2dxgeCAtbS1o9yX/fw2iCgxhZpEhLxOHJ
xu1KxjUuEJvHatSpIEQR5/eShsjBLtvoyep1e+9YU7p3u9k7jgFpTFqXahcOaicnWjZS3pqAczRO
JeTSp4LWEQVNERh1+Vg4pUFjrUqbPL6ahZiiZ0yrrndhwzw5Ff253qKQ5ClYoBOndW7BjKK1kfc/
4tJJjrXhJe/wTvAHkhVyr0sEcRcOH/+o1nhQKKjBubDO++bJFt03BKC1CJgepRdX1V4jBn3cAEun
udbWtbfGPeP7d3AEXipGOTsoppJICY5Pt4LG5QV38/lzxyuweCdw7JrLk/fxuWtoFwcNmJXHQdTF
d9k17Q3vhLMaQPpe5+ACx1UJbyccRk1dqBOXP/pjuYBgmKBJh3M3qsKzO++xgRZjWz/SPM6YjVj6
ehwc9WP0fEybhcPhj8Hc4+dVyj8uauBmJELCWWh0p9mDZO/AaHfT7hEkvbkmnsLfIIvQbya9Tp5r
hb2iwfVy4Zue3WT22wVQFZiocInrPXm5QS3CVqdp/5gXYEPLski/+JlfvwWeBLlYs5Ub1/OSUFF1
gbiUEvKPiyNMRUuJS8picTn5hUlQqoHb9tlT6WUFOaXSafcaXP+d0SAf9YK0hvxLqwM2PnOsC2/X
yUl7WWgZx7CssCcDffzj1f1La51nmBxK/GlPtpMMW6np/LLUGiQsFu2qAsGwr7Tcures2r7S0sx4
+q+/NpsfvZ7lwM/9P83gKhoTHVlZa0ffiMZsWzh9Mt2kmcjstU0g1xpGac8P0NTBpQP++bLiWAZZ
awadQcYap6CKwmg19B2Ib/CJxw9NmlEIaUON22RMm63iQKtfuNWnlGdWMjJWOH/g7+QxO9tCGJ9T
MMraPuYp4xlUSbVFW8n1k34fU1wZOzk5xXbGkW9tu9auNLbwKAm6r+w3WnPT+MwRd3EX16hK7MLK
7mgWUZdFjNGe+OSEG7F9lTPqynqygl+ThwU3D/NpTOuVEZWTJUOVCsr5C43+s1cWiT7t/aUP4fLi
nloMirz0Wq0gfTPL0+LRIsdojydtjkh7sZ19lvfRTT+LS1HJZz+gaUDR5C+4ZRkznB7oUMy3ESw5
+7GNAG1cT71V3kRtScZM3Qb5fhCaevv8YT3b+UxGGUvlAcGT/e809TrRWIzUGE+PatTKL7KFOual
RrZLCir6zy91fkt5GXhaEE2YuCBOI9LjOCFbZAjipyZpxNd6MF+H1HevKw72ZagixQRAa7L/ejxf
rG3UFyYSTjb30wh4ASaTCIE2ekylFV9zTsQEZSBTGofIuXPxBV+3FaUmU6Spv9D6PL+1XNkFmcIb
iRvqTzfur2VoZngx5oVKnmq6Mnuy14jIMHoR30eCUNALG7yl/+NyCLqXFivGWZze1sdNFU+bzbkt
9R6pqFpxhD88tCzzc14OhCGWtnzXPXJ1wVT4ekIgkVHScKTsz0IMISMBKEv1kCzKIYM4J8wjv/y2
zdOtTNPyAUVHGW0tcMo42LUsJfeD/lJy1TL8soqQ4VWHZUN1iQR4m2CK7TynT8XKJq3pMAw4RR84
ARjqzUDmVNzlDh4iTna5bYz33QKQDTuNLMq9GtCNh/gP2pemTMvnNiuSgoiB1F2a5H08b2Klt28G
tTLefDdDmTVl0urxa1f5nRQo09YU8zpM7qQS7760GQBNSjbdrdNJ7TVz7F7doXGQLxj9tG8+UtK3
YjasbEMU2/zgOmVkr+I+cbobHdH1ow1y6o0cEQ68pUB4l/dTgBBjHHGRp6YJj6lg6nI7WGaKkEEv
puyqK7P6UUUIEg5VJWdnjU9FrZoAUONVPNV9FaoOFfMKs+9QbnR3nOO9N00I7Ran+gtybS3YwWlq
fg+Zj97XLUiT3BU+Ioynim6B9i7Mvq0f8Hdlayrletw6QVbr1xENlhusJwUyyVnrfvM/Em2om4e3
wO0Ha2N3Kq1C2jX9szYwQftai6a6EpKdFC9JZzHHQQKbrafEUK8Wm0i9IdKN2F5ad7JfLFPSChuC
WDgL8M9doFXCIT3EzMGA3U2IYeCP6pMZPPic0Matr9eTuLHpl6TPjIDLdh1xwhxX0oitYj+OFKEh
upTeWzl27aBNrEpjRa+xrkNVq8zeOWlZqtt2ol+zYopt9C8IMPPoysciZPab2YzSGfcpqoLme2mC
tEaeElcvgOeifD3Fvdr1k58ACawXKrFlFgJCMzV2ElJ4T1aYmAGHYo2okXGd1rX/DYV94L61gviR
NQL07rmN7SBbdWbmZcg/XLxlU4de5Kb0YXcdiOdJf6jY0twtemSN9kFvKYaNfTNkbzEnuK+xpdrv
ZYFDPERiV21hmQfOXZbG/i1eD6/aoEKMvG80vutmTdMO1chsNgTXeTz/SZiStZaCHVLOLxb/Th6V
M4x3SsMVvCb9gXGBYnFTYel2zMPS2jK+YZ/t9Ie8m11GgF7quo9+RLsfZHtJl0v0gb6nCmUVoQ+R
D60Ksy5pMWXkaZveQ88ax23QJbH3XPcj0ueQbN5kCPmok56t3ZLh0cpJtMrajrBIQTFKV/X7JuVh
473JyxG6ouQTgVi2nNssEd03UQ3qbYYd/6sweLhXmOPt8Ub2gfxeRfWY3lRRn9WHEbUM8cyT66KQ
yEbvkMvSKQ/6GGk923+VfnMUMJBfkfDhebaFwkxrqsx8a1G6RPu8YXYdwi9ADzZg5krXRsJE8EA6
RoGUuhhK+0hIT+OucksM3VskJyQwfdfG81OmnMLYV+3UUaM5rpbv2nwskQN1DQFLPI/EIvnsFnu0
fCODxVog8CuTPt9mTZo2K53gnH5tcOQYWRu8OFnrPf6Ag5aoLL7yvKiyuYNmNoV+VpoRXcMiNdZd
JLCVzqM3ZeusdtJ0S33k0py0i+YbTiygB8qJhlqFxARZ8+vMnz9tMNgwAV9wG8+dFSl120e08Fal
4VeCaAIX1YUdm+7LELVkw0W2ELd4EiYEdu1EINC11SQo9dBuYta3NQNi2Og4zSbDXF+scptQ0hXZ
I5n7GLiqZWEOMhhKq7FlkIwILyeyoyIBcMMfYLY7l1DM93xKh/c5a6pn3EZS7fuAH+guQgE1kqyk
Y5vT0xqxe7VI8hskSc4diVheTy0lChPFfWMlV1Ona3BFk64Y0QCOTW3uNHLl/GPSjOJ3jUcJVkhR
a+8aivOebKPAaTetFWH2+LxMOe+qc0iGVeJQWP45qJ8MobzaNW2SuqInp8Z2TyPTRe1VBUwREYiC
T9wONRYFkGTeF5smaxKa1lDf45CzL0XenreMlo+CIoPajO6ZfjrV8Jyms9qsj57sSg2omO3qzvfb
htzKitgbo6jSrWlU2nqI9ei1MKNilRrC+p5Mynhs/JnI0Qv3xjw9PjPq4XTley7Plw/I6GORMeH2
832IO18MsjRvdDpyrzjXEpI00bolpJvLdN0y1qZEN+fpKo4N9qg8mKOvjtnoPzsAArvPP9J5VWkz
6eWHWmarHP3sj5/IxpaSQnywHhnExzcycbJmjUChehidST6iPs0RCNZquHAnzit1LgsBGsUMbRzO
eh8vOwtZmjIerMchCaid5iTZsqb7d3kxl3euWz/992/JYYQ+sE976uyYhYRtqixTWqhSXfkd+TWU
xCxWgApK+rzKqeS+bfXiv/ZpGJ+7ULdozuEy5Vz58UvWDeTtrE+KJ0dxHgjjoCVcuy77e8AVHXG2
U4Nzi8EWeX7Sv5Rqf36KB/4J/Bw18wIPsk4ag2nJM+6Uvf+ohoZ0M9IYiBoxMfEIy0nkWuV2upcz
DUuc8DxfwxCZl7pm//gIIA8R33IqWxBGJ08703ox9nirnrAgaeE05BM9KWNBeMVt0DCdxnsY64P3
rQq0oCfS1+kv4LjOHzN/aVL5iL8gYlH3fvwF6OHofd568olzhrVjnjcgcJeGfYXrpnqUpqieP3/Q
TvEmvEFc0SWznXfcguNw8pt7TYN7x+1bXGlJMh7kUKG+bclAh7uFgKAInUa6v+M8SO8ZL2gauazU
IkalC8buCh7AhuTx3FkVKfvoxmnt8t3whGDyBvwXOFvQEfeQpWK4gS5SBhcW7/PVAAjbcniGFOny
NyeHoBg9bQPKWzyVQM4aqnUV4OUz/FBzdcwFNnSTNcsFGrDPb9v5k/KHFwG1Ea0Sw/CT6wZC17hx
XfNkEbXKwSYQdbnrlE8+2wzhg3qzgxaySvtp+DbkqkXXO0OSufApzp8WGgfmEsTB2wqu8+RToNDL
C+AG9dMsDeMnQJyE9IQEBodKag3B6awfPv/aZxeEyEP7liUCEJ9jnHbaWl1mGiE25hMWtPS2HciZ
xPTiXDH8a6+szO8vdGXObjPECUTWaC/p2C+79MfXIY+CoBVGUjD10QUSbE/zfyC4H77byYwEPOu/
TY609jAn9QP0KuTn/+37Gmw1JvWJ///LWyevYzCZkVOoQhxRojbJFclQonjwmgo8HyF6M82qxiGp
7fOLnj7TXJTbvMjtFvEphv+PX7qKF/ll4fsPOYnbv7qOU/NO8k/NnQkLddi4YynU1sK4Kp4+v/Jp
F5fll9kEajFSMRa14cnt1pVArKYxoUDAEvyMutK9berZsDeZGQzBxsGB8Vq4vmZD9UTUfeHhOptZ
wK/hDfYAEfI3Cz3u4xdHqyfggTnxsa7a8ceIsHozVXPZrCxZ5K+Qy7pdQBLBMcDNFmIlU8+N6ufQ
pwC/1Ls6Kwr5LEwNGNcsbBt6q+bHz4Ke0paoHIqjAUD6ym8MjAOxme2jVoBYNmLhhioIYqy3VAa7
yJ/zl17MkbX//Bf5x+eg+uQMCsqF28JQ4uPnyFLDUmjL3ePU69VBoJ2+s7F/cw5EnPQGCsz44dmj
fLJQqr7ToIyJIXUu7BHnj4VLX4ssDgpkmnOnI7sgJ/wXDKdzVD1j1ZVb4ZkgXsjWn4Xe2dM6sWFy
gK9OK3j4pqfMzec34fyFoCfr2YsGm1QdIAYf74HClZiNrT4eO3xMx9wYy+3sKRwk+HZ2+JS1A7fo
0s6y3Ni/B0cGNCDgiRYKtT8g0uWm/NXNizTH6psyVkfZzSrAnVAFTThgxzrQ2cl2n3/D03V1uQz3
ltqLMcLyCny8WIpSQUB0No6kUSAixvFLr6KU0e901KNtbNmXkCKnC+ufCyIjQStmMbA5Bb3JcsS3
7SDmsuc52I/9XN26uGmnO6Qe/YHnOH9heu5s6OF6vGFzkfgXftR/fWVWdeosEH3oqU72Lrue4Bnp
rX6cTZOUZ3pe/XQXq9jA0pwaxqFgNllc4IucPcjcZscmHdCy+M48TSe3GU1LKfNJPzqxSgls72Yw
q3mq7BXoA8+6oYtUfqMjGJUru46SX5//yP+458tewpJOs8XyT2mnNQf2EpSAdcQ3EjghqXXiawP5
d5t3quz27F7ZrkroUhG6462iCrjL5x/g7JG2FtEcYxswXcyEg5OnjGFDo0+aaR5nJmbd2k4bzT7k
2PWxHkVxuvr8aqcBWTTAWTJ0Fi6Tr82I46SylEll0kMKgmMFXI5A6rZ3SOrpanu4YQba1Tslc0LA
yyjpsCKmLoLM2gGL+hMBi0VaSNz31l5VKMzAr6X5VgHJKKywtxMEU6vWbiQEcDnpjbdxalwCTBcz
qC2ZwyGt8ZQfNqaEFF5OhNyHs4uWtVhRrKHD7WVCSzxtGqT8cvRTB///cuboAru7T3tILBdGA396
/x9WE+4FJb3Bk05BY1snS5js065mmuQei2mk5dTXR/B3o00yFl6hWkWcJhI8sdcqbeqNHLthZzdu
9QM+6IT93Oh3qEb1Sx9q+b1PPtSiUKbCYHS4zE0+vg6JbYL3JMz+aFQ0u3dEAojgRmlmqYxVAbZq
xw3HO4aesA02TQdKFMuwY6aPGXbBSyHQZ4u8BRPHQFDJbVoINcvD+9d6i94uEfNYz0fTrJKC2PQk
WkMSJPLCMxoHSxvdsSyPrPXnT+m/LktgaEAZTc1zppInZsyD4l0bR69OdeegucJFpV4ndK1ByvTa
jUSKtZVt110YVP3jZWQ/W6BqdCcYkC3r41/fdxREIaIl1I8I4PLfrvDndSJI3ECwFOjthW/5R2Fx
8lMvHh9mU0gSWFNO7i6bXQWfsNePUTeL1xhxglopCv2KRl+RrJFAzNk1wv1hnajGMzdgrRhYGFUm
Dgbq4htfeFP/gKfM/QaizzLDVltg4PjL9DVAs2zaDA3TiCeFNJuMh0Sk3rr2vXafYpoBGZM3FXi/
IS3cPZkIi+rdmDo8QYlF2u+Fov0fqzy9qmUwRrAbnq2TVd6Aa6lEP1rHJgviDZNdd+Vare6HwrKa
PS3mogph/nm/tSqx958/TqeoumXRQw/7/5u8lJDL8/bXz2qj1culjMyjgdVf0jUN8qhdYQ3vxWFC
Im09yT4bdiMRwoSAa051G3CGKwCDOPp1nMz+tImdbnAATWtOeZvJfrjH8OebF56If2y/bDJLs4MZ
LUOjk8UZq+4c4fk1jmLy9BezirJslcM1WeHjKqo1uIz06fNbc/LALwIgCFTYNCjwyd/RT65oWkK3
8yB2wQoVwQvuRAiZsAJBcqvKff78Wiff7v/XYjzDZdhovdNeUhlE6HOB/xyaym62g0prbOYVXYFB
DTt3CtSFR+5kFfn/9XBm0apzoEudvsxwgbEhTIZzqJgVWeHQZvLap522MqRObOgUZfkKc9al/MLz
r7nA2WCvuMhuuK0na4iqBCw6XCQHL02Sb70h0PLNCjW0JfUVIHXjwkNjnF0QwQCbOpo57ikTdvvj
000EltNRiVdXo+hrhw22g85kzJ6+ox2sHpnbzreZg+okBt57PTmq3DLtqvd6A0ylT4Z8lw9xcj3o
zniTKWOwwqAMLvVmzj4kjSBWdAAGyw+i2yfHSM2wwecyRz5MdWzMX8wkM1iASv19GMWs7oopNy+U
OuePNmd2bgelLO1ynE8fbwteWwihTpEechg0d5QehtiyyenftbRL683nz/bJ8saztlwMoRHPts7/
n1RxZV13iPem9GBqJF+AwwY1Tzop3Jkoh6Abi2ZTSZSeIQihS/2Qf3xRmwoaFwiiFU4NJ7+/kw5+
VDI8ww47RuHC1buKjca6BaVyyQm4/FF/7VjL11zaWj71OhUrToOP97SInBm+r3D3kGcH3MF1Rhq0
uQxnP7+d/7iOv+inUFCgRvWck69kBBJDYJ3CfWHSbn/t9X5wrkph6+qSIex8kTBxtDLH47xjUeqc
tBTS1CRbmFC1PWeP6J7coOFRx1aVhGXVzFi8C0aVwdAXx8+/4PlvZkJ8xuXLgSdYrvvxRsJPTpj3
ccrzSmRdW29iD9v2ViRve41Ak8f/fjWEgBQUHHS4pSdPJ0ElZR1kkUZ/zM+620lvCVuwSee6m0r1
/b9ei8eDkwxlG3OLs+Oc1zptwQQ8OAydLt+GsYw2ahYzR2dv0h/+67VYY7mFnFfQFdHx/XgXAcpq
fuwNyZWPO7UO+9EhXJDsOrHuMID99yWMlxy1sPfntIim8+PVlmAVF8dGdGiKwN4XwSQf9Gxq13Qi
/LVplvJCMXq+ZHIkps9FwUQP0DuVqhvIhcZZzexfrfOS+lA7dGHIK97yYYVDpt99fjNPTsJ/tstl
X0YWBm+aG/rx6+Uddl4NfyrrpYZYdHbtUFtQh5YCdRDpGmjTspvXsQqKXRRY5fbzy582Gv9cn+4m
10ahS0lysl6XLtkOWgdmhJl58pr4bXEdI0d/1Uu7fMUZ3O2dOjBzQuMr/wZU3bSLkJxdlbOtX/go
52sCfv8/DXVWBpc228c7Ecyp7cLltA59YSMlGFJzja0M4XBURbQIorh40JQp+wuL3vmawGU58jBr
o3ZwTgXZC7NreYxtnq8+3Rlx6xx8iWKGJrN7Yfn51zdcYClLphYzA/vkG2ZQhGTflfZhaoX+W2Lj
/hplNPnQFUE9CV3PmG+ZHtTj+vMfGYwr9+7jDkJ2w19XXj7ZX6V4WRsYUSRcalb/AUQngLlDI1w4
skZJakE4gvwLQjvqhHNX1yXjaiiI8tB2ltcd9KofI7L0UpBOY28OwA4slGAC8w3ePCIJzbkIZZWV
AEOcTjyCO6x/+I1jv8aZZw1rS5/0L7y8o8QnFU8acaHxYBzS2EEap1sw4zZzH5XtVxNU+nQzlJrw
H3oMZMUGa1/j7O2prcR6Ikje/Lb4/vqVjfXKvprN2iu2iLV0ZEeimfsXyQ9sPfE6GUCoSnI2QR0S
Nw4IrIiea7taBgcVYpRNDaXupaoNLUYKlEJ4saoKij9f+A5jsNE82JHrHbRsBDiDAq8giLy326eC
xfeHZ5beU2dH6Nh4ozWkqbH1G9N6/VN3eqmtCNEEc6PZ6KuhsJKMEXbIPA58TLuDWqTydkM8Q6qu
YiUJsZ5L073z3ZJ9V+CsvfdSPX5coq9fKzYLsBHcvtDDtXSVIVRLAPSBZV6RW+CXz4ZR5X045IP9
jTgTkUA/NOZ2E09RZ+18VY3Xqhy1N4HjwtwMWusYa6RJoHX479R145f+7UC/Iwitvi6a69SbAjg+
SW71t14ftG2YSYJpb/2ogVxCLadFD42bmO5tgkEXsxw5ik+qFcA3yz5PbgVjYhHquNHe8thhKlUh
OYQWEWtvmWcQ5eqbVvEaF5mPvWcQgpanVjQkLjlFWRQPsGpt7WdutfOVLGM/+DkE0K22mKLact33
UO9WQ9uMwZXWSP0GrxFtMjlNbQkGacRVFziT0d5XHlmzYWk2hb01oPNedUI36p2TYIK5j/EyO6u+
7VtSbJI+zncDYUbjKvXjVH9rDODqt6AAoB62dK7c3zJI42TlzH2m7uuysxBhAtT73TAVKnZeCfja
kyTlQF/qpOHcRw6UWYxLc43zD1z3mvo7Ui96ISDerGwciTcdhxepcBIa7UCW4zRq72UbzEfbF938
QyESnKpNGanyJ8firHs1p0j70UAClavWEYhowyYij50kXtoXRcgwzmQSXwtVd6Q2J3r81CaWV61z
Db7ftTdVNbPW3NUnmJ5emgNYnYHghnqS59oTb2MvHguz7q8GfKYEuSVSeG95Z2retpp7T2yhgGEW
DTm9JV/zTIsTFOiI5EIeZudNR3rQ7otuAABeQ8sJESiZT53bzxaoWSyNmVCGd+VKrQHblk7Fu2jT
1l77fdNqGwY1bc9nk0X3leyDobtCQ1PuvbxLOCxNTu1fxwvsal/NRjCjjrTxlTdkYE3XhWpt+ctL
oaf/6jW7aR6SvEmIhiaMsW/2fkcbdGWXShwqQibbXTX1wxQSikIinxYMyPnIHHGaGyK57OI+H0Yg
i9Kypl+k6wTjukjpHpNTMQHZgRXkNRvurCkfCBG1/bWROsZXIYbqIXU019/GAs1nOJno2Ogk5Tie
QW2op8plTkNGBmaHMGmkim9psI4aYJSOjAUDCLT5zuOf+Nd5rHu3flyTF+32gAQPKNLi5yqZDZec
m5h/IbAG1P6eG+P7rHlUtgR7FVfCpi8X0ks2r0utsAhDqLqiXEmpiXxTRGpEz9q1+ktQzppYDyQu
gy5PYQ+FhZeWB9+iDbTuCFhvQ4YfBEXRRzbtHSA2375p29j9XpWjf88BAImftJVCCVIAmt14Pffh
pxiyEdNro+J+NYJdJhCGDAuS3dwxskLhtTLeNo4AhFtnIh1WMam9tMuSIXvX0GD8HnCA/hxdPfni
Cgv22VLf1mFjBOOvXmWsPsC2puusi5PH2a1dJ+yDgYWjSJLgRdN6qziYiZ61O/g28yHjMW1CI6qj
ryPoJcQavkq/j7mn33ot2uG1NjfqNjFzP14laAL7ja+08RAEsv5WaDi8w2EyGy/0O617iREG/aYF
KcnwcGXbbiJsgLQJRy/9ldsaOm1Re3WwdOALFiGy6rRk1/Q2GMAG0uyOaWkxrTvRawZh5To/0iy7
/B5ViZ/SgTOno8lMJ0Ge7ajiPkjy8aWz4uKYpah6oSm4bX1vZ1AajpatBdOiVowjeYA1HP/upgVB
LKy8zY/FODvXUzcwmNK0qfreRN34qietk2914EHmFtGZuEkQTHgM7FAmyil3jXBQbsspSwgn3gGb
cG+8ytDM0Bvr6kshY+2dRoXRHkbk0wCFWhxNoU0yHoW34RcrpO5uubIIoy22bQ1MK4yAL46rISJh
bG/13NwwT9PhFsCQbbPh2OUtfDF0g1GjQ65pneAKmHPsgEe1s/IgonaQB4tas9vQfVU6tt1Aoy+a
qTxfFZlsb6y0L8QqX5yuiJXprq4caQZGiLHMGW4dsl/vB8r6dp3plcRYJUuwdijY0psiiAPU2GAg
rBtbgffMRGSwxflJCmdtKDvQl6klH/3S9voFwFhkmxFuy7tCXvbaWXCQNmgPuj01NPzAgKA+Fyeu
kx/LFCQFDDe96ENDy9GCOwE/1i4devUI3JL4bpoWxv1Uk8ZIqjdFdZCb3nxfFbY/wBnrQfobNK2q
cJSUMOw4VU0sDOJqLbRzo/NYhgLjzbPTaiCSb+huO80XPzRkV/mNpQ/y3Sg5T4Z46WX5pJdFFvOb
VgCNYQPJlTGU/XumGWN+gPxsVHsTJ3x8zb9hBasGwbYXSjNR9/6Y5tm1n8jh1wJDQ/Xptk73YtRd
DuNUCl2tCGCxjL0LlVvggZjIokhtA3ZpOvvdo4PQN+ULgmtaQ6n3/TCNIhEd0JE3d5Nq3OYqETmk
1I7JtvU+0mpNdwg0kamjSO43QS3RfNdu3r/37CfdtvbHxQAZj7F96+SDSwhG7MXfAlsOImzd1sxQ
OVKegESFNhOa9CmSw1iDEdlpuo+KXOCTSK+VMSE9RgsVVfsiH5INDEAn2hWetF7SpJ3rDZwIQYde
TdRlQTBPTwRCje0uHSkjN8xeXA6d1GkI9TVosvsyCPJHDfadtY3xjfirZvb8hyw2oClDlTFum8Cq
4yuJFW0Mrcmw873KY/89CRCB04ISvbuFwpeBPU7wibC/kuO1RrvNrw6ivuquII6UQLRwoSQwzQ1k
7XWkjJ0Ob1dfuxMF3ppG0fJ9ppkY9LFxjfI2Iikq2rVNpOmo4KM0O+RRbPIiDsY4hHQdCHWqptTF
qwD6v3508esMVwkPvQ5mrI2+eHMCSdgE8K6IpgrqX4Qx54/G6FAKOthk/avBJCRKDQtAM0f4c60X
Lr9QHtFmwfyuq2Ijg1gDpt6OrERONVPSFW1WwSdmjtyKrad46NduitdmeaihcBhFHG8q20/0p3Ss
PeMhmI1chthC0jbUg445AFzrfLHEjv56nGV+79ZmLa7L0uzAKLJwQBupO95f2aAz++J0KpBrP2n4
BB5E5OcKib/1RW+MaEBnXXW8AEjmge4JrWbWaklIuhxElYFFsG668R5woZ0fTAceBFj4tExYwJNm
G3e9GOIQNRjZ4wsAjyrbMxHyh1Aw5NfaFyNQydbv47XRF1m9JcDTCzYwMrVjHtSl9d1P+JPDJjVF
hJ+ndbV1Q3NUe+ga26A0YOXC/yAaLtsqs6xvCaiRlClloT22NbgcH2JBeu20qgNuogGn0+BTGCFo
g3Rc5VpX1Tcm0oH8YNu9DgY2qPnlamOYsPvQegCAAB13uLVlSTlDWyPTHqisKb2cuK28J9Rm2itx
Olb0fR5acdcRa9ftNMmc6MKY1T3vMDJwJ8OOMQvSDvb4j+fQAYFvqzEaPqAL8LIbC5+FtQYJkYBi
B7pEQm3iM5JCxdiaVxHI/T5sht7c544mzC2Z1wTXuBQIz3mcgHeIWU+9kFZO+ot2H7fEhdV8o4tE
CUhFqfvFDoBZ3vyPsvPqbRtZw/AvIsBebqlmSY4dy3bi7A0Rp7D3Yf3152HOTUQaIrJY7E0WGc1w
ylfeguCl8oNWR7ZXh2AIPllGzEoK6DESlWICoo2toF9+KawoVM9q36X9PUohMZgrPWn3MkCJaIMY
dfZoo8cBDFVCn7T/Ly4K3XDz0dZ/I9MC5UFJA/tVpqI53Odlb3w1BWgqN+M+/42wFRmZY3pSuBco
d6NuoNpFeObAlIIgvrIx2Ik7gQNqnlQ2CvtmZh/Kho15CiH+jMchQD5+D8d6PA9mp2Z7ZVACZRfg
i/A6OHYTvBYSigVb8jPq0XoTI/05DsJbKf5NNYpZJWFqkaEtJk9dj7kfF2CSovXhxRyHsa0PRZc5
5VbqJfmENGsRkm5Hfbu7Xb5YVvnZNLSHbXXqmVEjut40KCLAOck740gPRd2GTeAfOgNVxSDUg5Oq
DP2hrsA8IWyVrlRwPyjY0A0HGKTKMi6B885grfQYm/X0shwhbHA5fvQdodCWXq0D0KqkZoPF3piu
lGs+mi9Qd6jFFMKmZb6er6amnj8l2dggBrb0PUkcLdi3qhNvOtXq8i05l7/Rmy5GtnEYnTWvzQ+H
R+KQf9BLAAB+PTwsn1EgU8KkoQruMyBLZ7sfus9lJ6wMbbTK++HDYb9D/8ZOD7c/9bJORWueXqxG
24qWlTrrdGQ99RayIPMYo25muVGpKjTQEnyCXAc4doQSbJNuetAl6HC25icEOJN/rgeC+lQnQ6Sp
bYaw1fX086bVnDqwjWNd5+o+HUr/mAfVfWxhX3F7ssvaqwVk2bEmro0Ncd+avsRfVbna6opaHWXz
2FD4afdaRhuLk2uTXacBarz36L2EMZrEFX45ThlH5RN8BRHs8Yqw77tWadeatwvPcfgVXM18Axoz
IDHm0BMTQIAy+hG496I0DmrFS+/qhAYHM3HGc297VXQKKJB/tpJSJOdGhjt31jNTH87pqKKNB1mH
CoESVjsk/CHl3F6yDw7kxE5CzYMOBD911npA3y6rG+HrR7+tT2ObiGdVKdWN10g61/Twu24ldWVL
fnDhwSymPq+yK5DWnR0HXMd71CNj89iHCigNwaMI8XfYFIjsvHjeGu9kuSmww5oOPp0qBIsBIF9v
ClD2BS0BzziagCvv1HCMPksj6kfbpDKHL2oFC8Ti0TirYeONbutZJGeAUfWTHErjr9vL/cFVwF4g
pAQ6oujQfa5/C/ma6gioa0dRju1dVTTqPurtiU3qgO5PCcf+qxv1HU8fz/r3S5DVNmUk9tiK3PvX
QyuFn9PD42zgdETCRV1hTwxf7ZE3JVjFoqJ5s1ims4UZxv72rD/6BDS2IIP8AfYDxLoeW9NLxMGs
AaF+SSDeh3iM5bZN6hXbwpagM8dB1MDkBI6PrQxAABe0CFKNgnD2AS+zpF8Jmxa7np3OC4R/OPLE
ABenP//rnsAWu/RyWEdHM8iCT6VKbXiDB45xL9JBuZcQl95Uthne3V6GxcafRqVcPgEHTO7B2Uak
uJnWadPaR+j11mcQ52D0VMi93yHb57abxrq9MuL0N17FFogEc7BRnKC6Rro+u3p7SGSe3avGMbIG
dQPMOA3uwkH23IBXN18ZbLG3LVBugDE1lHCtZZ+PplLdgTwKTpKT6ZcONaj7OA0xWemwIaLV5ls/
BpFXh6BvXm4v7HKaSJUAQOOTwmrjhb3+nD79AsgLeXTCNOcEDNf7hWGws9eUDjrt7aGWO4ehqItO
Gol8pXmr1rFrfoHdRKekaClym1GLpnlYbhERUH+Ner5rkRBbk2L5YGUnIA7IGNrek4H29fzGWq9p
6sTxCUEpNE8q01cfAPaV58D3k/FYw/9tKEwNUXDnIxpp/uvNQaeY7QNYHVEPgPrTz/vrtBgyhk+d
rWNR3k1WVZmtFMifATtFYEsp7yJYz/ThDa/dSb7ZPt9e8OXcbR1EEA+UadPNndOQeCk7dUQi+uj5
FXa/KnKgLoqJ9Gugq5xkJEeOYAQ7HNMQzv99e+y5YPSkfAGi1kFsGSQb98TsxEJP1IYiBQ4jD9nw
ippYlR1kRfSksxEAsBq+ZnHfZyVN+xoCvfelUw2azjBHUo3qTFOkW10g0uBvxqwpk+8KPkTqGcKj
Lx/itNLuzCbu327/6OUtQ3StA8bk3AOomtOoiqyTKKjqBc+dd29S+XkbikDsVaP62faOvibdujx7
DGewPogQ0+u05s9K29OeLc3imPioqOtUq38LdYz3Ah+jyL09teXhYyzac2xFmHn0lq83ogwbLerx
mzv6elhf4kZg3ixLSDC4QkH1bdfZrfwShqviK8v3ixUFnsHFrYEHAYR3PXADHZhIslWOlZO2/YlS
tboTWtZ+Cnk2vyEo3H2qUHTPXDSvU89FvrT+VeWAzDegBf0VPMVixTkEAG7gS9NKAQQ/iyEKTG7A
2JfaUcnN4WtNH/pR13zNOaaO3mb/JvQtY16tg1yirGra4N7mwROGqR1K36ApqBiiNtrFolLuQjae
fZRw/1GQdatiiEolHtorVLXFRkbQjheFmMRh9SHrXS96KfIyzChWHEezT1RX5ex80jIafrnaPpqF
teJxvFxWhgOygKKQze6auzH4EjwgCpXtsYrMbluIIfpccZke+g4jnn/cx8yM59iEJwGOlFv1emaG
jqRXOGbtUQ3l6JDqqreLYiAhqU/9GA9i9SFVcKL690Gh/QEhZj1t4v3rQYGC4Edr6O3RabLO3qJE
kGColMi0z+gG68mdP5blr6hM++R4e+TFFW6Dlmbcqd5A0j9n4xSUwCwb3j6GUXCrdQRGn6iBq1gv
ea1cn4bQsko4UKkEp9XxQnV/e/jFrQGOCygO0QHsejbmbOJNmlYSkaV+bPE3LF0hW3iX6kl+EvgI
7dAF+YXTnVi5qpa7CfCYxX0BRhjU7jyvCuF4R4DhjGOO+uMpUYwWZVCqDdVGIufy7m5PcXFUoCgD
+QTjg485D/T0Bf56odGBocuiWNW5KIsude2woC2IRhZNWTPrflEuZ4X/eciJUgnICml8vu8siwuz
wEZpqRNnUFa41gEzp6GJDxk9ICfo/VPhl2JlljqzuIpmkTuEAjIl9irK3PNUGt+LzGMjNWcZrWEF
XypLNMdC0IX9dXtuc0bNdNEBmEKjCuYKA8qzR60CT4GVg9yfoxKk9RExHjPbhNTDw59+3ZvPtoGS
urMZ+y5ESzYL7W8y+zf9RJMq+kzruwt/5Piyma5s5la3EoIuPzbSv4SgwOsJT8gorj+2VFttj2eF
fC5SEnZXxV7FVQFnPNnN0N2l9fD59mosjq9jIUYO1FGftLGpo12PF0PPk7XeoSOe9L11qq1RfxCl
8btXlOCAI6TSPEWlJt9FbbdGXVycIgcS/CQHb6D8OHEfrodWgs7AMMXSzpC8WhNlIrQrxCej98z0
HvP2NbWW5Qabpgp+luIE3TVrNtNRaLGNXFJ+1uy80r9IVo6JIv4N+Jn965JSkMC5yKCB6ZCwzA6P
nRk0uxGoOydENOGwE9g6I4skN/HX1Bjs/iiRuFVPqSWl7Q+8q/Jv/zQ+INypCgo2iKfgj+Li9bqm
5EtKmlTqE0HP6D822VC/BqpEh723WkXARZeVb0CnAv+oWbX+5fbo0/P21zn+MzothEldksuRzXM9
+iBarYCkrj41k6dKTTn4Bwa17UbK0OeVytTeosTh7LlNUgQ3zXFl8Wfn58/w3FkoUyiTnuj8PWCW
Oly0UXsCuiR2bT7hi4xUfXWwF1A2ADXEuLs94dk2/jMi/+EI/dEQnfOs0bhuHE9C19ILfbwgYktH
My2P0FLQ8V5dOa6z5+7/g3FSiZxYZMqXs9UdcCmvi8x4EkPg2Q+9JaTfSE9RdoHQ0gOajoOXVIh2
5ZH/aI5w7PiXPBUa7GxLs6SRlLLXniRHit8lyUaOQ+ARcNKR3F6DMH80x0mT1aLcQBd83kZQUbbq
BIHcE+VeiC9RL0lPZuvJj4iE+8UmgDm+zeumX4lIl4R59izZDnKamIBQvZy9CyoQh0rNPf2p8Efw
U4OOGxA+H1axMULMebMsrX/W8qCipyOFu2w0/B1ccnXl9H78M6yJuU84pyG4ff2JpRxdxV6y9KdW
kxSUaLV4b+Idgay3n0lnBTTJyYyG4gcdLvuBqruHiEW4Rm6cJ0XTRuM5BuBMvME9Ma+6mMYUocO0
4CPUTXlUBsQDgexovrODnoYscFsF5ucxpvEGhzZG983punG6UILkDoGrcni6fcw+ONhAcoEeE10T
8P1xJPsrCtIrPUviKtafcKwLT5g8BnusPNRdZDnxvfCKaiWMX255dEdhyRBTMioZ9/VnCCLYwbHR
eLhQwmN0sewuvsoJhpdZxe29cocsL81JeZmJyaSgPFHTn/81OUhnAa7YRfykgPdoHkUVjdqhr7t2
q5lSkO4A2uDpmgVl+Q2PvuTNkVtEM1eCvuW5o+LFc8XlTXi0KLQJbTCkHF/Fp7yp03d+T7OJuk4D
SJSn9njwgEmcY68b/i3igdMMNJR1hkBAgYE6zPXcaRq2rU9B8RL3VZ/tHdJOdFqOBt7g9b5AxHdl
mouNNG0eejVIgZH+knxej4dHMn7Goeo95TGGqcciz4O3WlH6AMVFvxa7mH7NSnb24ZAmX1jnSiOo
m12fGWZCVIJt56k2RNFQITbCQ5lYTrYtjKzvDjI8hnhlWf/0ea8eYuZJ1oBuP3IU7N/ZPRKYiekk
eepfEkX1zSkAyao3xB7t8aWvez3aVjUUppNaOsknC+GEYTc4PqY8qYy6Plj2sip3bWfS9L99kBd7
fcrWqPNYdC05XPNr1gkGo4Cr7hAAieY1rrr0Dd1IG+lCzBH1x7aM5e+A/ZrkKWvTDBtDK1xpEHzw
OWhX6sSeiJMQ/c4+RwuIP9eGwb+0kdSdQD6o37wclWhbVH68icHa6Ct7bhZls8cRPqLYSI2Tuh08
uOs913tYDCFh5jzhDTNK51xL0mNS2DanuYdSSmZR6DTo0yDeTNXKNU2axV2mGwA6ZDafAVfemrMM
E6UVcY9o5yUohRftu9hKDjW+BcHBaGFZ3f6+y7nShprmifKRyjM+rf5fd1kL8yHzujK+RJIkjgVP
y8tolNp/CAC8UYxF5pwCL9oA0DfX0tbl2zl9U1yOJi13Xoq5LoGW41lgIdl+iZD3+4JPgn5Qhlw+
ik6qvpmBkSOLG4YbQVPMx/gl/N0DwF457B8cvMlAYarfURIhmJi+xl8LAFlEyjGVsZ60usduxS00
IUBt+ZLxaCcDskMYwBC9hMjz0JrDucC7AyMb965SdlG2GdRABU+jjuPKtv/Dsby+EbjUKbgDWaMU
xhm8/mGSnDpF0EfOk4jkwQeKZ3WRC1hr3NPIzrM9zjqDdygCX27Otom/8gZLvnpHEdD372zM31AN
jTov2lAMitCxzfv0qyjKvDjTdISrr/sD6u6RIjv7xnL635B6288Cg5zx0pXcgBvPlMtil5Sadrm9
55bhCukr6neOMl2vRE2zAxZF8ahYouWAITJV7UJfszYAMCdLTkugvhP6OBkpOoJQdMrPyaAOh9Gq
4ntLbtcsrhbPKD+FH2KaPOeTfcTspzS8Opbp9d7TEGtGeoevlg9AWqmsXS13futifZz52BFV0fPt
RfhgYN40CMwwyqZUZHbwTGx+co8b6MmB+IDxm5r4b9Cq4/aAoUq/Qa6jfQEGJo0rB355uxCQgfYB
akQLC4uY623FPaBF8Iz8ixAG/RsZVskGTXrwZYbSR/+IAuEq5coG2gQLlhwPQt71aHZRCWr1sX9p
ksT/FXhWHR9EG2nisZM6HN8HRA8nZzlTEvewTIL8GZVCqdhqSlxq21oupZVj9dGlwzU3vWYqSijy
4lj5PrDi1gwuYZdZrwWP+UOTywhaKRrq6bEAoZkmcX/E3JlK5Ci1vdsZgTjc/vrmlFjPTjcsQEJ1
8n46FvPKUVMGqFAK33nqpCYrjjr4BhtALKVnt6EOP+7SMKeihB5OhS5zaxlvvlGjo1zoSdTc9bmU
ea+eBgQOLlYy/Oo7DQMz2ymtRxUvzs+jEgSpm4AeLjfe0GfPA/ZQxsbG7FY8oDWKT2+jp/6n0Q+S
X1ZD3IHnRabdVw5siL0Pvi58tmXgaBvJrG0UoA1EQUEIxPh7cJ4986QoVbIzGj+soH1J4bDxyshW
DkYupEOT2LjMGB7pEjIgsuds0dPLwx+REpTwwBqs++Jo0KLNBGmhbBbWtb1nx9aB69hDrJwbp4tk
l/A2+1wOUTvcw9WDbNfkUlCeZGWUte8YrevDqRa6OuwACZj4gAU2vuNgUMdHPecJK5xMcVzw3+Hr
7Y/3p8s6/3gE/9Px5Ymm93y9q9smTwwabd6T0LPhZ2eG5pcQVfxgC6TNNLcacuz6BqohyOh+EOA8
09pOm3eV58x3gemmyT6uIVC4VVuKBx0CB+B2O29+aHAgQhfkZXKIvbxe65hr6nLXTTVpheSfxAEz
k+sfHmZ9Gyu+Iz0FYwYY228yDXM43xtkfoARBOdWbZPy0Re1bB8kKvgVrn+Q6HZ16rWgfJFeJ7uq
Oq0tXQnuh75jkzd3TVIDzx87TXkfPZkdoSX4uitdFD9bqRzpO2TE5X4LDrUZdzlQqkej6Ewkr2PT
YOA6jWoXtKxast/bGNS/o/SEXCWL5hZBO5R0+NI1raZlXDk5uaAqQJ6KDNE8szCFpdO007JLHJRO
9QhjafwW6VUbPlT4Bd1B1qrfb++b5YgWHRecR2zUDpD6m+6Ev0KNoNcoLsZOeglpLsl4AKrED6kF
682vB7yx83jlrv9oQO4Yc+oG00mbFyfUoKJ879XFJTU7+44XBz+3oUnCn4VXVUDva6+oVyp6y2cN
ZQONZhrtFjogc6mSxJdSwO5NccESpDZcPbW+1Yk2KpsmzaKN1qTINtOmcFaGXaYpxBMTmIfKOC2m
eYMyzXvJNkIru3RO6VkPYaXCp4ycvvxp4D7z3Ku6PTq4IGB36I6G1EIYMNSmWoMYfrDgnCuSJTpc
jqHM9WFaqwUHT8RwgVVDN2KiWnD/BN9MHfZbTuy1Er1+MB4+RJM2DGpadEqm8/7XjhK9D/geeZhL
jsfgIc29/5wMtWy04usDqOzgcnsDf/B4MjU6/mwbEHPOvOufoR/YDYNWXrw4Eso+GgIbqD6UDs9N
Km3YV7zvwY6YQlHPCNHrPAJwb0P4Fp2IVzLTj+ZON5pLyAKpTf/ueu4yima4DMHw9D2vO/jqWNxr
saKNtC/zxzSU0RG7Pfs/udD1tT91Ef80oSbszXz2CIjoDuXw7GKGOh7XXiAb79SjeuduLCxK1/BB
QbcPtc/QMgiz0CVFzR9RG8gyuFRaJzYqXSwsL+QMQomJP9whd3rU3DH0iMloS00vtrWfydlGbkZN
8EY7+Kt6dqNh25HHAJwqOQvczsY+YitFeW18dnpLXylGfHCG2b8U1BwdoCxyldcr6+iRpPWmSC5l
1SQvcpCY+ySVUgbUulNRjPGR1+V4e3E/yMMsGpjgkkl5aS/Ns16ZOjlWto73FKaUnb6TgOBo6ea4
GvhuBftRf8syXLAg0QyZ/GBVwjl1Jhq2p2EssSzZeK0oTjnF+LXS4ge/DDErErEpaKQROa8HpWpi
ZpU3Whcd6fILG62CqNRr/5VdpR5MqY6+Ij0E+d1p2AO+DyWsxAML4C6cLNjbgTL886mnXaTC6CZx
5Yadx44wlEOrhiV28UMlhpY8mMYuxVO03ymwru6LGLXclS2xPGxTXRnC8NSN40PN0qQgLLo4amPr
krRRJuHigkY9izC8hpEcKxtHVP1KkLXMUxiRgjpHHCYGbnfXm7DDCMxOBCPG3jh+C0Khb5JxhNdY
ldkaCYNaA3/b1dE2QGeRCfIyc6EutKQ8Iy4Rgwkc3g9rbL4HuqhbE1OPJIneqccAgd37UOohUeYC
VESfdTE8OPyvff2VOydx3tCslSCdcdbL4YxYtlQ9gcKMEiRGzET+xU1QmwjrRa29zePO9r8LFbUw
guQxNDbRmJvVXR9k/qmXcZS7l21BvIVnS49PStrpLz4UWv1BMpGNdwsj8WnuV0rUaN+pVBlKfoKP
OBDxo26qJFvUxKThBB5P/aT6aW00G5rrkKcILBuV3HJw1FeJxJ8nihIDng9WO+Jnp2PvbaSat8fr
rYLEKVfQA6XIs75ardY+TKF9fFeZkbE3uj4Q2xJ7zWzbcVMkyAv6DvRtScZOY9Nhxiy/NqUmYOER
cnqboqvGJ1sqHWuXGE77Huh4Z29tI5cfU9HJz0pvKIMJu05vvWMU5RNeLvBtlXBeMZ5S26sBdKmJ
8hW0OkyqMle8z1Hed/o2HbW62uaaUH8Rjxral4xjmJ9z38AKvo3H8n0Miup7BaXEOjSyUp85z5Lk
RqpfjDD+8iF8qXI6r1rXJG+ggcqnUPfLYUNDybukMZUp7Drg6qYt9bptXib1GZMOJCNC+E0XE5eg
L57ftS+xFXs/2tiBgEsZPkuPrer7bwXCZ7+oUSrezhKgM5+znH7nJo1JBtwkj2ptg5GiSB4yrfW6
h0ju8ndLWORTgwL4yS01J8BiKMHgzA0adfAPA4XDYhs6tSwOZZzV7+NQVPY5UIKodA3JxloP31Un
2JMuQjK1R084TwhW4TpETck82yjmvVL3zKN9rTvZmQDSdjaViSsY71XQhpshHMonc8ygLCMs7AsX
HGtRkKZNF4CFVSvESKlx/gMqmn9vCrWLH5hUsB2H1m52Y+cFJw9bHtXVO7npngcbqtsWYYah31Uw
Jn8VHqLbBKJyN25yz2qS14Y2ovpa+jk+O3pbK5AP7Mp773QS3eeGCnd7tuVYKjdW0XjBIUj9MKE0
M7TV1ivzYdwURYpmg4sXsWCb03b7Xgn6IpuaLmK6i3C/no6XXwwIngBQ3Db03fEM7gOFhMwpcPoI
qcXJm0guEfU31VZ5azOMlb4pRamrjz7OHM2zxvK/UcvJ23c9sCBIwtkH8wceL+nu5Vap8v/8DvIs
chfECUiXVPhBS7A5rB9N7Ufd7xpWl/lQI7Q97pEgyga3MG1xyuXQ6d0R31iNT4QkuhHXzmOhe5WB
ekIF9qVJWolcoQoSmOhDR9a09TAme4AYaaQn/sdkh4RT2ZsbqNnUKROiuMnYgijmzvZIO7+kRhzg
hywX4piMZUcULMQwugmipTJUyXS0tsOol9YFsV4/5/vGtb2VUhlJIlGV3WM1jiOyNrIkHcw2MpxD
kCGbshW+iU1c2Axhu88cgfGzCvwQSxvfrv2jOTrD+NLqhVM9MF8vf42iqCebTCoEeCG3mJ91IXxl
p6ci/SUkfOpWnspFKMOrDeVqQjcAmiE5uH5FNAonRSx3AwpsqvHkoXAeo+ngITnbeqI76aOuhAcv
8eI1ZMPi+aJjBUhapqkzwaPmeRAvjG+3pJ4XM8mkn3HuvwiKF+FWxdyyXglMF4+zAXGQzhFtwCmz
/CPQ/FcWIOsYPRqJZl+yrM33eTGm7wFJV+l6g2FcVFENK6H3Mg+g7EG/apoZAFhQ+NfLOlJjSuCq
41tndPYOUTr5AaJz9rMJTOVBqer+hA6MdlBGox02td14JeJK+tvtkHGe89HtlkkkpnSPf4050i6k
3ZkGuZU+q4OWq65W0A5Tmjx8l/Ik2gMYJclDqKDqcWTrkImu0matNzXfXtNPoBdsUuJE0Bi6wfU6
mJEteT7aJs+NUan+1tGEs7GUEqtrx4rEPVTd6jO9qvTX7ZnPmzYMC3eSBhWyzlMcOKvhBl3RDlWl
Fs825iPeo5dlNEj4VPXXUYNAWvht7m9TVEOzTxqcwq+3R59v7Wl0Pj2lL7IDk/02nzT0ggIV4GcK
GJDg0iy3nuJEbY9m3SKlcnuw5d4G+UfESWcGyg7Ry/VgiHtFAADl5FkpmtLby5HaoyvTMN+4IrQ5
YWGvrtQSlu0JoM6UZIHXQfGgGzubIP61Ta1zD19qLczdxEDBIbJK/1NZl0RfOFwXD11WxPZ2qJP6
vcgRuaC1gJAJ0N3e/9fImxtssmEhzyXcX+DuIlR5Ul/N+ouNkD+mmIrY9IiJ6K5sCOvJEZK/gqyZ
f16A3rRbJ0rcBKWgA3694lkoW2PSaMPFKJIR7n9g3KVa3H2BMOSt+Y7Nv65KqxuVU8w36P5Z4Aqv
x7LgemqopVjPKtKO/Yaq2aS9pPb2joaa+q77RRCsbKhFX40ZQfFmQK5mOLBzCg1ynKg5VU75kkoa
chNuKg8GEldmZkWEZWXq3zVV2ylfcrknVieeH50tyBntPfdVeqAVeNdh09exNe6oAMit6/eRHe0R
ZVXvkRkweWA1X6o3QWr3n8j924n9ZGLulmtd1/4E5N1/HZDx/JY0PfjV28dleSFN9BzKYDAzyNTm
pEbH4K9U7Uy8NJhw/07ReL6vyA9eYtEPG6mvzXM4dtGX24P+ue7/zp4wlSJztyFiTUxSa34Tp41v
F6Od5S+p7KAjkVZe6m8aK/RpNSL6dUS7CtnaNkp9OMeVYZ2gLeEtiZKTdsDWo0XayGyG4kA629+h
CJT0d+ogif5y+3dOSersZzJ5jhHR7UQbm3bjX+9kaICMictafR6qrMCOgSqOOGiJ+EeZYIPlQKWQ
ZSUHpwg6z88VkfsWSFr1uS3raEAKxfppAD0LN0or0+7490lxVKf5gNOklX89KSz5Cr3GmflZyiSs
MWM/C47WqJXDyq04vxamSf09zuzNaWwlSjoZSyhygdLe5A6ABDdr68Hb0v8BUXZ7Wh8NNzEUNLCF
E41vdu/jDWkVvT1qz2GOBFxeICdhGGHyA2m3bK1qu9wXlOSRIJ5e1WnI2VghCiJWEKpkGl7cfeuk
wjPdlnrr679OiX6DjaA2S0m7ag5pLktZrSK6yS9+Xyq4nDdi5FKn67bBRF59vz3YIkQAKk9IArYD
VstEVZxtC91vFBub5xctjxEMQb7OeSfxw/bEbvThHrhY+GKEUfF71G19DRa/uIWmwcEK0V6l/6vN
u77ABrQxph7xQtYEE8tR61TbAs133AilU+8gijg7Kp45rhQRP5o0aroUxEHF2QtGaAiYO6ytKnoJ
ROVRPMTXcJdZjf8yRmPxksdTWt81shm6ulGa/xqqcPqmMgpYPGha8LenLf3X9WJhpYvXdZm8pBFl
XK2LM8jsmfRdr6HJNUG9VpNbHJFpPEJrNi0oX2PehQTk6QUp+MIX/Bts6RR0Slrs+8ZLgNHE2eCs
PJyLU6IhEQAGy2JDYN81L9CqZmWhhdpgNF75IqVykuo/nbFY87pbWFjQlp9gd1PYM5F15gxbXQ8S
3tl0eLFDyiP/pWBqre0Iax0z3aptPpkJlbQ7tTEdb6fRUqPGCoe8RAbRcIYT2n8GKnpmV493XmgI
cwtlYLB3cQslOiDrHarxVJplUr3Y6Cnd5TIKyIgWSkhvxO2IlXulSmT1cGvJ6MVBjZOQEk2BdUHe
VNH3IERCbiXEW3xIKL28GH8oCMAl5itbEadbwgual9GULHAZvfWmoN9zKM1mTf9kORT7hHIqFnsQ
zBboh25U/c4g/HmBGSRegiB21E0HgRMDYaPZ376ClpEWZBF8EiaQDjAv25g9GQBvQ4D4avXSjLYR
HLy+Tu6sTne0je6FovrtyCKqJ6TLaBwCrSmegf6P1M3HnmKH4tVpDn53HIMMzTtLehrkFDkMq6x7
4AOtr+NtrPvjj8i36ZHUZqP+NojW7qgCDMVeEjE6x5EU1OVjiRB7uoJsWVw1k6cWFJWJOUESNI9c
OeJVHJpp86JYNcKTCo5smOYUzederfKvg4qqpq6l/SGi6ryyXRZB8/T1JiEZrNImdevpoP51zyhO
Cskbz+cX1DXhgSpJQeMcP3s0HKtQLutDGvjjmsvT4kqfTiNtTcwPOKC0Hq4HbbDVEFahihelVJr+
INFrBZ1SRFg6Ea51DxkOdvukjv/5KWFcsh7q/0QDDrnC9bgVKo5hqFXti6rV0ejyVeVToI1HG1+T
by0bPCR2VNcqKotjggALAS0yRSBxieBmO7cN+iqCRS+9ZA01TUyiwXK4Tisl6d7rrKTY3T4pi4yT
bqpl0lWBSQxbBPOy61mCOgLflg3B6wBo/RyWNMkhXEX3VPo+hVV+MPVQeayjun6gUGfcNUz5oay6
emVnLeo64KuZMD8DiZyJZTxb7axPU7Z7HL3Wfj3udJRiUxcbLh2/ca8CtVMgoXs/FOjxuVEBmwBV
SJvrszVrZ2VJFvuNXwKNclJmA/e9IKqKsEOOpOyjV433OsatyEsOXTgGB6UYqzenHbQd4fva9bjo
9ZEWcl2BCpl0FmCdadcfohbV2Ia9lbzGWVg8olYeI3Mtp9qx6vIxcr1J+NoN8J8vXF2U5qGyIT/b
AKiCTVMgpco3pO17e3dMm+2vtAWSsEpIA6l00stin8zSFhnmsyCS8U61rJZ7zxuULYDpfMflWm2G
urS2re1kh0aTvE3UinDlS8yumz/DU4CghglEknLXdBP+dd1EXlJ3OR7dJ1WLs0OeITMRK2nPoHbw
FV7J2pef3azTeFM9kxgZPuUk1XU9Xhv6cgUgNjiDwU2/abGqb4bYgDqiTgV9r8qj7xS9xoMutYm/
EuPMdt3/x6buo8OpIBH4g5/6a65xX0p4OjE2zqORC6KrPCG0iG6pVYxvokuzL31Q9V9vf98PFpim
o8ORm/Y5D/P1hIGlRvaQVOE59DiSbohy+kXvypLbrsdwPULF11/ZUvODPk2UCpesUORCsZA63vWY
dQ2N2PHxAvPiNtjRBfSOgMDFZ80KxdbszeQO3kyxaWKaB5tKdMhOEnCtrPYHX5p8nLYiMDqqifPi
fIR6dlmjiXmmaKl9dVADfZRAKZ8pnCODb3hRf3IsqdsaNGjWbrqPxuZ2N8hq8YRZ8Etr2lEKCIvo
HKBZCgcKnVnqT74OszXDIea1SgBcoPBZ9WjQFuN4JJ3hfMW+hDyv6NofoV+pw74Z0HDHFwRjw7Qz
7wrqeGc0EqPvWA+uQfWXm3OK8zmKZJFTwD/bJ5UyxpxxuTorBMjtY4QeZOSiWYwEKvLzxaGyHK++
pLqEa/HtHbocmYoJ1yIgOQtWwhzWZGpRbUdxnpy1XM72NODTCElmSgKuFUbiUNMUbU9ERLiZ3h54
/jCyTwk6IIaSb9CgtueWsIJeFHa8jIzeC1pgeYe0qFv6hYrahe/LCFhb6bvfx+jdqkAgXDiB5qbp
7fqn0vrpiizFh78Gej/6WWhEsmfnp8bqjU43pPic2giruEo6jifRtknuGk1RvJYIK4nzEFfQ0Wul
/C+ygqjdIkyD6riCaO3ttVns4InFyiPFh0E2jiDp+ghL/ZAEjir8+7A1ki9qMkZHDOQ1N9dpN9P5
LiiiCQsdWnrj//okTEAdatJoDlBfwMj+euhyVMpGR1/mZEE2e6O36u0lXUMoV9faM1r1a95Ni6my
8SklQMkClQRZe7buoIb9MdOG+NQFZb4Jus54NIAAfBr5jWwB00MPWHz1UhGsffHFzmfkCUAxMRW4
oOYM3t4Ms7rSneRU92Cid/FgV9H/ODuT3biVZgk/EQHOw5Y9SWrJsi2pZXtD2D7+Oc9TkU9/v9LK
zW404YuzObABV1exhsyMyIgvhtVPAsF6BEpmrVSdDWoIGHu6kSigkE9TEe2dAkubSW2QU7anfvJ2
TToU3nuiCHU+pHNfmnte7wy1twAt5rXr/dqvBiyhzmRSh9GWp6aaA6JJZc4eJq+e7IcwGnX7K4Lr
riqvMaf9nXNvRRs3o5a3khddGxqFAA4JCbysQZ9vjWqeIC53YYboRK5+4tvk8cbQIAopjo2nF/yO
/4VqNK1syMuTyXeSzc58I3phreWweYDHSONO+QP9cJPhU3wpD+5UJF8jmntGUAy7OlDAiOOt1enu
pzQfJgI7xbR/2w1v3+2TefXXyFyF4EVWMZYFYJilY+TOdvbQtYqkw0jHqqHPjFdT4Vn2kTXU4z08
7PmkpmMieRJVm2BzXc/JswH3aEWl6NrxIX+iwZ7GMhpvFlG9XY39oOZq/gCh4U8MSreTxnk+dFF8
IPoQaWZHx7dPjXTMU24vhcXnPotdSZNprCKcIpCXTZzn2yFDOlBtIFo/KJFV39mRVkLeGZ1f8CfD
t38fCvQBdTYEipC/X8wyq+duiFNsgMZJm17bOjwlU9M/gcgEK8HDtUmRGkicRUYPS2lTa7JrVynC
6gG6k76f7dC5RywIP768Csd0f3taHwpEyyXEso6AmOIxQKj8un/FpHXAX0CxYQkxvrk3jEyxthCQ
4i9TlJblayua8jtMD8V96Qe7ezMUo4R+CrX94FH1NUe/6rTwm9J5s3k0M6iOuKckmDrGXlP/Ge3B
eeuNKIXMq7WG+nL7x1/ZeVxBUjCP0joY7iKd8to2wy1Dqx4wojAqP3HyUdwjTBN+osVP0wBEjPwF
trBJOjXn7riy8a98KPRDZPcwOC7ddIsnEouZOerttHro6jx5pi/G/tzOLaQedTTu/nWmDISnGlUu
NGZBq8+/klI2g9lOxfAQohq4TTtETAFkrPvG0LMnRbGjJ7Wb4TmFa7osi7IshHe6JzlkUE2oHSD9
dj4wZEjVwdS7e8BYKn7MewdVQoABc2UpL+51dHyBs6S6nAbdYZmEdm5sxzqEwIfZybSd6HDUKMJm
PmDipsAQato7Edbvt9f0IvGlHY8WIaT/AGu50xeXh906qVPZVvXQ6GqMunyX1bsyts1XVSDk7GMo
4Xwuq8aKqU6ExMJpk3X/3f4JV6ZNzMF8PwBOSpnnq9uWyhzpqvDuQfSc+zIcofhqstkzcaXeUAlw
5Wd9MazspsuPKvvPYfcyaR7SpWSVWqSJNRLgPpQ4XES+NijpF6Nr19Ldy4cKYFAWOsCkKHfRCHM+
PSWueoDbIXyIPDSW3gDGEdSfla4sT81ME44/xUkMj5Je+/g+bA2l33tRUVA6z7Aeuqt6dIO/3l7x
y48Oh4l9xlsFTQ4i+flPaqrJw4ZNGR6y3ha+3lk1fUcmDXlcMoXhY2CU/gmSYNyhu1TdGx2Vgds/
4HLt+QFUVwlsodbQm3z+AxQQK723svFBU0PjP2NSjB7+pTn/84FyJZxC4zGVRttSF+cWhKKZ2soZ
HiCiie+ZkZ0olcN7qEX16HaoR408m6uBibxwzx4TujGJlCg6Y2HLvbw4UnHVIU5h6+JhYtN+Royy
qjZ8DLWnnbnEKU5Bt+o1djrDoosN9yI8QqSZh6XZ0zawjFD3BVlJ/MmKleihGMxgwqgjE9gbWWNC
pJe2rbPNNRGomyJKXexKaFHsfbxUTJMorEX92wGge1Fx2yo3Iu+0YydtYhDYFu6Q+9EcZM95M0TV
S0qTA6YR9qTMG2fo+tfQs4F+YyLr6iUOk4YWuzGOzVfTLpX+mfPk3hUx3YM/tIZU+M88aG0KV8YY
zV0fo43wSOUTW51G2A34rlbjihXbEfTQrOzh01RK2b13QVidsL7xIPFbpfGTGko7lTi31lJJBnpS
sbWlHOSmqhHWBA7ss0Mlqq54JwRV/hQabJE7qQwb4Y4nrNIP3E59b4dc/A+ree+RThC4l+y9zt3i
5jJ7h0HtSWJCSxsePUH3EETUoHkzkyl9TQcnETgnBF5HH01rDdvAa1JxKBHuf8UNhuJsNOacjxlD
b6o4KKNF77MuAv2Q9GYi/tD6GNU7IdQh26B7jjkjbVDI/LfWqGzcxjGUJ9vNhpdkLIz6ezx6w+eA
tqFg25hWpfuDM4fzc+VKfMHQG2f8rFdRqvg0ycQvAelWugntIEt3Zg0l4B6DQdRY64Rms20bownh
A8fmzf9YpJyoryqiYtMnrrS/yR33R5BlfbkSmX2Qkxb7G3gSzJtwg3rF8vaY9UEgwWI1D64xqqfI
pYMax55KIs95a3zTtUyFB5PgoPRkZI7Qg41dGHKDVb36DDM9rDdN0PUCOV0aQvZ5x+zvk2g2sDu0
yWjq7egZ1by9feUsy8484vxHhZUkk2oUPfHndw601HCY1Lh9cPqE6i7i8vSM6kl5V0Z9/xbEjvhK
6lmi69bkn1pEXu8QfNEeurRxf1i5Mk//GrbL3wOvU74/qFEsG/QxKS3yDsT3oUe/cAMHjdLKpIzW
1oP8tPLWXdYimTo3IGVXSVmCenc+eUTSE6LQon3gePOheH6w9inN1vsNAD58zukuQwKcsrODQMrX
SNTRPsiA5Fb2zkWwCPIK6kGrCVsH1p+MZf+Ksz3yxh6QGBHMdrIPpmiGp7xp411mlP+I4MEI5vKl
pEDlhhyCyP58KJ2aERHHiNNso9dfsrTIHX8IJ26GrIxqbTNUUfXt9ha7CGRoxadmwyKTlVMuWjyr
WQXEPNZ6/WBqkfUFT7Hyns5c5Ukv8/mPooQhRYxqrUXvMr5AawBAixCcGENy0s4nmgyFDit8Mo8R
VjShn2AH9GOGPlofZjvpfqM+j4ueFVtts6HNcfo10kIXQUTvlPhbMgXqypsrhzu7HdB4IMihIoLS
Ayu8yAfmDIWBMHSsYxvOxv1Mi+6+y0xlq+m9stHFoK8cI/kdF+OhEwU3+8N1wlryYObBdhqzicxj
M1jWjvdg/J1keqPt4UUb5U512+RLSG9VgjNuangrG/rik2MQJkEUKRMFGWdp4m5ObSQ0NzCPgcUh
7ulthNTQjMfGstqQR8/NP9MFoqxZHV9ZZBdkHKQYShrNVIs83KqF4Q69qx/LiWAy19y4OUF1jH9n
EZ2NpwTq3L+GjJAmVGRtNaJYGKXL3GSKkH9WvEA70jajnzDnxT9o1vRDOznGb0RXPUSR8Ts7pKmp
H0zAsmqFMnvlOwNR61xgki3MvM+3eTi2wNK0Dx6bOCy/5aI3XhSKe1vavZW7NBfqfWaH9RM6/129
8pEvbi1CR0kDR7cDKAXS8vnQet/RLkk8cUynbmp9BH3nV73xEEKAernWeHg5T+JU+FwSqUL5e9ll
bQ5xG8yjqh3rJgjfaWzjrsKSzAj9KRDzd2rc5qbKQ2QAQ68I10wNLh8KGSb/NfxirkC3SPHwEhy5
KmSxWyl3aa12uh8RYW8LbtU7xauKP/WcqS9I0erjvdBFsvKxr604bEGcMySLFCzgfMWnHKniQrDi
UK2cTZ0KF887XVHvpNX7Gu3iyooDNFD9huxBDrykP4S5nat2jQVqhC+icexVF0I6MmH3YJF2vKWv
vfsdKOkcP2VB2a8pjl8eZYxCqNphRESqgkzp+VSNJJpKVHPtozIHjbIJdZFO26mPp2encmJ4n7q1
Uj6+OiIUSbYsZSOyo/MRXWvsvZLS6dEocrSHkOvHzVcttC+0ENk71ELWyP5XvibpPRUmXmSgteXX
NHstUMdsdI61lnlHAw2LfJcriK7urKKr724/wle+JsYfQI54r8ji8CK1pF3ZglXiIMxn294zWpH2
S+KCIenDXPupWuAA3FlpvKVDyVlJ/S7mSWhF57qN2hDEZ3pWzhd2HMxOb/K5PCZlaLZ7NRUqdSLQ
6M53jLlQd7dnevEdKXyzYzmSOnU3JOTOh1NNSKd6rdbMNK22iHrH9yjbp1BbjAh+vCj+dWUloZ/+
XWAHclGcCc7HQ57JCec2bSAJJ8q+QgNig8NQt4lgEuy0MtXeU7qv3rRsML7cnunlwkqhS2YrQUoo
A4uYAlKQNVj61By7pNO/qPZsPKdKnm6SmtazlXji4kVnlq5E62WmSel5cR6jnJvdi83mCPrm3lth
lz40vOYbqx4Kf8YTtfYRGFirQF/5lh7WdzRH23CU+LDna4vVYJ4XocAsI++scIMluPLa4HP7MkQ5
Ck6K06+8aZcXPVQoGBFAJ1wF1PTlmv8Vis9opdKiq3VHJTBRITDioPltq7isk8zRi591eOOaySmw
rPw7yjRJc89jFUSe78IZBdj51y8M4U5WoshSJL13UakxaTv2rMidjujNOjhxSZpCOP0mbFu7by/j
ZeQ1HFJXImZJIV6e0rLL+6hxtPkYUkPI7/XZJjkf1KA+6GNBYReCljtuhRE6uxqyaPOqzoQzsW+V
5jT58Dmq5O325C+uLH4Rsr702eEOxkW5+BTITQ1mFMbzsRJd6OKyo7UZNtukSMcZumaxieCbxpsw
KuLuUJB5u6+3f8Dlnsfeh1tLtu3Ix3/xAya6fEOwM3GEcBmehGv0xQYEJrPv5jrWzX2MJvr4w+pc
Y7WYIC+pv8J3Hj2kB2Chkal9gHmLjc+F1VnkC4hye1Y9HzP43ZFzTPsWfoGvFKZeo785lmH6E1GQ
tN+F4VwmX7UwS70XLWnc3kMx1MLEVU7NWVXMkFHl3z+PS4faP2G2ZKJqVOXPT4mQQ9AuPyLXNHlm
i/kNnTSckKhrnTu3VMZn2Fx47VGZF0ja7eaA+m7mz7VTl/dKF3W933FnzGvHd7FlWC22DAESNwZB
AxzK898VzIWnaKWnYTnVDJM/UsFu7yKY4822sZ3xOEzW9IT2nNXs6WPEV+/2hlkeIjk+xc2PLF6m
8UvVoxZwVWNd9MfaNapDzmeweQxwfvw9FE540KtBZHtvymCw+5lGJx9WMkgsbr0OQXDNqFaN/eQF
cfah+EFkJzALeQ6BThb7CCVkJYgQT3nMijy+w2iynvzIErQ93Z65/ODn49D8AFDiwhF0EI5cjJN1
3mS3WeU8OpkizAezd0TqD1bqOJusgGC2Q6G1tDdFPMPfn2Y7iDe1aJ185WfIE3nxMyR0QcXhg9Z2
/v17cO3aKBX3MbWwG/ZzhR/tN9hPD3jJW+EaxHy53Zg1ZlhY8TgogS8hGi+zaPYQtvvY0zi4d9NJ
K+9NJajusZ1ON3UWi62jaDYc8mhwV16qa2PT7gW8STEHyFn+/V8PVdzXeSWGzH1UyPST+4LSFTBU
MOr3Ee2pyh3OVKHnR/FUvEhq1xovZnE3MigQBYm2hBEkkCAvsL+GN0WVDBMJ6aPS5taDGQ4F3Q6R
tZ8Vrd0006TcoTiwFg5cmTOKd7QrAHPyNCxZ/RoXvpWqnfdIOp7U2wwbiNIHR5q2sJSTY9iO7Rek
Ra0vRjNq+srhvjZjsl0pJUkueNHzHcagncjTuI8c02rnDF52NyWB8YQCwHtbRMOOCrq7v32slgg8
QlcfXEnCEQn6I050vsww3UIx4wz/pKahkWynxGzdX4YaaK+lZSKoH1qDl/uxNgz2a6Eie/9NNBUA
JThM/Dl3M+sF6bUs+zrPgyk2mRVOluNPwinCdxTxgqZC7RnNNMSEq+kAH2he6xG8uBgo/EmJWzgg
8Kd4xc8nIKI5q0wlsp96J0HwQq+01nkF2NR6deMkRl69drmhdkA2gQAKws2jE+qm7Q1jWCFULTeP
TCKpvIGUcyOibbx4s1C7mtWQKvjT1Dlev0WKcMajDTtv7OMVZRoPVe2M7d1UIPrxQ48rT6zeTvIW
/Pt6oh6GBynYInmQlO1ffE16KhA8bmv1Eak0ENVejavwbk7grvlJXzvKNgjn9JhMqorjBjXyt2Ys
uET8yWhD6zSWIwqqm9QD7/rUBBwQ9ELpgJ83rVp7QeDj/yN6/IMR93vOazDMDQPa7WsVRpG9yzRo
pRvKK5HxJQ9GGl+EGMQ3q6Kp4t4JehUJkrbph0No5eWwC83IiDadrobPLQFwtDdNveMPMq/BWgjd
obbxi4BexRr4CrOOoekLmdBhOrc38p7F86JWvFbkY13lA7el6VaxWqcq/MGwRLszxzHTvmRqKO6b
EN/vZ81o9WanG5Fhbsc+7p3vyTjPr7RdgttoEcaYd7dP1/JE6yiMcIt9JBjUKpdl97KCJYnyePQY
aomq7S19QH+yNpRPbTDpWws9nvKOUGutZrhIaqAcy8K7jLZtaGOA9+dHwpjDEWGkynt0jRoVGuRO
7tuiZI7FJOwvaAFn/4gvMCLhEHm9vJ4IA5Y9JYWXGEqqJ95jX1juNnAoavSdNdLa5lRr/SsXMRCD
QdOF8cLk0NFaYiqpADxqmyp6ghQ2a1jMx1C9IqBWw58B/iYqVmrpouA0dQ3iBU6W0AOHH8k2liqg
8hRnKyf/csH5RdCAAFnlGixPfhu4gMPhGD4VbmP9mkIteyOBBYhuJadT65y14vsyDPlYAq49Om6B
1KylgBixECpIuhE+lZbRHXWG3QP4xQ/2KKyVV+liKCAcmmw9WLEUysDzzzdTHw0BWYiNEDiEv0+9
HotP2JyhXF63a73Kl0NRzpXQJp8Wg4IPJPGvJ78ZXAW3XM14pMmt3E1eoqGq6TXeE/fYpKxEche3
NV20IAdQb/jiPOeLSF7Vsb0uQDeOoeLEO0wkocFr5YijyTAf6qGyDpoyik0/WGtl7eWLRaJJPY6W
dnJhELllzo28SYi0cGcfMy+ulV3X1t5u6ALckiebW8xXqs67H5F18hszEt+9YnI+376XPjDXs3eC
WgtAMhQQaetyEecg4mLX6ag1pCrYhm7a2XAexRgZwbbKA+PzVE4D8lyTVkUkWLoWbkLcdZQ9C0mZ
3G9jVMZetd6umqccOSni/qwf1U1jlrqFsJwFfu4Xne2dOnLpwjcgm6Aj5qFYtBKjLrMPqqgQTZCR
p24ErWVZUhVj01d1k/VPaoSd9jZrDS97pBM6n37eXrGLE85ACDfSrE/lT7JNz08BrIue+mzYInrR
dw9962jP9EhqDwHco//1jbJG1LkyHm+4ZKJzoUqi2GK8odUazY7aJ+QOy01mBvlPHmR98lMj/5xX
pb3yUl0cPViEsKUkL4mWmUtHeyWxBmLSDkm1GuXp2EbTVdjp/JP0r3+9vZYXr6Ici1cRVh9XGBf4
+dwgw3iJi/D2k1o3+pOGq9Lec5PgqOHsum97S/xPj1D0+MdBwaTRN4Xvo0MTQiTlfNDRCZEjKGv1
KXTmeeP1Voq885gekPOFYwfPx9kMaZn+uD3qxf6UoxKcUs4E/L/ofg6mUs8tr1OfKm2GVahY8fQd
pmF0f3uYi6/HXUnoJ/sWoDZQOzmfXAVQZhqKpT05jStKXy9MtMp4Q7/oo6Ptbo91sTMZC2gfuR4E
koBvFgtpqoTRsRJrTyI2iwfOANbyiOk8WLGnWD4+kNXp9oDXJicLhzqUQcm+lz/or1ehUmOKYcmg
P0VT66nU9TXceGfYVvctgc7aPvkIVc6uRvJ6Hjwp2OrQkrasz05uUafOZKWf5iA0XdryqRFvhZf0
YL5aT5d9XRue7yVWcyorO/0GCyhtKU/WtoUoAz6rCiVHdaOHovtqQFdCMsaOxbNax9mIHJ/lKD8G
yr2tbwZllf1uBep1u6lxsuEH8WmQF/usr5way9Q+P42oaX5thEEorOYTPQB+NsXVO8RYZV7zL/1g
7p/PnOZEtgWdemTeF1FM0ODIASilPdmprbYeqVLjzuPGJmebdqERuciUoH75TMEN7y2cOMzPiVHp
9TYxSXEAKnGdf2gQ69Tv01i41JsSyxF+nqdttnNaatioAOt6eirHPI+KXQOUPj7m2SBo9p3COm0i
34r1sv9aYrcmvhPwa/E2aPEgW7ntPppq/poqsJ8B3krlW77AeKwtksYk8LRRDWlrqvIi6vyQeubW
aY3e8ekepAAa1b3T+Z2SOeG2KqamvhNuoqe7LCuVV1fUyX81rWi/c6VD/ZiuBmSK9SzqDy1w2wok
uzQJ5bdS7+JiJrgEa6Lp+Hz/12lotXMdTS+UTOrCHyMIPmjJxzgoOMRko09XKWICbZBRGClH11I2
uE9k/zMHJf9G3a6djoRT5Qn2lb4Gmi8ug4/fJiNxybpEbspYXDwYJAGp9J546SanPQYzqYzeWrHq
10WV31us6BpgcXVEKZ1L8IYR7fL6KUyvHQqlFy9ZHNDckfZR8AhtV0tp+YgL/AWEka3Jdlwfk4hU
KpHI4PT8C/TpQJTjCPESo4r0lVtjwr2qGt+1KU22VGnN/92+8Rah6ceqggvwvZHNkESX8/GkHHrH
dxQv5mw9hG3RlmAT2fSmV45SI8SntGjNeO3nulltcbo2NLefDE8lJLaMO2yRx27atNMLGnDtXe/S
j+HNtvW7rNR2n/aWea8OoftG70X3dnvSi2v+Y9IQZeluQY9a1lfPJ23nWuC6LSPTeZh+MUfiOgi2
mrZVQt1YUc68MhbtVMgq8ozBmloCP2FVe1NuTvNL2mvtN0243TFwlK7fmjMKbSuRx5Xdw2CYZdGR
izjxkgyNDMyQAj9NL0i6o9TYuW2j4cDS95Xfqn301KS1t1Z4uDomPRPUjLnIoUidL+bYwRkSQ8cE
Q+u3aNyx2rgI4ir7Mm1MHTSgrbrt7e+3iOrk94PDIeUwsX0hFF9cqW7zEZvM0wu3ZryhrRZzpmbS
N02fO28BotB3tZVYv28Peu1D/j3oIpTUQExhrzasLZorL5VePhdtapyyafp1e6CLBQVLhzaK8BN5
vvzf8wW16mx2M6iqr1YTWw2Vp1FFN4JKWb2PecZ5JWGQr9ltf3Cr/n6mUFmlFCyvfmib3HVy+n+F
PmgrzVrmONVbImSLUTejO4chDAxWH4Q2/1zWCPPdh3qi39WR1ip7ondNvS90vfcOIQ9y/TBr7w55
2nsYzc5nsy7avY7KxGM96pu6szaZM4wZUZsT9Ztc2JN6mGoDGvSsWCiuoU9CX2MP4BS9hGYg7qCQ
182GvKSw/bBKQvosDc/4bITglHd4rTSnIc6oGvPojN8Sj4TyvzES4fyzSET1XzlM7qPQB9iA6N9H
7aGudDe9u/2lPi6KvxdN9vJAS6ShR8IHFxeJg7iv4TKVN8HptvdNq1nv2HY43kONopuzpw18pKG1
JoASiaIekfeDrt+DMkYPoOR2/OC55VT56hB3P3NlKNdOyrKARdVK8kUpqtCkL1HYBdXBrAYnmGqb
Rnz6rbN9FCaGQzfIJIKD1gxoPlWVpfTbxJiHX6Kz85OSWaPjRyhFdHfNVOB0cnvNlrsbWrmqAntI
JNyE7rH4QWpVRa3jBt2bBqHQ9OOuxLIoKBRUdmkDT7d524wr18WSFs4iSNAdZQhQLco+S6WfUHhj
PZbl8DYWWj/68TTluHwOZlZsqnGmr8HR0uE/j9zC3dRuS+KGravYz9Vg4hGlzSX6IA7mOqs1dM7U
39tH/i7yUhBehHdJ2hZXiqjGzjaCsXpzuiF/Cuc+uKPGGs7yyV2lX1xZeNm4ysmmFIME2eKAQwi2
8alR2jfTioxfQdC7v83QGMNt23Vj6keOO+Yr52N5TzO/jyyKugItBDwRizvF6Oj8dOr+DRvledN4
RX0CUVD3tDOOvxuuz/KY2UM5rniTLQMLkm6yRXa7DGI5AItIMW9jyy4HU3k1sIhqD3pnO89G77bf
NfpATD/nWeJCLRxIXHNSrn3Uj17cs6/K60MCKU2cPWo4y96gJogReJ0G51XNZLpmCTcT3+cEtGpr
Adx3b1SOiqObjxZbrgzeiHUV626iDZVUzuzSn3loxN5hNHkHDpMVtS/ulOBjnuqt1u5mc4AtQmOT
WWxphdATdFMbfDvmtnebOzOohTL6Zue1ozjgXRbr1g53ol7xtVQb+62o4F/tnV713twpJoWcg6JB
rA3UYKeYQ5Qe0pKd4Ed2X/e7MQx0vBGzWOmehIg8qBBIk/5B3sit/ozJNJkvEwqu1RernUzGHWhT
Ul1fRSKwebIDVDb/+8fbQ5bjJavRpj2K3Hmxo2K1d2p3Dr1XjS6Y7sExlfAV84T8WAFy2TtUU8s1
0O9iE4POUvZmO1HNAepYFCFqfS7LIK7LN1HEte13SWQ+d1OR9buc5BTJ1cAQKmwVrQz2tyd7dWTO
KqU5sFpkhM+PT4+nhaYEQ/HGuzxyUirVh6XbPwN5qAiFTZT7s2BV02Y5KoQTKVrM+YF1KB+481ED
PKCxDyiVtz61G9N3Cr36ifxkU+6CyRQ/hTUFL/XkuWsOucv46mNcivuEdJImtyzVRc1AOVQU4Umx
guoN/wZjC+/F/RIPUbm7vbBLYhzcRuYI7A7fnTrrBeVnGjW3qjVFeWtE1R67tqt+YrWe75RYh4mt
1bGxy3F7tzYt1n/JPbmBfd9ZTrvWWrC8qeTvoI+QPAQSFC/i4gFITVh/uGsFb9MAIwv0NJu/ZS3+
v2U1Yj9gtqEZb4qwn/XHPOYhWnmLr6wDVyVkSHJJaO/keuffWsxlXQ+aSE4914xsIyQtsaJ53yfp
sz2Zw04H/PQbu7P+RzJcHAINT4Lb3+JyCeRP4KLU2WwgBYuf0Bs1FWkvT09malXbMR/HT3nmKgAS
Bg9hOijB6Ot22m5Nr19rD74IDHgKSX1ZeCQBuCyXUqNxnjtjhzvOqQ4z9aC2o/pYZn2wj0TWfMZF
ybtP8IjdC26lzWAhCdZrtbNTsWTfsKuKlezt8gSwDKT9xOBki9iDnX+NNJrocpyG9EQT23iE++XQ
PmVp+yjIm7d/X3WJsVkkbfBdluST1onTONDi7CTmqtgPkSSAOuboK3aTHnAanb/D4sBYsMvStRz1
8n6RGoQA+ugQySt1cYX3NXATneDpSSp77HM4Yy9q1Ne72oB7M7de/R4omreyy+Q/+vebzIdG2YTe
LQcdZHoDFyGBEHnWKy36Pk6H2bzflQ3YUjFP3QaOGzLMgy4TjKHLYszGvDZ71UyhRf/+fWUhQKJh
KClQrT//vopmyLe2zE9dpHnPWV6nz84UpttuVtbU7q8sMjVl0E0JcUJyXsw316sQ62utOKGXUx16
SDbhJu0DBRpZip2dHc3ERa7IipVQ+9o681bBWoNUiaTn4uOmkGlJbK38VAbB8CMPhIerBWbquF5V
9xEl2WNFIes7OufaU1Yh6X57W1+bNi3ZEATpYgfOWqwwqx8qdWdnJxPOhqCzpHFJX/mj+1lQR9hG
pLXbGrlUe+UmvTZv+AESt4PmBNn1/NOmQ03TpREVJ7oCwZS1xrN3TjNWh7K22ycgdve7FmUl7hIR
Lq6qVrzenrh9ZX+TTMj6Erj5hbITOVyScoCKkzNpiroZUWELt0Ur/gRu62V4hU5wbG8PeeW2IqKX
Esay5ZQq3vmUaTFEs7GYy5Onh7/ColKqzZhl8+caB5k1XaLrY1EOkZc099ViW7Xe6IhodMqTgkrL
20zwgeCT15UbywzXm/uXawnmxBXMNUFBhHxxEQDBbkS+ITaS90rRp54yd5Mkh3jsol1nuQT0JejK
5zDUlE9iIGo5ECpbD6Bh0BLZmUm2ks1cPtLy96BXA8kC0hdQ2PlC61aEP1MXxe9TEBr5fVWOQ3CA
QE6VxjNxhMUhoY3Fjr7TmLdJdEm1bTBa6jcxlTl3d/urX2x0HSxDBk3IA0m4eJG+01wduANsEMoc
NJ5Oeek8YqMSBIc+EZM4dLC32kPRoCay6W09gcvpKP+v30BlGkSQ0AE23vmCGBPmeVqWx+9Na83b
kTNBG3ec/UzT4eeozs5bbOQJrIAgmjdAPdG/XjIsAQ2KEpMEmETS7Hz4cqzG0sqS8L2Agrfjuq8T
pPSCZjt0nfdd65X6UQcgWLlZL2MVhnWkihqFT1W9yGpLPFPmNmmUU9hE6bbErFDdxOgIHDLdi99y
Uzi7wgVQDyO1ezSR97zrphS7k1Adn0c25kpd+9pGQE1Qwgb8oguNeEHq0eDIEL4bYtAGPyoMbSum
clb3RoHntJFPzmMYpM1dScP9lvtoXtmJ8i4/e9JZD4mTSMgKCs9SjUuzBPpL9hy9p3YcvhZd6p0U
rzAfM8fM3mwkyfRtHNfZbzFjunL7EFzctgyNmw6FJGnUwdqd74BZn3AHs9gBmmjLu64wW76ExPvr
eHqwhso93B7v4lmTOq5c63BmAdwIls/HM2Y4sZqtxO9Ec+NLr2YdlURd3dixpW7pAzc/RyG74fag
VyYJXYmmc1nclDKN54OmbtoJMerJu9c79jMdcVwrtWa/TGqLi5nyj6qcHGXpw0SHu6RkUaGSa/BX
/XkiS7FRE03R9guhJauISejUF3o/jwZvY4dqjkwIrYW3J3nxsDAqwlryFEul/GWtXalGrFKFm74X
sHf3eMJiMtPP6kHDQX4NTrz2FSFBEfTCRNGsZQxq9i1Xal4pp8HBdU9QOH+ptMnaDHPi3LX0F5Bg
q9GX2xO8ckpkExRd/0SdJBWLrzhHtmKoQ66clJ6eXvqJk/TdGAtnG2booFAnNIZNUZT60UlsZ+WE
XhSf+aacDhrJ0daU/ZqLKLSoRqjtlh2cwhIXB19HkLbxu6zRo03VasEPm3QD2XMrg19LbNxtKpxl
KLiKCbS1y8aVY3TxsWUtkB1NQPyRZi1+TkRMOlWdEZ3sVlHv7cly0SZuB9XdZh3S2ysh4cX5kaOx
r0h25L5evpQBCkSdQL721Idp/Gd2ghbNnnoY883U279irEfXmJprIy4epgbSWNr2anRyldjbBUOu
HuogfeiLoq/9CEGol9t769p4sGJJWikeUMiWf//XkVXzpAqb1oxOcV39DJE82g+dk77iYa8yXBF/
+/fhJM5oIZ9LId9abGUAagxN0zA5qV0bfzUbD5VKJ2z2SgCCj7kz2rr3t0e83DCkqshc8MBJGMVY
jBjb4UjBrUpONjbSfu0Nmu5Drp79ocrVta93cT1QtiZJZTmlqAkv/PlqujjLaFRXk5ObcNcpidIF
KEM5XbUVTT7NW9cJjHuNprRsf3uWl5+RgSWmKkVjqMMsZqlNemq1thWfIkHr/2aqPCQXFDNOtd0A
eeht1LS5WlnZi2tJTpZ2O5zhOCDQGM4nq0Ijmd2gT09d15UI8yCf5lvoVH1yFOG+BrCA/guMJtc2
Zhalw8o9cBlRU3EDPYY9jlUalkXyU/y1cbEejk0lNdITwU3wA8HT9AssISM8KHlg/SphWyb4oQod
Ge+IBoF2asVOL9p65Xdc2V5kahY0QV72S72NAKuSHHpncgKCmoddk1hpuEPJdAKOU5yVDPEiXpNz
Jl6VESScyCUPoeExbb1KSU+8B1BmvUK0vwxW4v9IO7PeuG3v778iAdqXW2kW27E9dpzYSW6EpEm1
i9qo7dU/H/l/09EYI+T3oEVaoEA5pMjDw3O+S+bbk14HpgEJFJvwrvpRllFIRwAZm9e/3mi8y8nY
0cjDGH1d/yiSeHazmfoWEvRSf67mKj5mEV2gAAhwdFDnPNf+NktdaqvcQUAVOVj82/mX1uhfoFxm
Za9zLZt2h7ky/VfbrcSLgjrfjdugjhRNTidR+jKijusgjDdAVR8cLzrrOvgWpo50wOrWyccMsGKh
5K/IWruKX2lO/iBKVXzpvKw2Dza6+BsHenmgnmXGTPr/pPdwwCBeru6BrBHkbk2YvxZmmrb7tOz1
6aaWZvE/fE9o9LQIFpgh9Z7zxQVcYonWHYvXxmwl1KdZ81t0au4xvc1uZt3YUtNaPtZqXvRxeQTB
2SffX0dI4Zm91ehu8VpizTf6cJWL28WyKcgbw3kcTKm8sY23cGcfj4potoPbGDSI5WD9J1hItLPc
EbfZ19bGmdhvzbR9zLIwHRjWSgNy8/REH3Wr+XP53kM7jKPKCxemF4/NVdJfayMczzAtXrGmGqOf
WWhW+bGPdGkEg2JEL2TLjblTyVzkL7TvBnTUs6ZsglDr5W071t28V+oh3Xr3fRC0kKICgENzl+ff
+tllCyD6hcdyaAYWz/tq1B0f4ILbf5qMshmD6yHjg9FQmkITgs/uLsrl54svTJAlsmLniriV9XOU
147jU0J2st9WqJvJxrX00XDUNyjk4Q/Aqq+Go8HXCLUBwGh3XZ8dFINnZBCqVvuv4lj29+tz++CY
Al0CrAVsaoHCrzYWYkfWaMleUCu1Cw/gg5aZt1oyGtZGJvrhrAzke8nE8TZc85mVVBcp0U+8TlVW
fdc8xfETo6XnL7R+45b54F5HMQ6eJ1QJx+NWO/9e7YDRz2A35avtzrIPTK3uP81Jod3kc059giP0
ZdDL9JDPhvw7UTIuNh7kvKroZrz7uS2r8J9zWuJbANtuKl/VurBV37QbDkAWOkeg28mL7NIt37gP
AgMBHbLS0q8ENrsE/v8MOE6AcRE/FK8OptifvcjOdy0vzZtozrOHOKzqaE//D+js9W3zwX2CMAt9
aOCEvF7dVfFB6+oumYy6IgpOdWALmewrIxM7Y2rxbVDmrVfTxXh8T+wJuLiwDMAiYTVePkUtZaVc
ezVpdH8SumiB6kCZdvx8VO2gxQd+qz97sWEZkuiysBgproCDO19ZBPYTN7Jr/TWao/QQ51N7yuKu
oHkxtlgmXV/Py2yQnUMTDBQqxlHQelcbJzc64YCK019TbWpfUBUYntwBB7lDUQCoCoasQnK917T0
gGlGfq/ZtXML9uFvHbqWDQzfAdYI3B86NqvYY9DmLbj+jNee1+kNKuPjm6XgBEJoLW/d1jqqk5s2
W5Nfso+zO3UZlXQMhhge2CzA+VKX+SBoQZk6iiAyf0vjPj2iyuE8yanVM6AlY/1LHY3RH5Hdfiur
Jt2NkWM/uGpoYTBX250/geX/c/2TXG457j6SNfpHS81rDUEQGTJwqrSMVwXG8K8eDli4s5FV1fck
dFFx0yQNUJbrY17uOcakjYEEAFg5stPzhegoSKRitI3XqnSdn6kQxWM9ZNgzmfEW4eoi8LPmVC1p
u4P0BMu+2nB6n87LDWq+wkYwu6CLojLfNYOyJWl+EaAYh+IsBBParJyn1TiRK1WzniBbq3le3QOj
MH8gbdD4baS1vy0rznJfQk3fuAI++ng2nXyUBRbhqvW1ZivTKDJ+0Wsn1QxfBKvPQvLqpu99s3W+
jdKby41d/NG3o4GP+SOQeaQFVjdp09W0aqLGeMVszLxXIsesj/kwNkEterfbeFJcfj26QkyMNIHg
RNw43yiiA51Q4Lf92iSGrjw6DSi6fde0qv3P9R15cZfyMgQMwxekHQV8c/X50AMC/jNb1msCqTEE
07XUHDwk1T7HxLJD6ca6vRsMvNxGpEzy/fXRLzcPoxMXbRQKuePM1ZpSGUVoWNrWa5Vo47FVKqys
hrq+EeXc7KIWgJDv2VN9uD7q5eY5G3XtzZRnUJdyXWFUdepf4tkrbwUiXfBgdOvftJ7m4/XxPlpj
9ugir0kFmNLg+cdsOi0dNFvYNBbnfI+rQ7ynXJr4tQ3/UhuUGtFejQqAl2y5en40U+ZKAQQy9+IE
ez5y2kfVPMrZfo1UC8pSbqpJEJdz2+yFJ9vP8QTHe+OYfDwkJ4TOJh36NeGiHx0Pt63cfkWy27yB
4BfuTVlCewAgaYP2haj76/ryfrSJaKQCPyaLB9O+OivKBOAym3Prtats962HsFUcwCVIPUgjvbP2
WiEEgIu2j1jz/2VohuXlBMd0XWEamVFtIZ/yCvsBrlcZNk9oydAhbRqtvVVivnkEJ8K9uT7scizO
7lMIJUtJidcD5MgL0aZsgtSXdnHx1teRemOpI+L7aif+uLQNOz/PC4sn6+DsbA23osKz/3Y/v7M+
KPQQfpHkWOMQZN+p9jgq1ZtM0JifzLZ70xJNol2O6VrVF8ZXrZmMT07RxBsjX3xqRqZHRcWMXHGB
YJzvZ0OMFuayQ/2WRmkZGK1m7uuhF0cDbflbc66iu6TIm41L+4PVBjf2rlXLhQou9HzQuqpcrDXb
5g3XmOGtEVF9j91dc0x6Gt9enmh724irfTNO9Wdz6JTD9Y99mTqCEFg6oFRrQdAB1Twfvyojyysz
o3mzZwmHvnMU748Nxng+qcY0m0eHZKnwI9tSWlKXpCxvUOPL7NtsCpWNeL1EqvONR1caD4Sl62Dg
drFaimrMTD5A1r7BUEMtAWFmrGCm5GeqDdbGDXj5qclRkeBY2r/Ux9ftyDkXQ921Yfum5521mxe1
j8z2ml0SK81tJ6tHcp9qQ/ZizRgFN0W79x30u5QB6AOcL3XUpB4tFLN5y9O48oKIVPplGhyp7UvD
a+9zszZnv9IbL/PnDO1HYD7tUtCLE/xWzVHBITmzc7ovhFpIPLOSRwn6AYrzZMSWEh6yth/uyq5t
VIBS0tL8SsRhFqg4CCAqPqSyC1wQW04Qi2x+QTAmfb6+mS6i8zJBhJE0ExYfTcLVBAGiAn91ou7N
zAus0KQcD+NI12yem3avutXfV8GXARf2wcLDoPy/fOb/vF8BaHlNaPXdmyV1861qabNyBSiHyFGV
OyqjaCz3sk73WjqXRRAvioE+Cjefr0/7g83EjMFMLW0PHl+rG7jv21CMaiXfAIfFJ37pd5kn0RGF
p2KvIn56E3b6Fjru4tZ3Ie0AXyFKozUKNe985mOUkiyPpnzLkRpKAkFABy1jNYYvJ9W8G5zCPRp6
htI6padv1+f7juldHdRFXxWh/gUFyHNvNbhetVRT+/yNOnz8dcjU4sYdG4kEchlR1azqdjqIaMRV
oyvi4X7UvOYHijPxv0pT9f2tbDUJW7FXxO9hhOydhmF+kJYQ6CbLyDeqp1gcVEX3blLYlMdEAl/f
uFovo+4Cp2TtFrtlhEVXM8gmFfuEPMnfrGxKv3dQ7+67vIrxXxNZv1dyLd9pkhYK/r+xX8+Gfnt9
CT84KbB56B5RmAAcvxY1QV8Q1zNVFG+Va8RP9aDGj7Gi1beF3nk+VGtno7L0noutPhkQPd7lVAZR
n17nwjLPUF10tfINuEBz3+pOdoOUSY+IKlJkvoIWycnzovhLrTuF9EMsKJSgxKr9OYMs/JjrTvsy
zc0o/SE1IXnPTv1KT2LewSfwdrlldzsQoMoz3eFM+qLNJX4r+HLfNIZevBjw8gJnmhE3KQxuuQSn
kvssi3lPXV/W9wiznuYiXEFYX/py63fpqHhGgxZ18eY5rbARDZicYVfZjSj9zmqHH6DCvFtPZmbn
05E0on3TzVl1u5g7Gocpjd0uKPoq+dXOlfLNm2OzOUAHRLRwrKh8LJCgKfFzjtkdwKQatJyOlFql
56WyUTVe25cslwXqAouyAO9e7H5WsbT2OtmIfMhIfpKm2Zt6agROhY1boFM7vpkcT0w7KPvWI02b
NPYlXZnbwojCL5Elpud2MIefCLlhc2iHXp7t0mK2D7qq5EEdF/9eX/ZVMEJBA8F7sgcac2DaLoIR
UiGUYiuUh6Ysrl/M1K5VP1NU7abGWBiFhlqNmpvQWTRiG5R85sP14Vd5wzI8nF1UZmC5LMzPpUD0
n1sA9qQbybAKH9DZEZhw6TIcAur5xRNifUTA66NdThaI/0LBW4ZE3XR159Sas9iQCP2hgkEPECKP
944ZFwdPSZMb0JXi1stzZ9eAsN9IWta5GhNdqiFMkDIfZZ73fst/JmpT0YpkPOsPdheln/AjTm7R
UbCDLgVxigrDUOyqqtMfulo1buzJ7Xyk79u/rN7yK5ZMkb9M0E4LO+58uctYTU0J9fA+xFvg1Mo8
fQ65efZhJqYAKm2lbaz46n5dWJa0TxasJMJTnInV9+094fRi6pIHOBbzn7pJvw/Ubm6zsQuDIu/M
AA7c1iPoYk8hTYai0MK9Iyv21o4ZSecqUdyG6cMglORTJEf7lyftH/AptqyEV1cBs2MTLRPDn2NZ
2uWq+s9HnYzQVJtBzR7mTKSwNDXK7jujHCYbeY9I/phQiv/LatP7mAuZgFQbzgr9ufMxZdW3TRSG
2UOeduXtHEkF9xNs7fGogo12/bx8tJJMDdgSgklUhVfbpY+RKYhTO3sYQ8R23EjTfhrKUP4yyqTP
9n8/Fm1VCpKIQbCwq3kJysNFZGoZZ7NCc6WxjF3oqvI21ZR0A3b30Wczyfm4bXQEtdafzYx7+ANh
kRN0qmXbS/UhGUBZWyl2F/s00rotBPnlMaCsS8RhTHqpcFHPP5phpJFDcz97SMo8fbWS1H11gQxR
mVTTjtMv5sGPpgpFv+uLehl22KEcQdyCtEX+el3Fm6i95hhy8wW9Pv5ZWpm57/O2BDGcut2hmiYH
GJynJUGRmvOPsnbGVx3v341vu0rZ3vfsoqRkLnmMZ68NhGRuWf00Jyy4VMcnlZW34vp3Fo29etu4
ovEzvZuNHRYkUYAK5pbW7cX35l1DbWAhFYJs0r1Vxjg7o6e4+TCdzC4X/SfkM81uDyIhrS1/MtQ8
IuL3VuhulAfWeQAFGLrnnB/gq1RqQXmef/WuS2qzqZLm5GRJ7dp+WSvZi2HU2KwENem06PFSirGq
6OBNfNYWi6pPIrSKPLCVwtYCCFnpbzz2ROf38JQ9y0dozxnunMLKp3snXDAzAITlr41NswTl/2Ri
/G6CJtIPUBQ5+HBKzn/34FQo5Pa1fEQFJgLrvYD57bjHuB2cNVbdLZZxTquEn2JPU16STHjH1NOr
LhhqtVZ5tIr4Sxd20cYuWusdaKQKEFFBINMLBKW7LjLMVueFQun7xz7BjdsfyzyPg7xT7FNUJV23
xx2j+Yp8U9xOvjvieEjdz2x3Y9u4aaAlVTU+Z5ay/MJE99ITzENF24iYFzt9IaUAYqPk6PDPNVwj
oVwsIPhkj+o0Vm4QU6M/0EtKH4sWC92dSIfWPHiw3zGydsOmPdqxJbbUJS+iDaw6rkB64BDQl5U6
/36uRYUkzZvu0S7QKJexnvyy0lpt965Xal8mnkm70nTmt+vb5nLqS+FvyXh5HvHCXQXwzpIN70K7
exRNKw9jHfaAXNMRzjL65U6iB8Iq0p0yVe5zZTv9Rkz/YHTqfhS0gYqT3KwpZ4AYhhFauXyMPBVN
0m5Q5YHa2aAfExRrop+9iLsnpF2rKBj6fPRw9kA09fn6ElwEGqh9VL8cTj3ptLvGc4vIptiued2j
rtjhwVXi2mcbT79d4MZBrSvN978ej6fGIkllL/CgtUZ/48g5tw0zPVHFUCN/nBoIu5QEqycN4ugf
G8Bxdrw+5PtCngWHpWVok8lRfyONvLhR3FQgpC1LUEfgMPxJhFOk+CSVwFX8UoYYCVP1BO02VjSU
98Wo2PJA6gs3nm6cbr1aeqT390YmAUv5tVnH6rgRKKx1/IKIBiiYZirPyIUrc77/JzHEHi+t5KS3
U1E8ju1EA6tsZPiahdRiD9dX5HLn0b1hlblY2H88X89HY/jUGoe6OnlOOSFXpgwxf1pvFKKbl7pz
v8NXwss+7u27qU5UdSPDfm8lnH8QEiZebpRCKUhQ1jkfv0mLBjLcEJ8EAkGnrB8NI7DxZU2eRjus
w4d4NCf5GlMFK3eOhAn5GPeZmfvo50Tf24Zi8A2lB/eVgNZEgZxDL8IdiufYIVcLXiDtNFnarncr
aIvVmFa6bzlCH49uposn5l6Shc5gmNF4Eob5WLLPH9AVTJ8Lr1E0XyZJ+dy5CKYda2uQzc4Zk3nc
tXVWlvtQGHlBnctoMQzMK/RrUAlRXlKR6OlzHDndL6+3w/gLFlbF7EeRx86ZNWsmjtSZ/iVXnBCs
DxiDO3sep5RGlhPmfyIp2+pTpk2V8bVM1G4KPAOQ3s6KzSjctTPi1HdFZ+bDIcuWh4+CFXx1mNAn
HO/SwWnMTzWsn++j0VZJYI3OTMcGE1Tjtk8xoz+xhYR2GPvZKPxBeFSZHCVqnc/5oFbxVpH/g93F
c3VB+FCWXS6+86/LZVI2cZkmJwudlLupEeMXHfOy+9DNkNiixVL/UTJaTcg3aknBNsv/ErrLrbvY
MYAw4vn6DrQ8/wVqpkpON1kM6ozyc6Pk8ReUPbpd46h5iERBCf1IUc1HM6nCA5QMdSONulwBTjEg
vHeZo6UnfD5+3jgzytZ6+BhacdIcUuHNNKLdwcoDNJUobPleM9vmt9SV9YOE7p/vvNads42b/R2i
fH7OeHARY/kdhD5tjYikUDbNwtOTU1LOs+NjyZioL25jtPfD0LcuhuJFcc+97Hwrcb68g9aSf8NW
LnI/z1z+Np2Dqkq/AOUU9ncr7/APS/MW8amteMByrH4mj7VF35asc+HGnS9XW9cz7wvk1zVMZe4m
PQ0bKJpcTb4S90RqcHPin+sRcM20YYssyhloUNGMAvG8HjMpsGTxvL489e2sDXtFHcoviduWdJP7
ApX6PLbwVPYzrU3Sr3PsGUWgl8rwMGhpje0geNLM+n79N60L3UvxbfFwXLjYS39hXTW15tLWlaHQ
nhrR5N5jBdy9e5pogOj3kZq2ww5yjGf7OTqL8fMEFlJ5cLJqoo2mij729SaN8y/YrYkhULsefW69
Vrpsj8ZMmb3iaAC7uiumwfsyVnKK9gIl5sdGm9Tx8yTnYjxUoRGpG0nOuka6TAokBrAM7jX+WF/4
Ri0zV5am8ZRKc75Vp2j+x5WiNF4cPYyORld76VtS15xLdNsS784rrDa/NTvZvRl2LfJdjIfbvW3m
pvnW5HF97wyUK454cUnlXiuRf/zqWUkyfS6cXleCpnSKtzzUk03pi+XJdbZLafzAg3rnFPMOX2dK
sT2UqYMqwkltnVbHiIEO7s5WhYg+9wP6EH4xK158UyTWELT01cxnMM/goezRhpJyfatcBJj3Rzkn
GqkjpCHWlYckTntZFv14KuETazcKVIzHGcmduxBtniAr8+J7HRoJDhFOP36ZBzfZyFcu0kZ+AGNT
N6YWe1kd6MNUIF/sjSdTYkHnd2AZfhc28nvBoEXiRe3iTU2yy/Wn2EuFDKTUAnZcp8tG7JErYgBz
UovE+KUO/d20gB0Xhwk/5S3u+dASwzrQnFA8tbxuH6iXbFF/Lh/IS9sNW4N3LjXQqVXqNI56bXS8
RE6ZPqc6yOra7HZKOep3yuzlUdArpTbeqj3Ku8Ka+vKTgThtAgGqLgAFZkRk7W1UZiN9oIvRmztl
aJN6p3l5OvgD/ejBtyZty9zyMtrxqxeoF7VcWlCElvMIq7Uh3uJ0WU5tC6J5l+v9Ly6NYt4Lqc+P
YTf/4/Ajsx19KmevtMo4BlizPyvCpoJ/fete7pxFyQ6AFC8+6gtrfqWZmJGssmUBK9M5xKn72xSd
/kXFt/Uxy9vK27hcLgroNIYp4yKFBPSed9bqZTknjjrqnTudiOFYwsft/EQ/0TyCg4heYjlb/jx6
nA9HNtZG53K5t84jBkIEHFDyAGp2F+LA1Okbate9fZrbvnvtw6xNkFKONGcfJpryZLT5vwnYpde/
XmCgQ/DSABMuXN1V+oVZ4ehVreWcXLcoaLYlcXboHXv+XnRt+iDr5N/r4108XegKk8aDrgb0S/1l
fXs7fdMOSmyd5tki/NX6+EV2zSIXWG6ZMF2GvfOhlm/9n+L1bGeN4orUOtllQRvajRscPFQLEci4
jodD6DnJMfOKfA8ANz2lhtVubN7LjIr2N+eHYj1mGzxkV4sbiTwr0BpUTyMiONmtWVRVe9OEzZz5
0qubG7dMzHhvp27xT9mhekCigCT6bd7V5iMdaO2XMffpc427kAwwmkwOJSJGWy2Ty323IOxpjBGa
F3z/apmUXqtGMk/9VClDt3PVUe5Uuxm+DOE0ygddmfNjGLW62ECcXJ5sICQIumCR9X8MnPOvg5bu
2KSk5SccXlXopU4VtLHpPAvYDzdUF6Lb6xtvrRvIYEyO+uE7iBXFt9XH8BDxMKuqd04TcVU7ZuQS
BrqvuQ0WRY1y5y7uVAS6kKoeb5GxtKdDF7Wewo2cdMhTGTV91DTBFf6Y0cU+8XQah3tjRvdob06m
+geJPHc6Ol3Z3UhNncIgchB19Wt3dEQRhLqa7oRu5N5+5gVtHWWn4aikJ1mvUTwy3czXi3LS/SJ0
ZkQjAWlmz5a0zGOIonn8rVSV4YUqYFP+mLRWfzWNWSEy0LxxUQ2vhtu466fwrgGL+a0Y6vI5ka0M
7wfexsJvMEaOJr8cOuvP9VW9PM6wDZF9oiZIloOi3flXtNpWSNFozqmjSRbvwsICeVUi7ECrU8pw
S9zqnZB0HiQZD0MszFapCIEzOR+viwxF6VvVOgHGwE3DECYpX6a5ut+gq3J0aqedj9qUoLzKm78X
ewOoWnJbpTicx4mjdz8GUZCCpGIuSn9p+O4kFlian3jYjx0aJ0N+3GkLkrXrC/XRLyejXfJbtLlo
zqxWqqgaNIOGrDuFUeTwQws93ulza55Qa22sLxH0OoTnR0X/t8hkts/oWblPWt2VtW+XsaHtkwnt
sKaiQhAoqhR95qtAH+RPxRMiaKHs5S+sOJSOjSvxMowuODT0btASQ8p8fQXDrpd2jYXBiSMx46kq
Yl8tHeOuFaLyG0/xduVY//B6NTtwh/x1f5WnKJsLIhAmgvQ4VqcWOxu3zAbZnSZuzmfNC+MfYnKc
PbBH8zhPsnlt2r7/W7NGYsUiWAfwkII83JzVNkOXTZl7xxGndhxEuMOfNNw5wGFuqrENd+OC3rol
PBY3RSRwrLq+VT6IjAsBaUmZF5Po9eDCFFbiWnlzKspcv1HrUSSBiqQvsrWT8q2M1Ozn9QE/uAEw
cOGSQvwTCub6rYKEorCLKe1PojbafjeCGEPWXBbRDgGcIYh70KUh/e2v14e9zLV4jeDhwlsPLTXq
P6uznNXz7MZyOLm8jvJv/ADkph0HN7fdELVV+7uh2GI9lLNVihdklruN2PXh+OABYS4T8EGnn48v
G6WkDCLkyVX0NgP9gcWsNKbEOk4g93J2nD2pvjK1bnIUiqVutXs+WvYFl7KQL2lAm6v5G3i4VznK
yCfsKLQaAkKauAfT7cNno9R7HxF6hZL3qCT/XF/3D/bXkmRSOlg4Hfiwns+b7pbXo1bBvOd6uNUH
dBj8WBXqLz1MiKYDkJyNHf1B8DM5StDi6XtzDa/R+KWdGTW7dziNrpOMd+VolP8S43NjlzmIT36S
mGX9zpa+4RF/+/CfoXF6BT2csQ8DXelt85Mx6JlyVMpGwU4swq2dophjF74JQy86dqabfm2KPrH3
19fq3Tvs/MLhly/VH8rfPGDXEqII9OhCTOV8SrVkeIYSyG+u2hxwVmOE1f0YZSnqQNSkg9l0i3iv
2CS4u7nvu+ZTG8eJoAOqgfYChKlkuxrDytqfPBrBQeLWlXdTVYVofWqylfGp1ISefasknPVA5KPz
rzp32ttsjQu6m+KzdzTEIDJ/mCP8ca9P9HJToMmGW9RiFMGmXDe3xtzRKgPjhBNbNb1puJS+Rrw+
H4pUT3acin4jHbvsdXIJcvjAfiIxRuK5CrGdht2wpzb9SXORvp99WY6pRZulKH/H5OLKkShoZjg5
ubP5I5bJ8IkjFHt7KyrjdKeXFpaVVlIbb7oADfms2bP962+XZEG5kWssNojUTlZPFaVAX21sAZvr
XqyBXcXlEtCel9z1PI8PWarik3Z9xMuIwIgUo+kBczxJys9PJmq53jwow3zqzCb1UajW76JR+RK6
FfFJqFL9pyQQHa8PuvxPz3c4dRIDGAXlCR30xioxGegShnY4qKd+KmIf4nb3A8j2tyKd9K/XR7rc
Y+cjreoKMC0Lt+k69QTLddqVZWb62djE39xcvRlGp/lyfbjLxAUA8EKs5V3Lo36dm2auiYpaU6mn
qpjag9MPoXOg9GTlv9rWIR1G8Hukk2WYLXZPM4JcQTJmo7dlOfPB+kK2ZKdTUFi0I1ezlknhOVMc
WidHmxpkWJRaB/sXqfsWX6mNU/XBCi+JOJEdOB7ul6vQbiIBKspB8Drp8/kIjGIyfdPKMVttWmgR
XV1oh+uL/NGI3J84wy/Nm4tkJQ4bExPcUTtptVJ+Tp0sPnqjOeZBVMhoN8PC30hWPljOpTJFgkQJ
YcGIrc5IhEo7EC39VPYzondmYfXuk5qb3uSDYwvNjWfq8nVWpwPGzaJqC+jVQUXmfDiMrHSvbzzt
JBICTKEYXnqkxNroG5Xvy2RkQRDS0SDt5G93tUuUuJoBCmX6aeiEDLTWpPmDVcShwPc34FGl3oIu
TXe4SlI7/utPyAnhPYVU9wLiWm2aPjKMsaYye8ryOruL+yS8NULQJriGy11Z6JtQ0SW0r9cUggD0
WXIYLKdWnzCpqS3izaZjoFuawRin41F4rbwv8yi+18LUCzwsaJ87wNIPSlh7QdLIaZ/rTfGXmnHU
BLjSKfXR2uEZiwDU+dfljV2XBhTFEzdy/jI3WvYbc/T8xiTsDn6pFea80xTdVTbO6UebmOI05Lml
7Gauz6kcKswB6lo70ek1jt7gws9TlgiEX4WzcY19OJaFGjVFRcq06ycz9SczE/z3k4XG5Y86VZoX
3NwAQfeatcX8+HCsBTvBUxc82hriLhRknvWReVVGMf7uQ/jQAU/a3vwpJI/5jTPzwXUJShRdiqWu
Q6tidTa11PTmxtbUU9rZ3o2JYMTeTLHF8Vp1/k6DH02xZk6+Xj8tH00RVAgYoGULA6053zKiMqWU
zaydEsMm7Ygy9a7Q67wIgBfQNf0fBluaGPDAFpGEVVToWrea0EfRT5Ci0uqTimzF3nAxDYsSjGQ2
lvODUE5hhpos1DOwVWslJfzm5ICQNKHctlJvl2H9qvLO9vQfNaLiO9ljFfD3CQ+19iXskX4sn/B8
Mee4iE2h5MYJFdt6lzjCKH38MbBiS+nkao3hHNjSW6pVH3xCoGMUkuAH01lYA0omp5GDnE3iT1Lp
37m2c+3nwiK54ZIzzefrn/CDVcUxlMsYvgNuRWvNbJfHgTdPNuXVpMlvh7L/U7WDtetyCuTsz+xv
ZZyWmMaAsM4WHxqdBs75mjpuWY0JJa2TbVSq/KeHeDbcUIK05JE9HVL9RmNE33VWFM0bWlwfHEiO
G7kAyEq4kvbqbCS5lUrbTI2T4ijVE4itIjs6xgTdC6Ba9oMH0lAGczH8L3mPjeA7ZFFqJktgPZ+z
HWUd2qKzcZoVO9s1LTyhvZbM4cMcufVJlbnYosZ+tIdI6ni5qAiTU0s8HzFafBSN1tBPVI2Vp8Rw
QmeHHEKaHTJ7LrKNhf2gJccYnJMFoQE6Q11NcNQqlVqhWjzNDY9BN/YKe+cUHVWDUpnvSNCSQ6/B
Zhy6ortTDCdKHuNKie4op2ifr2/oS4CcS3sMyNFSEFyqkKug5Bo5Ophamj8lkc23Fn1nYDRVjsln
0czjJ26V7rZNp+pBTvYQBo419ju7GpvfYCUpWac5GnEQ6NPT9d91mUG92zqg/QGYCy2m1c/SEOeS
jtU1TyH8j8xPwoq0AoDWPagfysH6oLxk4Kmwp8JUeiOOXcLQSX25xxFcJCsl21/lUCDXsjhpzY5N
X/3RlAnUfWxZ93UZO8dYy4rPZVP2+05PTN+WUXOHvHG/EWguD5+LTCiQf7Jj/lwL3FAZh/9fuuMT
CU0qgzEB9zZSHXnuNDv1fFcvDL+tUYzduKMuA5xL3YDSMGRL4tsavlRWHXrhXjU8TaHR/5ldr7uF
B9QqX4HscwUjIe9Ef31TgSpdkCKkbuAB17V0cyqaqOhi91RE2jFuMl332y4Ve8so3M/FXIc/r2+t
y8O+PCOhD0Ns5g5QV3EtnpGnD6XqnHi9ij9931uUR+3wbcBB+eX6UJeni0IkoB7yJ5WHHOHlPLCY
RcRlW2bNoyWL+VaaY3kra+Fke28owjszD4dTH0t1H3cQ44N6iPSvltHFwi8sLfkWG5P4B2lR0W3s
8OX0nOXssCzAmxJ5+M6X9kF6E9YdvNvmsZB6/Wf01BF+E60McXN9/he7CbEkGjtEVnYzF4lxPv3O
S0pTC+X0CJPDHY5mGXNizI4nutVG5Z9otu3D/9+Iq7gRpnZnTtU4PaJQGbWB4pr5TRh17X0CHOaY
JPrx+njrzcT5JEigosbVvKgerkI5hhUKRKakeKhKM7vlWjYehBGetHghRF8fah0S34dyHVJHckdK
e6u9lNfFVEZVUTwkTkiLyyzEAKwvF98AziLa4Xb2T02IcgoyLTI2zsw6HC1jwx1bVP54116WPVpr
1Afp5hib0ZJK8tqG+le4qDVIrdpjKm38KbvC/X59xuvt8z7qEv7YpJoND/B8+2QldkeVEucPUzer
n3ThvmmYQYKzme+Hoso2DuuHc+TuX6j19GrWITdLFfTrra54sNUBHlxEswhVEBCB4b7SoiZoq8i8
Q8XL2FLTWg38TsAFMQp9hUhhApU7n2aPfRcK6k31Zuea8m0SRf+IrHsbGCEKLHHYZjeVFRYbB2V9
yf3fqOAYML99n/QqWx9pU6Apa4k3ODX5/yPtzHbjNra2fUUEOA+n7FFqy5YHhW2fEM6Ow3meefX/
U9oHv5oimtD+gsAIEiDVxapatWqtd3gYK00691rUXYTGzydZy+e/Eho954rv9TgGPImiqYg3Fnhl
5nxsJi4snHj5LfKudszoVCBc4NUNhG8uZfSbBzv9iYzl+FnTJhAMmu5/LLUQE6f2w9+cIdrPS61x
RU8J2vTGvL4w68NAmwLicjE9hKH6EoKGfDAwE3fzbOo3ou5iOzMwA3Kv6lDcqMwuo6FTGHKnNMXg
8XGHh7bRggefRsJhLOXfWWk3D/dPzyJevA7HawxrVJVPS5PodlupQdy0YT72njNMvBlMIGvVZI/7
wgq1faBBpm1aNfs6OJ29MdFlgiuGRvOEJgvcSK6aJV5PjqHhA7SYvNJ3+kcAptneknTBYkmVF9mn
uVwCpkEDoTJMN5bsad+Eg3qmuLAlLL+Iz//9JWS4yDhR+YM1cPsRwnGuiJPt6EGlUP+0NKfPhlbH
HsBjY2PWqvigb27V17HE8570gsse24LbsZI+kszUaCbP6UcHOEM0zygU9Ig275LZskM3LVMI/jZA
IceNjHL+u+sVBYOtHhXBh7BwwpdaMZ1s1/lx9UUrEd6jZztq0mOSDdkvw0Dy2Y1VJdddlrSFGtT5
xsv9TbP2vSjlgdPjkAjBk9s52PZU6YhNjR7fFFfVqVQkZHxh5pxQtKx/3R9MhJjbDyaKlKC+ybEp
qS+zIyPoU2pPneJluCDvVE3q90orivkyJcVLWIfKKa+Q124BXAY77NXG5/s/4P2JJL1HU+x1toLb
fzvbFCFqEyV81RuCQT3Eqll8yrJJdodSNv+NoqLfeG29j3eMRyJEZXZNoVf162oOgZh6Umv7B9NK
MrAeZnFALNk5SkEZ7G3AIfv/YZKIqKCZKQjY1uJ6wRQaiwOg4R41i/rk50oq4ADtZ2Nuy0PO0m6c
g/dbiH4FqHq6NUKkYdmpwddHSmckL7xgSpNrMzdt42pBp3ydxh6poPuTW9tCpNj0ZATlhPrz7Qqi
KaLVedJonpXXSnguO6ct3QGxntolBvvloWjBkwT6EFcHbJCs5yySrA8Wvqjxi0I/fGG0+cnLlkVZ
ujcl6nua6dVqpUSujuPLaQIXujOCQobS2GTIPBmbMk/vAjzDArcTCZkQ1rLE7n4DicwkA1qJUele
Pvudayp9FBJWHHUfx5LhWYhIXkCrTyc7i5uPJfbM+DUNpNrOa5GWnFiWN0NzoiWA57Ph4VwR/8Ly
Nn50Jt/6qpdqTpURm8T7y/zuoIrxkABF55ZXKZfL7Xj2NNpAhhzD02M9J4RaYxm7dHSjzzZUyVON
DfzGDN8dVUYkQYBChCQE9Bmxy9/MEFm6UvE5qyC2peElL4v4i9ZjWy4pdbVPw7wHoZCbW2IsK6Py
kKDwAHWK3rG+OKtJNg8p5tOSN0XWixMG/q5QlG6f+aY67apW+5PJbZNsBIh3B5YQDEAcfWUcqnj2
iR/1ZqrI/KeYGauSZ6d99rtsTe4krSpfekBTL/fX8f2WFUNBpSDno7C3BGDYiQxrLxokzzcj+VIO
YXnSxlC/1nTivg+6jopW288u+aK/JYi/soXgntIZE3KyDL7YQkVfdsoYhcFVQ8MXyogaS787R8qq
P+owA1eGDujXp/vTXRmTtz/laVpygiyxWM4JXrOtqjTF9bgs/rXzqXscR6v6OsG8Mch+7C3js9UB
dfQDhKAs+K/FUupIBwxOqYbXMQzo//cqollj2f5ECTp3JTk1Nk7JytZBBhk0Hw4DODYsn79pW2vZ
HGiON5URz+0OGLaykzrcad2MAvFWdWptOIpyiC8LPj1vl9udCrmyCSaqs16Ta8nBqHjK0Sf25bNa
D2n18WNBZZRngjCgwvR3sWHKxCxJ56LgWlK88Q9QYqXvdVrAj8Dh+p8PbxQ6hxTaWTMAuIZ+OzEU
cruaImx4TdUiaXcUxKL+sYlzS93Xcx4nGJcBUdm4O1c2CzxJUmMhrgN+ezHB2MlTvF4tyasZHdZr
2OAgBhFOrndpOoXpscyADG5kB2KJbnI+AMYChgMqCVebd0tYOlETZk4WXsGetuEOPLaUH2unk05z
PFblE9J6T3Btiw1Zsvc7RxXSMFzFDAr+Z3ESlQx0cKNl0dWuVexzUL83dkU9cqEo08c3DmMRYriw
aBOyqreLCYQpwUaviq6Am9QHI2+1o5qDvscfodjYo++XUAwFxV3cjjgiif/+JnTXrU2jtKyja1wP
2TPbdfrZwON/VNSmeVIF5P/+Pl39jG/GWxxAeShtFCns8FrGw1DR3eun1g1UCNxnO87Njejyfq8w
O3pQ6Jpz/riaFrOTFAK0xuxKp9enXRfYiLtlepq7YWIXn8FYTJecpvKPD0+Sd7N4t8KhoLy3WD+l
CkKAxGZ0hZganZW0c64UuIqDHErg9f6HscSbgHI7NQFjcQZLs1XNAcmLa8e0XpxSG3epb2klmPZU
3zh6K4sHLJBpiRCDtM1iXhX7IauHObxOmaZ/wh5RekrbQd0NU7P15lgbSnBBSIi5iN5xZRw8EFCJ
k8LrHI5Q4aum0RvX6IYm2BFArXDjK64cA2alc9OSHdKpXIRPwHtlh+95fK3BBj+bQ/Ey4OUnRB6V
H9HQdd/uL5r4ULcxjCTtzXBi9m9O3WQWIf3WGB7HMEujS/U/O2bqMDi/7MasvjhBiWNRM5SGLVh/
yuH+6FuTXZx5CQS/6jRBfDXp4fNyBV3sc+U/S0MNol/Rt9pha+MROcX5A3QC4fp2trnv24PezfHV
Qbfhkjix9D2wrR4P3cn4XSNDsFWzWR1QGJQAKeV1vkRpQQkscm6Q6NpPjv9dpg/2VJhBuUOWIX2Y
zb7b6MeuLSddNkDUnAnkHBfnwtE7repbgyyNMiRttS7qZdqdqNwd8k7N57PTVbJ1GaJxjndIQm6J
5K/NF5KRkOQXoN0lhLuXrDbwK8KcXerDk40g5Pd6siovw/jqH76GdL6/gdYOJ64ovJdhJEBMWGyg
NJUiDcW56JqWdY8ORMerXNOj+MFEQ3ELj7Y6GK6HrxpNBJ7F0Rxtp0dWQA6vheQ3HT23vnpQi3Iq
P4+pttU1fl94pDkuTDDIL0TzYGkzg6uNMnT4dl6zooRWjnox8lTjGBkunL65dcegSn/Bjazo6A60
oaxsiNxOVZJPI3W9h/vfeeX6Ar5AHZRvDQRnOfU8z9O+T0sODphx44sWOCNYHzzNj7DxHN9V+i6M
zhSB0By4P/J7Pyy+A7hjjReAYMotuYp+C0867drkGueqH+8rv51edBNtBbNJHFCkxH3+VCaKkk1U
lF4OyazYj63hfJ7mrn9q1bLYuH3EQi+CJqwIyiOvyRFt+tswopWZVeB9HV/zzMimXY/ejIIIrhmc
7s995TQBAwRWARAPnM6y9hyMeJ8Y4ZxeVb0ceUrKWIXMMyB/10aV5U9XNdbX+yOuxI/X9rUlpElF
s/52ZmrC9Y5DSHZNg8y/TJMZjWhYzGrm+ur8T1Q50rfGVxo3SmzrY71zkUPTrMcdhYctAL137wYz
zJNxRndZ6/Nr1QjxGMWEVB6kUv51Cs3N2LyyiiitUTB1RLmFbtXtXHu5b7Kud/i6cdYNh6Jy2LwV
lKN2awuL2utiv6CZTGmCrAh4wPK93kEbqNNqzq515Ktw+XrTnRDD+cNDJnhs9Tw6A71vd7hf6sZO
9FaQZZjjIwKM08v99X3XKgNJD5BW9D/JaHgnLW7AQRnlTo5h7+eopSKd0vvKqTetiBKxTSs7Defe
7Qe06o91MgZnCBD6j6nffNwv95n4GWgvQNsDmMEDWITaN2lH1paBpDS54vm1lJy0To5+ljIslaIn
uRp9SwkRiS3s/8i5g4vDx78B+RWvYUHDhsim3g5emv2kosqoeplsDwBwutJWdnxr/+gUfd3vtHRu
zzLO0P5DlcbF97ZDmtmNMi3eEip812fhOwDO0Qkl4BuhOSweIZBgZYShEtkrooCMRM+SjDd5VWTV
N33Iq4BzJ3XmJZBMNftRa0M6PHaaMilfi6SRrFMzzDPigI6EulMb1LW/Q0+3+1vSe5OiIgpl47DT
ZqAZO2V8FU3KzBBFB1RjeH7c/6rLWCVmwrNNvIZBSHBj3X5UtGbVoZpixYPYPp3qegZc1yqRnT4O
emxXLtI8kb11Iy+vpddBORtCcwy4zVJvL/L7LgjjTPE4dU74zZjqcTz0XM9waFOnwPAD6pqsu9WY
k7rfn/AyG2BsgZ+kG0mXg1282MJFakWUNlTVw4xeCc72II3/VuhJZftxyraEStbOLa9H9H4Q+KPe
sHxcwbcfKKwMmhc3c/Econqxl/2yyxGmrgb+EYQx3/mb0k8Q9+txmC/A0s0PtpvFlGmH8OgSOkwk
tLdrjDXZWFFc0rzEn2bnUVakal+O6gVH01o5jIbTxG6jWcWnykEB5P7nXtlfLLRgdIv2AKne7dhg
UAYrnUfd67JYeTKaEdlfbHukH5MTmdrOt8wtdZrVEXnwIenIq+9doR6Oa0XCqumgCozawcYkDk+Y
efv6dZjm+CfF+8o535/kSlikrY5WIX01HAKUxSGqE4lGXeTrXj8MwXRqAuA/vBVaRXd9TZM+tYiz
oAg36v41HeatXvfa6AjFglQFKguLZVGjMIUOhU5v2XOyoQ+PdgoX+UEZrR7t+qL3/6BjZGX7sG6t
AlLq2FUbSyz+/2+vSbG9hPophkFAJUGV3i6x5hdx1qih4nVdmo4/rFpLn3W10Hc6UL7g6I9d9Etq
+6z73Frh8L1x5so+3l+AlYDCyMJ6i7uJYulil6WhXZRh7XA11HV7ipQKGnxTWZ9BlSnhYaolOmFa
OUML/B/G5VWKuwGtW5Act1PvsgHpai3VvGKa/W82ivRu0BvI1Ku9H+2Ddqx+B0Pd1B8P2nRmBAZL
iCgioHk7bJkOPSUMXfOmqYyl3IVCkJwVRQLBItG4V58TVfLbw/25rp0r4c8EFBvC1LtWObpHUVvb
subNYKK+qnGaH/CBak5KxIQHtdmSiVzb1swSoXs69OyuxbaKmzCw645vW/uy9dK1uRN+ztVabd1E
z9qenqYxDA8dYiu7oeqLjZi5NltkQuG8QWUXGNjbT8yaS3LZt7oXI7yZu0469aCO82HsD5YqqUjp
oKLzvwRL4dQjiraiaqUuBq2brlfjXPMkenC12yvTKINTjLp410Lh+oL6zCa8f+0+ZKvwfMBXAG7j
4ukgI/0HFo29pGIrWe/qYZTLo9KMdbpTgqltNk7q6neFGiXYiyJWLu6iakDHbzRq3auMYP6uplLH
mZXiXw0U/e6QWka4VWtYC088wym581xgLy32EdLvUaeYjenliuFf1LIrsn0xFk9VXV+lMk5PigIp
mHo1KomZ75cbE14JTcAlldfYSOlqaZhDdxqbKaswvWYaR/Mk9T70+FnSBw8Bj7k+m1ItJ3s9i6Yt
tbCVTw1ngDoh6FAwEEuLLzOvualSy/QGqdAOs9Rq+wwtRefsqJn5L7/DlD74FuQmYESaKlh78fJd
mk0bmc3uqRTTs01Jj9xQCesDmnzzeZT96jq3HzUxex2P/FHmH4QawOJVFJdNXOiZbHmFKcenPlOw
qpRGyp2hY8yojI56c6S58j/kzBSvBVeDK49G8mJHKTa1/7a0La8aNDk6VIaWIK9QOf9CV+tUtzQH
bWMTrexh8IICOsP73gRQdxsYJm2W2UWR5XXSEHTdLh3j8O8Scnu4l/vOl45aPjXSydHnAr/t2lJ5
dORTuXHbrYQK4h4kWWpJVCqXJZ3RHkHKRrrptZOq9We5afGSz0hsPwO8Ne2N0da2L9QbbMSpIFH6
Wsw5HNBVQvDK8uY0fp7bAT3Oagxr14j9b103KVsi4GuzQwAE+UsqGdTwF4GwVptxTBH092wibuxa
St1esqofop0etFtdrLWoQKCHRIn0MkdU/Jg3D2nqg1MXUOr2mkSaX0KUJloX2FvUn4J4Hs/gQ5tD
GfjDVmF7WTwRJwZrcYF4o2HuLEtTmjqmMKp8xJaTWvddhHxhkOR2v0VSX1s8kMTIsgn5eXOZk2I4
6gx6phteglyx/uC3QzKhiR84/lcpSuOHKS7bjTPyrvL6Ojdk3EVzkDeHttgwZqkXQyLZhtcHlT/s
jQlOB+/XBHUfM5TscjcVc2TutSpN0fmMp5+ItSmq29dhW30qUY+YNnKIlQyGfJxHJsd2RXgnSNAL
0NrA8DA6V75nSt1fJD+XO0Q6nNk6dPIcZ4csQJTfhU0Tb6FB1zY0Ggx0nAGN8x5ahKkmkpSkqQvd
U7ROIIyx77Fcw89LYx9rQeZsJKVrw4GzFbhTwEr8udjScdhwLDvNSwtbb8+aVo3Vqcwxb3rS0eVT
z/fT0bWPCzgCxBvahjTVF8PFRWVYqdYZ3mAVQe72xXju61n+O88y68VwOvlL5UvxV6ty5n/vj7y2
t4G2wCnBocjWl5KDrV2g/yfVlid1KIwYc0MtynLiX0CqI8BDWbNhhfQ+VlCjIQ6iNEfxGpDf4sMW
sL4yJLu8VPOTH3kQ98lFmeY+2c1d0Pzt+1bTkY+jXvDhCCyYZ7xsHTI1bp/FJ64KbWK1U8PLHL3c
x4kZzygpAbf7pg48Ks8AbwpzI4V4v4t4uHPLEJ8oq72jQFhlN5llDiqigSR1KqIqMt0ksY2Tpcbt
lvTz+2gIaFNGq5LZYaGzRE1WWYDgXJIjNa2W9dFQ6bvxp9JvKUeuTYr6Cjc3zHJGWpxEbcyEZ2Vq
etCTTQOxGSHrXDvtfCi7VE03TsZK0YnzLkpnRHpa+sv8xB7stusNcGZmIbX5pZi4bnZ+AWl/N8p9
cDQKSVEfnSo1igfbohbpxlPW/uXHbed99KjwLAaQjt6+0IRc8rErtUn1PAiia27IyZegaaP4kKBQ
VOztrit2+jS3/sZpeR8XxEtcLCfSQ6BDF6clQswNr8EhuKq+ofyYQgPjLBIM80fd4jhKRTF+JgMv
vlMF1Pb3Z7uyzAQ+rj16PkL0dXFetKox01Q3JW8EAXjRpWp6zBJL+t4CUTjdH+p9DMKtgWfia0yA
nS2+wpv8IU2adM7HJLgWylAjqj8EOAv40x5/i+8UyY0f94dbCUGoDhOE0K9z8CpePEx5ZMhZPyWS
lyKWBOVa6cbpkLHg0UGHujsGbj0BjwmscSserBxRGuMkSZDPYYAvEcZNF0ySBbvsiundZB6TfkDt
EM2SLdWitQ/KE4lCqQkeHyLd7QftNSQdq9CIrgq2yyc9UkZ3xg/hlNozNY7IkKjP3v+mqyMKyRl4
zwh6L1MxoS7mxKMWXVvYN8MxAmWVn1CZRsYWCK5VP/BWq77eH3NtHQXhCCQFSlSUpW9nmSU+dn76
FF7VVrM+DbM87jLJl3eI2DpfzQ5ju0bPtkyu146FwLwJ2TNRdl+cSAl90lit7OAaQucaUR0sigc1
0rKvDViZjStrdSxeDPTtABSCz7ydYAypWqLQAfo0HapnrBjKnT9kjbMvukHONw7h2t7kTHBHsj1B
ny5eDLmlIPPqhNEVN67st6wkBcpxaVTl+/urtjYprMnB1AgZBmqct5NqQiyFtSRzvDSy+mNSFJa/
01q0Sx+MaW6sHx8fjZcJyrb0WLE+XMzKTlrk+VvF9hxzNL4PCLv/m5eTMe+UnMxjY2prnxCksCIe
XZT6lhWDUp17u0UTxLNjOTtOCWa1x9SHVH64P6m1W0E0fIRNF9tjmZwK6gP+H6nvUZQ3srODu9wT
UdV+mpXRxpYksvMebEZaR78DyMj1xvBihW5L5LzdAWSySShWvDsCssws+7mSvGR27AxZ5qY/lGpV
XIqmh2A5OtVRb+XohM9w0hyyvMlf7s9/7eBTkaGDDD6NuCy22Jv7QgnCpMQPQPLCDu9QzI+mp0QP
4k+5Mad7A2W+U1PD578/6FoiQt1N9CWgcQknj9tR9VzB99dndakk1slTUdS+22Ajq53Shuqn6+d+
Fthu3M+qeqGdk2FZ4jc64sRz82fjt4htu1wCqo4C4MiDlIT29rcEVKv60il8D1l+olDN5z5D/iz9
XZ8q7aPcO8EpUJIWg9/JOEmgFLPdqE3KwaepM+1Sq0Ju0ci34OvvcDLiuoG6TetVg5mJiObt76JL
lKrRPJheYUW5/F0aAXzRQaq7/mCkgfXTxEwm3clda/gUhJtwxLEZDJkbo/TyQ1PxR9wFzWxtSWyu
HBg4VORFdBk4N0teLNI5jq8Zge8hQBHjyjVlnbOb9ISCOEBi6Bk4H8Y/5UYq20cV2Zn04f56rdyO
WMdYAiVK5kGQvf0s4zwldoPp+3UaG+Mpipxub9Z2vtNjslhkDqYtwNLKEaXoTl1Et9EuR8XndkCr
UVpZpU7pdSB7sr/1vOyveJn452qqZOcpnto4+walwTCflVgdnF01B1uBfuWUEhuolggEKUKBiz2a
093q/XmWvCie/XBf5Y5MylqBr/xnQLeyxFvDrHyXykZdHu5/79WhAVfAEqGCCyb/dvp90wxN38Br
mLSiGc6pRoMYVy5trr+aUTT+GWY9JlmIa32rfbgWJQjN/39ocUe8jU0omat9Sy4bj31/sLsg3pWy
bxyL0Jecs2Uk1r8VvIXPjZ7XJzlvw/gwm7W08QHEt13EBzrUyOpTXqV+sSw3pn4G/jnRJA87T3jB
5aRrX5sS3SgEXtItU7i108U4PHJRFsDzcrHQRmTIVR0M4RWbqFr+Jqu5KrmjAoFtj9ZMcNGb1k7+
QI8dTnmZN1uSEWuHi1SMjogJNBqhrNsvbs1GiYJRFVz9uo2PTpnFX+Y8ryiI4cCGnk5ublzzax8X
5CXfVgBm4JncDjhXMJ+KuQyuFmza86A5/l6bGmNfmZhh3d/I60OBThIuACj4LAKHZKRISc1GcFXG
IfmrVkXirjqj6Sptb20xutYGgwxII4BXJbDZxTpiAcPFHpdCuUUd9AOyxOF0HKQmmA+WEc9bigmL
QwrJEq4lYYEeO08xPuXtZ6xCP40SfcyeYj+cHoO4eOm6am5Q+veVc5SM0Ze4TMfz/Q+62Cyvg9Ja
EadCVKqXiulZzx1p5EH+FEDNztwi1ZzmmEb6OOxzw9cwjRyaYiNzWJsodSCbQMRnfafE11eBr8Zy
lD+ReytHLW2cs6zh1hbg2PfcTCYXojRsDbpYzNeJYnBMM4lSGwnLYucEYT/hilDmT9WkNYc+mhX9
EATd/BTXWA9vbNNF4ov4A9afFMgFmh0koya+wJug11SR70+B4RwCJR+gkOHXBvIrk8ePCjEzEGkP
I6Gyw05dEgCBI/twKhsHGQ9Ef/xJ179hYd+7whvuC9nHFs1puXSv4wlSPY8vlC2Wta4BdQBpKC3n
oEdp4+ZSnO6bnO2ZyOl4UNtB2ZuAzTf2y3LpXgcVGnHAfWjeLLMVBQlyO5RU55DaZfUrktrqAIk0
OoVpXG1A9VcWDtIzs+OeJpwtDW6UxigbRGqx3cgKY18EarvLef5tlEEXFwTbA0geqolIZ+joty4n
ZFRD7Gv56BzGNoghjxfmQQ+x5kB6ITuaErJwhTPMJ9Sc1MP94/5+foxMg55Xiki/lho/auAEXdW1
rN+YKRcDKZZjaOIl8X8bZVERxVAzU32zdw5yrBjH2VSLQzMH6sa2WIau168o9FUoA3K8l5S7ZFC0
MtdqBxKFLJw6B30XFERo22i7A2w8Z2O8tW9HhVcgoV55zIt7lV9Q1Tp+i8zFio/RjJ2tOqTq8f63
W5sVt7bY57wYqHHehg7ES8q65d10qGfbPCdIp4ZurebWYaZgfzDNCpv0+yO+mxflFJWuvujtgBBZ
xhDZgt0/tkpy5LVePLXmVD2FAI3290d5d4gBYwIr4tIW7zQW7HZeQaKYrZZgqlbNarWTTQSPxjqP
DwiCbCXay1cXMGoB6gaUKRIgCgKLsSSzlCQwa8mxCar4JQVwfKJnJM07OoLWLz3r2mdugeigNXYY
um1h+F9aMCR/ggyIjiuh4btFjXsXN/lFNEuxd+MbI++5+EWA07Ct8Ifk6IRN9pBpTf44lmG+p6aA
NwFY1ccJsfiNYLb2yd8OKhb+zS2UREFRlyS8R2SR62Or1P7e50UHNQLD94+vLuQtEkAyM/oT4qe8
Gcqo+bpSyFB6CGgaOUUnwNS9nfJzD29z6zmzNjFoOMhosbbAlxYT6/ykk7QuxUKmicKU48FR2ZFV
NebR1uVqS0/z3ZFk8cjmScmoVQtU3u3keqxrpjbLk2NVSNFnGcm5nTyT2gLQKI5ZbA27j39M8nZm
xhudq2jxMQMwEL2ucgtMeqWiczuMBy2y8n0VkJvdH+rdTQRwCqA2f9HFpiCwiGlqqKtB7vT+Qc+t
wH7pFWTfzkYSFvWDnuLFABal8dXOJYHEQKqvhtnYiD4ra2nCL0EJg/1DF3KRKslKqwVW3EkH1R+M
f/zajJX9mGnls29EdJLuT3dlJSm08g6kVsYzcJmXycE8cPvJZBJJMQIWyCOsm1oLdKkbd8OAahLa
KuVHb3syFvqdPPkFTJq/b7dPniYtKsVNepyGzNqp2dzuy0HtjjPavM/s2U6wBMLdnCDPc3+6y9WF
W/zfU0IJyuD5q96O3PqmNnez1l0yTELmk3An+RU5WvM5ss2edpI+N84OEkN9iZMQ9c37oy9XVggX
AkqHNC5g6XRfbkevYyuwfHxmL3Jm2/UOB9PqP7jjaIe+U7SNI7Oo76BaxVjY1NBWFiqJy3chFaQm
yZqwvwQNmhSHus90BU3qqXpItUht906VxPE32wzQRYvzwPpEykBJ8P6El0GeH4H8BKrPdF+E2O3i
c2uhlCbQV4dLL1vF2XfU4CtIIPsbSDbn6zxK7dHIVOfb/UGXW5qRgLDydGRzActbKnLYSaipiG8P
l6GO5+QvhWKhsR8m8LOebjbEJnjhw4//25hi372J9ogCqLNVNuMlrOSx/tMUiZPKR1DwWnuQYmVu
f+eErvD5/qjv9xPVddxVBEoZ44HlfpKlwuhpOUPJl5rZPuRaBGgXj71Ece2oGT4IcmJL4Tclsj1B
bwAOuIz6pVEM+eBMF7z8zFNvtMFLonNvw1MKy103xdFWivR+/zAi9UHAWygWktLeflYJ84PKDqP5
osxECtdQ2oFKbNMqD3IgS+a55zr43FL32WiqL7FVYqo01AQAhWcPb6xFdoL5Rm340TRc2kCRXuza
7wSzKrIUIQ7yrNqVdVZ6vH2e/cY342Oth8qLL4HQeYhBz21Zm76PWmRuRA4h7gW8YYnAQYqhLfI+
HC9V3AU/MdkLHpNC/tMNhfSdQ2V9QaAl/sZ1tVWrfB9ERMoo5GYQ1Hnfdp/jLmsqqRou/piPR5qY
wT6ggP1XabTKpzwM469Dj0Sp7s/NF0kxs3ojYK5OnOAF+Uw4bi3Fbvy+V2rDYhkQIe3xlzCdGg3m
Ph6hHdTmvAuDKP2rAuH2x5ya4q/7p2tl82FGr+KvgcoORmuLWwohwwAcGZOHbYhkZKMnT7UzqgBO
p77dD0bbYCgp1xuyKauj4tgrQCRAWqzFHTHSzEH82xouYRFGh0m3pouFs8VelZOydm2tzU/EzOTl
/lyXRWmx4WFOC5F00Szn4XN70hJFBjmCI+fF9jF/mJxR3htVHBX0HkLnOfPHCMLaCJYmMb5IIvNT
sDQ83f8Rq1OHkM+VJQh6S0wCpThiNSYKFyn0+99OrP0KQzmMXbPOpG9+GFXfWil0NvI9kRm/qYP/
d+ICEcU7BHDzUopAnqJ2Vlp75MKvgatjD1C61Nz9fz4+N9JKy0QOB3uIpcIJcAihYJ4i7w7VgOhl
TQnqq3AudqMaWcFOaxLly4RX9Qe1AV/nJxqSIp4BzFzWUPUpHf0kytjFVlke/az1n4eq/pE3Wb6x
c9cOK+MAlSZTF4YNt1uIJ6LcqU0/XkpkYn401TS9IK1kn6UgVYejZU3dl0AVqos+oOSNgL1yE3LX
C4NLlhK5I7G13ty//oxXKpXb6aKi7e9ygIaL2sdF/ajN0B3O99dyJSpCShbcEVE2JU+/HUwLAckE
UTNdQLiqvEFKbR+i9vjAE7s79VH2D+Q17V9zjH/oWlz+5/7gK4eEFBZ5B42HLGW5xUE1ecTPvWLN
F733oQKTU3a57EZl5Qe7ceqc8FPeR528t4Zo3gLEr0xctAqZPHGRZ8NihTstbmIb9vtFzcrYS+qo
i3Y8VpL+pM9TdLFp4hybOsbFXG4luXLjqM+3MIyv0IXFgSU20rPjaQ0SZfn1Oz3xYQtJLLVj94yU
O4aEuK7RN085neV8N0hTWoQ7ILhWvgtmK5Af8lmJyz3VW1OlpxeH1UEXXga/5Bz4yiWJ0mLfqYMl
9xv310pwoTOD8jtaHDBOlx8M4p+DLIQ6XuR6mK627us7S67irV7uSsaLHhVkcWTFXrFOtxuyN9LW
UMJsulBfiK2DMsvZQdc6p3N9M4vz02h08sYTbm0rgG8SqHqK0ZTLboekfVnGsTrNF4faEC6fSF9+
nmNL/pyjkv5F6Hamrp92ffmAs67xDLUMIOj9k7ASb2yuLUoeVJDIUsRPfHPm9Sx3pNaI5UsxWErr
TpjCGU9Om7QU02KjfI6DVg93dmGn+6jnYGw8sNZyRAIqgRXhXn7DsqaGDUeU+mAYLvAghxP87u6a
69SxXEeJxkNkFsjaGvHU+JCue5C2A564k4vRiex2KPlsvAXWFoSGHEky1BEe84sIyJ03FkoWyhfa
cMmuqR39sSmn0FVKNTuMqFZw0aBQIdlR+cXXqmDjGl0LS6/CUxTRRWRcJMzhYIVy7CvKhTKi9Z+s
m61PdHjCR0SplGJHjhwWIPKF7cr9TbC29UkW2PmUEwjIi31oS2oItaNXLmapDQgXF/mcdp9r7trm
mPm21Oo7tbQi/9/7w67tPSEXCluHsdmEt3tv1OQ8UiVOVSgl2l6B8PDdnlDxU6TQ3AO7iCG30yXU
0jHdIFmsZWq00NAS4jJXuWkXt48h00mIh2a+9BSgol0nJ13U8LKvFetH6iRdDL4IaNLPFrZu+ClQ
CmsnJ6OquJnmKx/2ohMHUCi3UcWBFmwvwfp6rgdZ1pfzJcxrnFUTDOkgo4TuJJfDfhrq1h3kvj4N
A1o/XVxne7/QZbfRwnBjI6wdR3h49DPh/LP/9MUBwIYhiG0kvnkM99XvqTPL39hRSrumCaJzNI3a
3pIAiLt2V1MHn9HWf3RaCiHKEIxbcX/lNCDqylNZQNK5q8S98CY0hfyr2B5U1iib2rNBbe0Abmwe
9pLWl5/VRC6w4s3DD1KIRa4H04mAJAMgQlp2kRukoVlAlyimy+RIjbxT6gJF/YTaTHAoTMJwsssb
vC1tf4TeoCvU/Tbuu5U0jOcpXZpXhiI6CLfz1iQq1N3Eez2cZP1Y+nPlomCWX+3MUj6ebQoTG8Rc
dcHFX8Y7vRjrnrYaFxA2z5epiceLzYlEipqA96Q2uNq6zRQn2deyg5tzun/+V0+hEFKn8AJ4GkD4
7Uyl/P9x9mXLdepct09EFX1zS7MaL3eJE8fJDZVmRwghJAECSU//D/a5+bziimuf67jCAoQ055ij
EfHs+QHeMEygK3glJvdBwJgocyLpjfGEqsHzkg8Jj9EkG6DjZaJE+16D/NYD30N20bHBhwEb4Ouf
MfhCBcm8L/oY6uxxtFDhSxuW40a9d255v6OrugtgDOAQjLkR43YNiUQIJdLwH/QvaJfCDyod5iak
QfDh7w/2jY311VWunitSiDwwPAL/ghhr78bJSU3lgpSOL4sZ2he4s+aHoTPhuRjS5fT3S19/tNBs
YHnif4B2DGL06+A3lHA0MbmzFza1xV2eDeqFKdN/8eGT0uMUCYsRIvwofmcmdX1wQ0GM3Ccg72gK
wMW7tjrimNhMYdRllwgOVn1FEIpSlBFV9sjgP6RrSBYlYFKpntSSr1M9MGBX/81kdFcxQ+GFKgY2
4kAS86vjrAi2ubAsyC4279e83ieecR1MPZgaIOhm71lw/vmkMYsEJA1QBaUjRqBXq7YITa/aPINh
kB0+c96ris8tv6Su2D5YBPw2GYXX0d9f73WlsN/jjgzjWe+Mv+s9meS6l/E45hcGDlFVyNwm5bIs
2ZOIkRblYD8xN3+/4hu3CTrpHtC9j60wKHt9m0rOeHWdzC+2tWyntOoPnfGnS6K9mdaTN4unoNhG
9x9LMdwowFKIOzCWB73yWg7FdCKSGBYhF9KHyTmIYBlR0RUeFrrTYc2hUISZQ2be24qu94f9srvV
+L/7IVDKq7pEREPqQ+KBNSRTzco+64qi5ilEqv/xkPl/FwK4D6YunByu7X3iSbcLIUN+4Rngk5EV
+qDaJDxz5ER++fsbvN5e/70UJnDYFEDK+uM8m4WKabH1+SVxuruDfiMs+0XJaguJeGexvHUpnGXo
aDH7g3DkarHMEFplveqKi9SJugv8YTuAypR82dbsPc/GN74EwFD79HZnN/xRQWK2WzgPsdoX7ZH1
YXIZPr+waC9bS7rHWZr3XBnfWhmwJgLVdE8cgsr79XdgAjH2fTYFl56y5WVeHPvZht36zgN862uD
Lw9yMwEf7Y7zr68SAILhBBXdJc8EkuUtn2fwRLIlOUv4nbTHCFLgI/KW8vfIFW9s4GBEAgsCWwQg
2zVhMGvnlYSaRRcZLoErkaNpb2KoOU9z4gVtBRJheOSpb281AuK9qk14996Gen1q7usUszacH1Dp
wlz8avGIEWunIGl42bSCM52LM1HDOH04TNysusrTQaJC6OlQunDAdOjvX8lbT35nn0LUgoCcP7Rk
G6a9Ko5JdMm6GXGRRk6ndcQHQr1uerLUy8sZgdD13y/61qLad9b9piHeuZ7TgznjAYzqgksULbym
GPX9oItQX/9+lT/qPDxZ2A7twDAIochov1pV/ijyLm1peBnHor8ZMWJp0mVGsJ63IL5GbxmIaZ68
hwUewoYW60Q90yJ//vuveOMBI7gBMktQ5LANBFcfUJiMeeh4EVxMEq8xaRCjPsfVxBBHX3EYArGl
WTF9ImEl1hHfyDsn5xurC7I9oLoYXUNKc82+oNGq13T244veCLmjPA8+EbFkh07oYamsM/yfKBu9
Os/1e5jyG1sV8IQdmt8dN9HgvP6ocZ6I2TIVXyiNZnGiWuikmllYvESzSWTXqAVUZPLOVvLGXrwn
lcEqH5mN+xT99VVbogp/C5f4YpAH3rSQvH+Ek0aO7L/oPcP1NzaP3V0SsDWIuHg1+0/5n04xcwOR
m5ThxYv6URyWCVLzep2IRGyVDyLrWHVoJpKHLfZG+qQQCH4eN1m8ZyL3xtcEaj5eLh41XvT1HfOc
T6iOihAR2cVQlAuNhybPZOzeWUpvvE/45OJNokHfxVlXlV9utzCfYxpdFlqQ3wJg1FS6RM0NmfOt
1N36H80E9soWPTiQyl0fjktevUqXO+yD4Rhd1s1334eNYYg3uw90lfkRDOHt1vUFfweKe+sm8b0g
8QQAEY6Fq2vG4aphVt5Fl2GG+xDAvxhsITBag0THDZri94jcb14P41msIDTfuMnXa6iP4X4KkCW6
0D6mddbGpqL+BM/FiA+Q9hb6/Pft6I39AMBGstd7OwR8PctiOAl67WR6Gdo1FKJcAvgsf+06m+sG
4eMBDFnbucCotpVD55nDNvj8PYrmGxsz4HpIyeCKC8gbWP/rm14YvI27ZUgvuYpzKauAB538vHGd
ocSYqPJvk75f17BZin7sP4GCYbVE9pewuhxaw94rf/98KMA9YbOJFQc4GDXU699jCpkxK1R6GQGN
Dw0Rs75hfbJWJIrZB5ax5UMOJ+jnPBr/P45/XBvkbATAAw0Bifrq2tpBtIHFddkGt5pqT0RjJdGC
ZZXnC7newiGBrrBEiANSzuCr//P3BfHnfonFDptR+K78G4t1VX64cBEB9dr4Ant8EZdu5BvcqVza
l8qPhncO/j93zP1iBZKL90xHNHSvb3bpQ5yEcLW8ZCO1Td5344GpLjtF2/yEAqR9LhKkao9RNx7h
qw31/t/v9c3Lo9qCYxL4CPk1Hx4jL5kQPccXXM/egk/mlYon7cetC2wtbSvvO40hQA0bUGnKeEYH
/E659ebTBndtfwooTa6ZpcUU0yxzGY7jhPNP1h8+zuEmztSY9z70t66U4CIg62FkiZb99aOenOhV
2uXxxVPdaSBp+5PQ2D/Eq+n+I5oHdsfOd4CPEXDLHQh5fSUct2r0oikB0aSY5SPk52O2HTDz5+aR
dxrSsRox1cUL2Jg+uTij+fPfX+ubt7p3DRGmx7sA8/UPoBHrh0SlyYW5LbpMw2w++p3SZaey9+zU
/jxr90kd+NiYl+wSzOj1pZhlkRZrkVw8guyKSqCgpw1Jo/HL32/pz2MBfuxAdICJ41T/40yH594i
Y6myC/rl7hDk5sM6t2tXstaPStG694Cstx4h8CsAZwBEsRde7QJE4ixUGtdr49Wacp4jdEPLNo6n
dB3lOwvmz5IYN7e7vuxyXbC0ri7mKZkptDnZBeO99BlGW9t0KVyq+S8ErsbT93CLhrWc2kXE75x+
bz1WbDC7zRXG4LDDfv364DWzwdylTS+Tj1l3mSdeXkmRJJXHh56VgWA//vt73H0c4Z626+6ub3WK
VJgLkqeXWOVyOcHvdpjKGFazD+vEi62B5Ok9rOytpws+EJYPym400/sz+J+qdFVrHq3WS1HxS/Wo
1nE9dZlKHxL495wcJf5cDTkd/3sbC6JXCq1CDo3mDjS/viz2TYZMa6ygbIoRPgJOIxpWaK1veyr7
OkgWa5ut9dyT0f5/zFzB5wFEZA+Q2j0nwLK7unYo4KFMO5pfRliZV0gz8BrKO0xtld9W4MGP7yyj
N74WiB+wqRZwSdof8tW9hr4AzI3rAdRNzqDX5bcrrDq/bXAcewfdfWPFYvWANoipEHDB6xTkzKCJ
jZUFMochaQPPBb8BXSaGkX+wQhuUvScLevN6QB5RnsGUGlSV17fWr0ObZi0AyHFB9IjZvOLepVz+
cL6d7zmDT/PfP5C3HuXuJwAABHoaDGNeXw8mIYhnh7Uf6JHjWM9mwWmMUILPsDPw3iPn/zFmRHm3
20zttf0eeHL9afQjl/NQkOLSrio5IPXD+8Tz3jXzqOyhT6apir2IYZfNLLJ1B2BSGPknwReAstE7
pKf9Of7vRObfn7JP+7Dn7ofm1RJKKWrsSAHHm5AvU0E61H0ZbRKsjaPLcE4DGz3HsSLiMLVs/P73
Z/7vKXV9cXyh4Mztdthg879+6OGUkxDK3+IyuNCHTHYc53LLivn77NN1KE3M13NccN14rfB0mSC4
DCOwYomH2sZr/mWcuvEh8/L3vmPwgPb3/T8/DeaZKIbRmuzfVgwk9Wo9ECUlE5O3NiIIwewRCWNR
BXhsWaqOwQarTHnrD/VqbfZhStDol8tkDSaHWnjzcUWq01gnXqE/wzgziRrdgQNQFZFGXxUNIpnq
NJjim5ZFbdK4hPZRZWB1/qXzFqBcUI1Y94yjyz8FcvC8aktauBhXPQpXs1R9X6Q6rngcDoGuTKtX
okt4bwS9q9YZpur3GoZ+9tKtUQz1cTqaMbgbvWIr/HIiWeGdkMcaebbqgMAQV0HZZemHCHFUNCjX
ZTWo1FrjxbAZQS2qus9BsKzyLtz6AQ2Za4uIfAKKE07/JFuX5afWtxgYljO2/GAtC7W2M1zoXDdB
e+lIwW/kNKy6zHqSknPqy5hU85q3wWOSK/BTmQTFp+ooMakD2QUVx4sCESSCdoMh+YX6FpEUQex6
ebZTCKVVYfOJwu9jU/zW5nKNHzoCN44LbC9iegzjecirgoU8cyXkyfykZOEP5xH6UPMZ0KPhFdKU
pxYSd5vGLzObLDshEqQdG5g+JrZcCNqzgzfNbd4sPAp4hXEPUfWUknD+sGnYHv9qASBFd96WBOYO
0t0BgURFYvl07xkI4UpI3NPhUadp534l3sToIUfsbXe3aMq9g2Gev3zIyDi4I0szrK9Q5Lv2KeAQ
GlxAQ1uJOYOs6opqgj98/rIIIsw/8GMxAVT5iKBebjC85PNP12KMLOtt2SxNmg0a6bgSCqYEcxlE
DradZd6NpONlFqlIh5XBTA3vlQoorD6Hemkxw8FxuIg72HXLtiYd2rylHCJBvL4svC7Ob106Ypzm
CbNspxASH/yZG5A/RCtMgNKO3rVuyaY76kEwNlQytRGc+2HpFMDEGPOrIcBN4Du/J9E+XK+KBYr0
rkJxQNUX6L4Uv0FkRwxD3jTXamiKwVvjY2bhGAJJctR3hlbwiobnUQlj4q3boOh1oMDVfMJHyctx
bmV6MxYZpL8ORBtxZprNxWMgadSnFdLkBnq/toTMv0jrGIWhX9/PMDxOuZ7nanMzCD5xoVL2knqt
h42o2DY84gpziI4iT0R0mM/VOnHB2MChwLhm9GDRXBrtFdl3j0OiByJhIO6m1faibOGIU5S7OIg/
I7rE6GaRcpZ3BfpaANp8kuwZGEzunRE8tMiDUxjmhVUUdml4n2Gk6ep2nePwViepSs42z9A61YMA
WeQY2parby3HUOBm5GnunrZhhcVv5dlZI2Z+c4z8QmI4DHCAF8FGCPVrr3znV6Hnp/MRkvkRDCeY
ayMg3jnnt9ibYB8iT72vMn2GkKsf7oyPAOrHObFwOAE3lbTFxUwkcSUXfRb/YiKEW0Pp99val/Bg
83by6Jr57a825p79Hkkhp2f4Jxl5M7GlYx8JJcrfRSzE+5YBZYqBs3Og3TAajYvHdkJQz00HCwd3
6b10DsNzJ2zWynIWGBbUIVkysEJhIwNuhBokT791kfLIT6rXKQEbCKPKpgt1r49MSl8dQr0ibQgv
d5I/JewhpjvYcnmg0qUx8/EtyLbrth+ajMwdIOTK+6EMdLKuJ7IBqcKxAsern8DzfQKTPlhb2Y9e
O+GPopy27DSFNs0ODOgceZCz0ut90ClvPfty5uYZCyRLq2gzSlfpFM/yuKaBUacuXP3uZBcZDDcI
0TLrDyuyrHeXaSEYNaVwVOrPywL3nAu1FIZ61Sg9DIBCMtHg+5pBonxGuMyoD2bxW/N9lDhAqhzE
o2UoU7F7ZTURmXrjbjeZz/OzK0ScLEjYiaGz8EkX+98g4pTJzdhZa5fDYDiBXU80wbJhyzlGBgcc
M1wfC5kWci6BNEMf3UEesWSVdH0vqr7dNnnCmafUJxobMb+AFedb0aS6ndU3Y7F89KEz85ihqQFX
ST6EiDqwZ5aDbnafpR2wTMjY2/aEOa8Zi6pbSCrO3NfUO+PaWfrkNrvRzx3BV32GZ2RmThLRASCE
J4mwtBzigt6CCNou6ETnfPiepF66XTTmHryv4wXphs9A/NnwYge5pWGNg8C2J56AmiBwSLI5ODKV
WL2VFhh2etSg9ywfgSnHokaFLoBFTjKRKaKQV4nupFAgBT5a4NhjM/YIoetLJKEJ5EltgmaPvUTV
fKd67njD1tyLlhLUYkJrDoG0V41ens66XGCYBsYmzEDEqbN6wmGhwLOt8G5D2GZwGISfCDIGXakZ
2KKXAhmCXcM8K7qvSSoKexOlZoq3xkQ8225AU8+Lr3pePfqRrEWomxQa6yk6TVPWFqWZF5jolINK
4ZdW+/hOx/ss3rrP2ge191a7uPWOK0IDadeA2kszWTqdUvedzZscfs+T8vELBZDt4hG2Sco9i76L
GSyG0CE7OFrByhe7aLzgnUZ6LsyDW4rIHoZZY5r0IwJHVcUVzknTPrVxEB0c99QCKtlsuuMIFWF4
T6jtxAW8A8hRayg0WloVwf5EBrAlf2FXGk2zCD7UcCGAhNKGDtkOo3ODeuyVh1dltwEuXqDTIJHb
k0Xye+gYfcqmqVtxcsNS5kbrdUY9Roy+MGPbn4rOmLp7EmVDY7vMk1WIed3XpM9zei/lmDM4rOXT
eNQjQ8Htw7ECqmQSqgNkmAk/wAQuBP6pZFfgt+pgvN+mNslwtcnPj1YgLK4ERXn9ReHTirD7nNBv
U9SS5ymyPiiMJFuDA+V6eIqQeZI8mMFtfQPShxZhyRZfFEdIU2J20DZT+tYwPpFT4GmwNBXFMXrD
h3F7MlHUmkelcq/42o4soCUUvulHGCBJ76OHRIXtp+I8fQpEsEZVmrTto3UJXqeJ1iS4+D7Xvxjk
agwpizJ+mhcRPU6Bc3FZjGGhLnYTrLa7bOfsCx8+GjIzS1/zYElR+ao4QWkXEgDElthAHLHbkuQk
w9nEJTQM85ME6k9xKOAx/QMfbTVVGXyXbZ2nrSa1iGX31K5YkBVyZvkTFUr+Ynm+tMew0MJ+czyL
hl/WwXCushlLsZo7Gfhw4k7A9mm6DZPKbygwdfHBY0psz0s4JwtYusTwEyLN6Vj53Ov5LeokCeR6
ZihmJhzmCvV5q7IPON6of7NhGBnXRW4RnT1NCLo8IG82cLyMSJ/9bsHVQjNWoB08EnBV5BGJ8CiX
NytaJLgla6wfwwkjw1uYum3bS+xhTFVK2GWOTUpyUpyYwJAARZQj5NjrlESwbeJhiuWTRCZrwCnP
bhA/lKJaDrAN3q4rYuGOQYzwM4ryrkhFCTdi/+PABvNP7498heFgEn+C11axINEYpX+Z5utqH1xr
gwJdU4wyYcT+hoio2sGKQFbJoGC/x5DB0t1gnIzYg14FM628nGTyJKAGL77i+ORJ0+OU8o4YnhnX
ls73J6/eBORbmE3nfDyyKJ/b+25iEfnCsikbm036c3Tst9gXFdyCk+kAjxm63c120pggwX1LfAdK
oofGyxiOOBJhO/uqeidCuJgGAYWaYDPFiURbJL5EiHA7qlZOoPrwyGpecmZY1xRbSrdHdBbZVkcL
y3vQMlXgzqGEzBPd4doy1l58kfcEn3XUZzfYQUBrLZMpn9KqZ0ofSG8LZNBsBZd4ouGCWXdoeFvH
w7BlFYRxnTo6yKqWMs4J41/E5EfrgfuRdHWmjbY1IqvbtbQFgtzPCJbz0yYcJjnUPZLmXRWxhNhP
bpsy/0XDIMxWo0iG0ccnhBKLnESxWLN8ckBNQZwAG7vYQOOdg4UjdqhPyUAvSWuyQD3mLUjvqDbT
uOvjM5LH/XsRU6xV4w+iqKPUYs8s5xYqsCqOYVd8a0D6SxFPqVxX6XZaCbYfNq4I+VvD7Y5CrdDe
T2AEkJ9ToMRYgxsIPqvWXbY8oBtE42eipYCErCDkE8tSkPZwS5lXM3C8vudgxOPjm7zoBbZu1JwD
1Q6YziCBNToHRC/TjQwjklZdbtlYUn8unhCumHxm+KnfEhSzfmnUOiBOQFuZQ0US2KHBZxxNFcPN
5N+HMfP7ytMYskBAipypYZYsOiPEL/7A0XABGZmDQp3t6ClxVMEYpSV8Pmxey0nMS0mNR4q6zQvD
a89Yk1cC2V0PmgXgBQWdAZVh6NtwuTARW2wIUHTBtNtL+9oG0dSVIvX85GQoIxE6YRm/AOIo6EHQ
fIkqgnhXVSk44cimdxKkrSjvsrg0BetGpD9w2H+GHsc55zhkrfM8+mkZh0v+u1hn8hUR8r5fZnGX
/vangvzAc4U35tbDPyoqJhngn1p7l3g7FcEfkjVD0YGI5kYWMRnKUJLkBXqP5HdnVr5WXaSVrdJi
5d9YNkCQIin2gRoMcYH2R/Zje3a9rxWEKqALh9FAE1A8AaHUS0xR7mcFiREWDGuEH4nxNlUyTJVN
qWBI8Smd0J2UNDRp3xg2ZB4ocdnAqg1iT0hkN81k7XnL7GEzzfSHceNTUbWALW691QCUQUZZMDcq
tmQ8O1SZXhnNFkGWWWxbXYlw4rTkTo9BRdGddNUmpiIrB890D1jjdipTpY07rmhCHlLW7fzyNjGw
7MVNw8mlpcttkPUQyxqkWb9At4vGb2uVAzygzIRkXrh6fNJhL0S1ZTH7if5MQNTrTXY6mf3ju13V
1CP0UlGKyO0V/tFw5pyDxzxyDG4GfrE+enHMdE2RAaurEfyo2w3mMXfQSAzoVrFDIhiDzPJ3OPep
37QI2JJwQvLEceHYpGvQo/q5ytjg47Q0bUfKgaAvRqpOgVGpK8ZxKed0Cn97FEGbVYAImLHCKhum
amVi+RjjlwUNyF2kaxbfGld31Ea6ZkAtspJRzT/JMTRbmRuJ46GbUdHXJKXBTx75Zq21CIK+7oE0
4reQPsXZDObUo45MT6sx9brvIlxGBhUu870SHS2o7Ykethol5UIOcPNVd+BWAfbMtz5BR2cgb2jg
aJWu2DMY9CF5tqRfNoEue8mhkELjmy7PGIyPSRklLgqxPbvIwODOB6Fy68EFbM0MZ7FiXvCC+zlH
hZO7Dk1BEPW6xTPeS7jQkLirxZL+yrxdUcpDS6uQZeofiYS43yBsPbNuzvfWNvkhaR98Myzf6mKC
Sqvy27G/1yvQFuwmbf5JwS2XHqYoxYnbgeKjSgWiDUAQ4aKXBbvmAN1EItGXAzw44TMbIwihVcDL
eZsRH95HKs7qMXSW4P/eeAMvJQlRfgR7uRJMpW6rA0fEgKeDc6KcTRAgCmbiMfbP0aYoQrNMJDt7
Pt3KVrEVslESrKrMZB8SuP4JzutgzP37lM4L3MMHP1QlONJFWJG0L37FEYIbyg4b3wsNYapepm22
jGU2reIDCqCFAcHhwVgixh6azBDlwPYBbMUWjACLn6Xw5aoqWqJhrPliPVQ9Uqqtyuhg4oe0BYUX
TyQIDxDjA+IKuJ+0dUJH+gMlQwiZjdLer03MLGng6Jw+ITMXLajQHZJPWj/vfvv9IpYG+JP9xkOh
Rc012rZy6SBDqxwyXeYnMJUJf8DxYuZ74UfqJltT+kT7Kdel6IL+TuOUHg8uB6/3ZlgUfuSos0Bg
nACn+oYgIuS3y7alr3ojhwTVfYRRY4xC/sSAJmYVG6hjJfTbaVtibTlRIZyr7w7grw3iEAN4sgcA
iOhaRDr4pVQzwsNj5Dl2ODI9tlQkgeS2QXUx9RAHcE0bHyOU4pO/uvZB0nQb0Cny/sVuHs0bZTY8
2UgunDWh9nu4unqxfw7xxSBrtp9H/XPwfFChxTDF+jZQwPTPrYbK4NRS1w/nAsWArFuURU8ycj1w
F5gqgVUxhgowMNrkpVJ2ztCkyzC+s7AoDkp4GW+oqto0CY/EzKmtLQLH8SdLFpMzihHjVzn3nCn9
CIYWFSakGC4Fo+27kzQAsqucJhDlLF2Mfx30tsrDEG2W33meG5d6RfFAUCPw3j/5PVh/dJIpOwp/
6XvMPUAyqnbVYVGhJV8pzAgROn/kSo/ov4ppS15g0glH9WwGIFQNC/K0SuChy/JTUpNgguCh+ax6
kiM+c8wTGF+WLh9pjgXgi2DHg/+tmrT75NDUsA+5C7fnEJWerKRMcalxWbr5rusBpx9HopEEAYg3
LNXEJ4qR0yqQyLk6L4DySrTp7ziUOOBGGKfwUtECPTC8oAW+e3B5vGZDW2QqF87hWRaLUscRPItn
ApIlr1YC9bUKE+EObaKn54kVDApQrLS+HtDwcViFYILT4KQHZgiH3y5r4oxnD9zLANgk3bb4B4aw
OFVhu5dNVlCPVdC+2I+h8vIXn3h5f5MTp4PHUCmE8g6h6EgDHfGMRC6eqOhuh21VHVLr3BmRr/FH
CpHGXG9zB44o4/goD4FD6lyFT1pvVdGh+T2DDtA+Kn8hqtEyCT7izC1I3XJ/fJk3najSrXBZuVBf
J3EDeBW9T7FF0ccBcCktZTB6Pxg8ZccSZNykhdRZS+ARlOAfiezCqELalTrHPQTxFYm5/o137/2j
dTHKkqEe+C1khu5mFL0bSn+KkaC5KUJ3mydMZg5FP5C+WRjMwZt+3EQOH/B5+CkiJ5HPBYMSnL/O
rvdiSaIf8d75lLND/3BEN8AJJsODuBlzNNs1cu7Dtt7kqr9SBDt8TzEA/N0GVHwnSJrsyhaJQkHp
uzg0DQ4XVFX9zIGGzRz+KbcMefUNl+ssagZAAPeMtq6UCbMPwwrn9mrpbfIB7zaz+Jjj8TlWmWAw
KOlgogerkOQZQSRTUOXSaWTSpmmmK/w2Lg4EVTaAwznH8dXCU2MsRexgMq6xQ9/tX+Vn2Oy0yOyF
tIw3LWYZ7pAC6XlSJttNDZLt85QbamrKuFMnGxr9BOLK2NXxtLhHNeOEa/JRaHeB8LuzDfosvC4K
v4Wi4quH2U9I2Ujw2Ne4r1IYF0zV0qpoqyQwkrGZEFWwlAWiluBZagZ4x0Ny7/CcuzGllUOoyz3X
O7+Lo/Y1eKl9oYAVzDSrs0nldT+s8MhJ4Zd4AJgQkkPsz+ZngDM9bYjl5LxuW8Hq0WA6gkncDAub
re0Af/Sx6A4a8TUTkK8NUJpQtHvSIgWojrU7InrFGNRKW7qxisOTUZaLFuOjU1SpWoVe/xmzdZ9W
GGu7f9oVnVGNrK8pqSSj+ZMRSmVH5VT7rRAe4ra9adG3BC3TmSbdDIN3G2yf+2RbwqoHlcJgtrSM
tgYrqd+OC+36M3MqKw55yzJXJRgdeWjtlu4GYMu2lMhwLW5UDFJ4GU5u2qrVn7sLaEdsqoY0bGXN
cNDcoB1W8AbIpmip+Sy5qiYLhkmlJtntsFshMGfLAGwCQ10FZreMaAhoYX7+eYavkmoSDJ5Qj6ES
62tGvOUJ9bRAGH20UmCUHQuR1Bpp9ztqc+iBWSjcHW7cdXdJ4nXbDbUrev2QJ+R7Dtskr5xWoNBV
jCV1lwuQUStdhOKrtDkg9JyaFnEBatAvbrJeW1qeq7ZCSKyzBzJl27NvIOj0MZb72nap9zkmfvsd
1uNzjrqHAaxG/jVUucBfWQk5sPBvpoiIrQqDLrlEqEmRIh/b8bObSPvbYAe2Jbpo9hBDNBqVAP6F
Lk0P0mNFkKL9tTceGxtWoAWswJt2feMV0YgBXyTgns7bPa6da29n5LEQ+BOTBSyJ1hQLsd5WSAab
eHEUpZ6VSEJJtYSZjtizKZDjk+m5zqMc00TloB7AZacNoxEvGXkJxbta621K0Av4U2ejm0QrL6hW
PQMikvE6PmbRtstrzaLyEg5c/FdvihEkpJabl2yVGznYpPDWGoDR2p49Mo3hvQe26HAgKdBeHNc0
u5UB2UJgOByxOBqWgyh8Q6Sn9hJ9YimMsushiIcAWq7Ux0kp1wDfRgbDfNSd1tAvkcTyO2QdAvZK
4cbun/z/ODqv5bhxLAw/EaqYwHDLZgflYEuyfMOSPTJzAAkSIJ9+v96bqa2atUfqJoFz/qhi2qY8
V1f8tUVUBpmAL+XPd56JL/TCJ/FpkSUQmnUr/5wEZVueRQu7cJ5GEvkfNdbRKPV6AwoI8bGyJ09M
skesQio+MM3W9HEGnNEnhF65ueSupu+alFz3Z22jcj8DXjPIzl1pmiwiasY+Vbh/eXPaDtz2+qC/
Ym2a6DZuzUTNQVOUbcsLr0oBFJjsxqRFGJrxXOnZO9LnpfRpGJdAHbYlHpsUBCFxLmFAaxpnKg9n
DBDA09dSDJ764SIFFzxDCR70absbm0kDURqht1QAWVWphuYDqC9qWxP6p+PkYJywUgevLpkfE5Zl
ciR6gvmPA9D0h8fbmmd28sLrF7Ikdcqjxz8VVRa3XT0nP/ZB8DqjcQN+XPv96tgKbP21weEw1fTo
FI5lsXnupXanbWeqk/mX3yVkyPq2XfbMiUR5GxGW86HLEtmyG0/sCchJkvZYh0aPjPVoLBC2OaRm
N+taiQPUgnzHiVuvB7IKmj1bFo9WD0W1SjorP34gT5HB3XHNdA+BQW0OrKHb3caRzJsH0W1z8RNb
mRIX1CVc+e4erHM6ju72mVSLghTryFe4k6qq9QdPxOylk9Rt+1gzOQDO59D7hz4OVxg/v/PrY1WO
Ecd9VK3xqTA5LJeQ/msy5aV3tJaQamxzYeWQ5FwMDOgO9tOHq6JuezQAMN07r2HZNWmeGG97aHu3
7n4Y7vz3vPC67Qdpf3zkJFjF3RGKd/gTTP7cnfixbIkLj5D0p1njFfykEFKrB+ptvOVsvHI+xivT
/YU+Qa7EkWoYmQZTEP62g69JfQbiqi8DMen+xTEj5SCBiflGtq2jHXSOw4lDmYSXjWNQ7y9O1XXb
BfEPxBHdVVMpzz3AlZuqHkbnfhtBHtKAkVW/DJ3lnw3Q985STkqTvPGg1KNfbYQCBYtSstrn0Wq+
UKtiTwOY1nL4QSW36A776qv6bq3ZaE6jL6LkeV/DVZx0OKzjkczzbrgrY2efUt+DQ73IvXfoMqn9
Sh+GPjDDfVm12FyvH5K565Ndhj8N+fL20eUJK5hlYPPkj13OxpVHtI6TqgkTZzFmmNy77qGx4/a3
3zrurZVr5zLFXv5uwJ3wGq0WMsxvlzhK1TJNa5Y3xfRnoV41OkKONb93FEEUAsiqTbI13HoMxrps
H1cZbt1NIejWBQ5aD8opX1ioJ8605on75j0P4/yQhNP0pzXLdMOJJn9VtLOxUY6m+r1jshOPrglY
dmck/7wx8VdDru17ZPAsjgVuoFnlX8UaVymPiEr9buHgyoJm6M/VVLTvrrZBeHLGVgMVlPZ3BDCa
cFe1+fJf67vNY+hMgHkNE8iSBkrt4rat9WwP8eKHr/U00YKpV5l874uGqijUVF0KJZNH1BbgVnle
RH+VHxTBics/CV6HaBu9U8mwZrOuLhqCEp0mTOVahd6lkN5+hjT374C7gPWCoXulNk2egDdiSpar
cv0beGSRz0gjOG6CWh+neKzXk+kHbU9+lXj7U90R8FNK4kCOMP790ZElAWrYxWQWs5RA5ES1/Kr7
EhQgXq6nS1Fs+R9o7PErrrcnhOVJnzVRkIB4T0nP3elhp0tn0aMowxcdHadCg43OVb4t2W70ep7R
A02HUDudPnstV1RaLlHlZDw5yZByuE4tcySbhbb7SiBNHLArmG5cXlbqdm/mCkcvO1PS/GY+6B5R
tjpsYOEkLxOPpM8ytvhoMceiwXnfVuU/srVCcyhZ5j5pgExctrN4+zsUKDsPJh+r76jkS5EUUusX
/KVRilyuKSHflv6xljZqT+s6TP4vtcX9txltA9bsaIDpSJfbBzm3BdvBfsV/pOuIe3rApuTXhgLI
f6z9fv1V7tPSAzR2VlxIGGprhDlTYjhVUK+kuxQmyjolePlj7cEXTlgjzn6+R/lJOVE1PSjRmhC8
vZTfZTw4/yGBLeYUhN1xXjeGIuw6fmXqH1vrYJXs4jX+FnvOi5Pbujn2vZ3LszQRzOvEDHZfDX1z
uzuJS7ZJgZoj4LsS8Bh2PmrZDOMrjyD739jZxj052pkNxcC1mo6G2VdlmJAG/a3HclnR4njcNYLj
3724+JZANBUYW0YParPeb5NVLv85lSAX534uzlUd+yXYsNElI3ov51PpysIcEAj1SX9okYA0WR65
9CC0iWWCn/aQnyrMWf7ayCHFb0m2gFWblWO8mqjnOdtpzhIHt3bHj7BFRJOaKljIElF7HafrUuSI
GxIfcNQn1CJhtgm4C2JRRnM6oe1HDGbCprotJjexqR1H+S302s+Pm1iZ7YKdTEekKE6SNoSI/vXF
oofDHExWZ2IvkM+YGJFqtvW6FWlObfJy2+775p2uiwHYl8NTFBoA95RLN8iPeuPyShMbVWAz466O
sA4oPxJdJ0iOgqVibhTgKId+CVG81KiL2KM3BZMxtnM53YZDuYeXCI+fzrSciu2mLRo6VCp+GXla
bRCvkD6yL9Hi1fKhtHX7MpZ2+mCfydm3hdO/Frkrb7hqtJMl+6JYRPf+itQvrbiZur3oUpzVQ33M
q6l/3aBx/9R2Sx6D0R8NY8xU/dNMlODNMLDDgcJzoOKExlvvEm0+oxfytqfa2dZvR1RUr1vEc37a
qaS7q4da3yhwRtJW4Lqug6k7pU7Xet/s7B1CQ9/rfg5R19TZpCi3TZu5aN20CQsnOrixtp9t2dkb
rvv9LgKgh9sMyqLNOJ1eit3hf8GcGCzUwo2zNm43QpNNyQcf5Q5yttAdjExhP7bkqONguvXq1rwH
ZLrLw5DnAzlYZmvhwfx1uCUftA3IzxaLxMSo6mevMM16ty6sS1WPbDLFhU+SrBd2vp9ugTu9b94Q
nmZcPagJPHIwTz0D9TXUqqrZTISaIxCTJm9TvSfM4p6txjcZ19035yECkKZoy2cndsrj9abfaWH1
4/ybZjx1iuMcopU2hha1iMqn95zUC8hY5uL4LJNctlnT9ZwFXOREClLixk3WwuBwn9mNO8IGk1ko
WcANixijMKcVjf59slvuF8Dqdj5gHtqrIxIPaGMxrLp9bWq3/ww6AIqDCdzOv6ElRLf3NDp3kFre
Mo5bVpVeCYeGvvII9aPb88zvicRUS9mlgE19D3/PY3yUU1mNWRuqAHrBr9kZ7E5m9VmxRfSPmkpo
c0PIsz6Hnp7O5bRR8GRjpznqsqjbH23e4F+q+XEZHTp+xVEwjnAjYb+66CrXDV8E2ZS39McM+iD3
JgBeFKgU7ueCTSnj/ivc804+HMu2NALJQtd7wH0hjW2XBhMMq/9GOs1Be0TjpLpu+yVrI63/s01T
5PzQcdseQfmR5y7sPn/CaCi9DIpYlgeUhL5zaJ08+pLSEr5Aa+ic2YKS2WBokvIUdWF03wZm+sun
Kr6dcRvHo2IHdS5+H0UwZ0goIafyghk0qr1pQWFYD/Mf/A4s7AjGvYch2vefM6/TcKhysd5tjOL2
SPGj84cUcnO/ka1Vno1w4leDuSRIvbZdpku47AyzstONd+BFoa+utMQKHvxuJQRLoyIFyFL5wKAw
EMnEfpBH77vcQG20t/rJJRjzMX+mLLiobjYEHeEhClbTkVAV+ctBNJX0TpUYHS6AxV2WTO2k4MKa
t4lz3sIQim9y2/lxJxpIHRo3nweeUNT4Ms2dyMAWTElCKGNuLe1T3oTiiWAdFogxZiBp6rj2b9iB
sK4tvO3ywFlpBMZ10L/T3tb+IymfCERcb6zczJl3sFWw2CVKC2mdkVG8t+VHWVWx+L2zPxXnAUys
PfCEDqubQr705oYLUq4ZGlXgPIv0KMoMkmV9CMihik5LBOR5MEaG5mLcCRV42Hg7VzYquYJneuQ6
GcLO+UoQtX7XUnstP0I+y7PLDhJd/yR3c73xOv6ASq2XwyTymD+pCk5qhDbOa1WEBoEylqc6DQTU
io3m7helwe34QMhtUZ5809uPptFTdTBVHfqngNUMloZqsOW8LJPlCEiixr2ZBff1uaEXztwHQF/i
xPoV6dSDzYrOzFiAmDUYnnPBsyJEpsw63fl6oYKhzzkH4rjh4xVC/be2Ybic40rnARNI1ewcOCKY
7kPLl3foVLW+6A41J7CQnPw0ma6yegGr259kvtfF097C+2fh4gfLKeSOiP550Ri9Y4HN7clCYUa3
dRLPf3zea+CPzgOQG0MKrVIHvJZMvK5ArbJPfXdgeJoe3NGp72p3Dk6NWM1DMpYuYQJcCY8DvQNv
SCTn8Li3WBgQBcaz/7AgfTCszb7/MkbBXhwmRdLoba5M8FNOKnnqArU1GVR/Z47uKvsfmP787q5A
/rECLZcO9Fici8uSKFCV0A6ec4xgHFlpgvp9Wwq9v3X1EDaXnd/4EQtoQ2hbiCDmLBpvvMf/g9RF
rTgirjqRWnFt40bjUg+LMEPlaYo0MDpg1t0le3Hkz9jLRUAUB8rEoINISnINiEZm6UHVefFv2Ztk
O0d4jLasTvbpL6pYtMAl0LaG2Qj2k8F7fXSrMr8lvFaPx9W31ds2hzxrVzLzddsK1nY41at8vCi1
c9BrVX1aAeqbhtzDCF3z3203R/fw1PYFKcr2Hx6oCF8BKDcADSJX0krKphvu1ypA99KbNTgulazf
l9EFhTHchJmD6HZLR4idV3Qyy1+7opxkMaijZz8s1zztS+LIrpD+eLcUNr6dyyH5OcAYP9Lj0n7P
ycIyNZeBvq1VI58rb12fhsldfjmjnzB0JKt5Uvxw4PyjbD9qxVC/a7nYVI9T8N3tvKnItsh1awrZ
3XVqd5i7sN1lQeLYB9U5MIncJZ2MektWehfuf90F3H1cr+J8LbtfmmLHdKtb5poWxssrQueg4sAe
r7jxsVpCdWpsP553N+q/R9v6NzqX4c28OP3b7M7uXRHQwpkyKZep7McySwaYPjl7DwgolyNrtHlB
evpf2aOqIaM8SfuaJCLRukwWJDEhZOny/dKWyRd+OyI96iv9NKqzE436CR1c+HZ9oc+NB6MnLD82
XZDVpfcLfY77+L4Ywb+9YAtSgnfhl6VqPxHyJo9Qv6ckaV/6NvZgN7lrD0MSnOp1m+8Ksh16Z/mN
QOG7WwxKhH67G5AopvxbC4oV2vt5nIef+URI5qEaEeKYt2oUrFckey4HHY/rkKGUC9/ia5fUUUaz
f+jZNR9kSeMi+WR6+i8Md4/ScLeNHva5VTdmDucC5HdSKOHjAe1ItT7iU+fpBjJA7R33y3zah3VY
jmXdbITXjG50CONG/tLeLl52DJ/vU4wppByK6WkQffGfQS/OaEVqw1fYBc7HwkLxW0wi+NmLzn2C
zB6enbntblUhzJw5ZeOfCu6Ke3dYu2MCDn0Hqc+UvGxe929AZonOZrBlGgdjeFwQDkG/e8njpuVV
aLTqIzBr+9ttvG1L28Stbymd384xGmn4MrLR38N+i780t/6tB1v6L+kQHEWPLjSJQsu/AFkz51A5
XFj7QEJl/1a4mik+VuoOpAybelfs4w8v186XxHlyZAyAu10VcF2ye59iCpCK7o13XOYpeIt5Vy6N
WSvYDAJdGcl/FNzbzyTE8leJKfL+VMnVdGFlgd5PbrecuS3kodfPSN2Tyj3BrUXvqLi6e0bkgTca
Vfqz2wTtB5dzBHOXe7eOIOATDcSWDwesic7Zmri9c3qU2eiGRA+74nb2jx+I8sWG+HLaqhaPUd/Y
172ePJv6s/JOK8ag32LN/c/KTMpiuJi2G4Y1sWIdCfIfZAV0n5b4HkTDblB9T2Xu8/cXeQU0olbv
N4CAfg0RfyJW2UKeOTu0/D01/PgzCnAi/5mxi+TG7QIBFJl46nqMEFKzxQW2gdXwvhUD/pix76qj
GZT/gJhyvNPII+889Bupjvr9yZITVh6Q57kik6ZHCBmXHHUte+QRpHB4TsZmg9AHQHzLi7l6aeC8
kZY6woI2F0Pxe9nyfsFfhYJI72L4r1zmIptDvN5pqGXC0iArOiTcutwUisGArGDGyMcdx4UG5V33
b+WCm8CtIEP0g3h/o7lkWDJXedNaZWFL1MAt2tB5/XJ2CxmeLrtXqgvjiBu8+PQre7fsYWBEeyLE
8j10yjgp4Jrz7pdqDhGMo+f7zFdk8JdGFab7O5VjXz9FAO7TXVe7nseqF+fTkY1ll+BcovmJBlK2
qFKa3u2OCExMnam5HXfWqJ7e97Tdx6koD3bvGznwa5nGu8Xo0Ww3bBkaBd+1QxO3jx1iw50QDIjp
2TNFF79Oamv1mwhLhHYHqPtqP1WRyqNnHeex91B0yKKPUhbxDW6Y/T8SrKvuUG7dUl5KtoDhue8Y
F04Igqx1TuXkdvH+OIhQReNpZsOoi/McgdJVaazWccV2l+BV+6EUityVG0/v8WcP5xCyHMG/42rw
x23DqSDRKs9nf0LIUeGU22n8HDbohiPi2Bjlgt5zhTNYoJ5w7lt6pCXdcNfaYtQcdOvOI7pu+CR1
sKjrbJH5Jizdxx5yKb543axzPkn4G/WXg80DPzW7cld94+WUanx0876KM+qzSi9pvKLf9Rna84Vi
Kyee422mLIw92TlFcWWKn4uIuIzjhWjJR5Qw0wKOMftOQ4kntoG30G2X/mbFXRfBgzBr3waoBBLW
WGvMISi8nHDyFi3msULo19yXQaTzjN+7mh2IMy+2v/guSqT3obFfC6Za5+c2cTr+niOns+wEWw3c
lxZz0TmfxFd5pMvsTKvNS7hod3ocIXG9G+zSg3cmJWNCHR9M8DE8A82IGcq2XfUYjtB46CBnxz8G
sDXRuR3yXv8Lw76ZIWdQHf/AyZD3H4O/uFDPxvNARXyrmFHXanSrR9vhdAUrpwXGO1SYj/LzbkML
scZixnXhO0Iz7HYITrMiJtLozkGske94PGK/OgnPr/xfpa4i8QDJufH1TrOYt8ccViv+iZsFU4HT
lwN5tvuQ1M8tcuEI6WPv55d6d6I8Jfp922+6DVPe05xUM4XSeeSzU+yC/2iZ8mnFxUXEy2YRPTmz
1l62+iNKZODGQdZPFG5wCu+xg4yiD0cJ8EPJ2DQ9iXIF/0gLoZoiIfBe11Ke+Q2T6OI6UYM8Gfvx
0t7gV19gjKMJ+jwNzVAUpDexNstfThsv7ldQhznOEKMxqlCzrsYcmhMH1DUfKJ+S5TwUTD7HkR/R
c7NWz4E++xs1mP4NB3rMaL1UEwBR742+/3t0BM9INDfCE4erTJ6JV2DYUisBWTlDK+Yaae/zFbg2
xc4qhizn+4wWFH9XBOTgi35EgwEMn7vvtTP46lmiEqqfcjeGC1cgE9O/JZKyv2XYjCYsSiV6bTRB
QV3cujpx1zMEhRZfCE3y6d+kBjnf9B4o7RFlb5nz0BabOi/RYrp74hREAsReJ+NFK9uvd6LP8zxz
I0Sgh8QEfvAbq2lQHwm5N+a5RsMkTjMwYPXA/1vJdIticDEsx7DWZc8mDgRYqP0oCm8MeUo9onUy
pymNl7l1y8N/ioG5iw8GRa16OG9hfedWJqpazIk7xYM1mKqoEnc00q4xxwBtDZDZDTHq3Blhj6id
ScealoWuX6a7IFiTEaJ11nWQqSgQmwYi0ZtLiz2cA8wSm/iPcMccguDW9dcHHlhdXrgPQvNmbEep
Gm4G/v2VEkZLYCfMXncGadB6lSJv9YGXve//4QGkp7oYXF9yzGFlHYifk3V43hQZ71mRj2MkL7kk
rPbHoIb/cwq2HG/hWwN/T/3CAfY/xkDB6klHdV3/vhZ78666ee/gfI4cb7IBcYx2F86Z6JV1gxvF
W9RN55aPZBvfQw1I/+lgWPE2kFne++chlnMbvnm5j4k5LalOCDO3WuKKNapQbXzbj0X/b+UoSQ6i
XevkJAu9atTX4+7s59z6jbkngxz/684atT5H28DlXRE+8xKZ1WUL8pvOHkxLdg9vxux785+BaHUX
i6KEWQhP1UDNx9OSDFPTHYBBRX1PX7oIPqN9oK6THqKlP/WjpG4hHfkQSwdPOr67GxUGSX7fRaEL
ENHSehfcinha26PPgclJi5YxudtA/Ycb5AoLpLXy+uFBeWPT3EZcsTA4BoZjSJEOmISHaTfuKeyB
Y+mOt5QhYorxp+LDF00xXAAmE+FdVncbffdtWjlw/5aRP5QffUNcl48GtbahTuEa9xkFE/VSfbrO
TYgiqNbogqwLjnGUK6CCx+5oZn07+wno1NFQuDTe99rFZUMQUhPNh5kg1OqljyGn+7SN7YDQGBqw
TTcxVcnXRDLgXIDIi7IqSQgkFPsUTHVgvCOJ/KG/PsVy6fcbbNVj/wdTBCwHv4UvXsYRqPPejRFQ
l9koCpa0ztglf8WtrWkUMEAVeYpBGFHz4FFifddi5m7gifZCFjhEc2HPE2Prf3IPlb4NdE7ihFjD
BZokUsn4Y3fKZPpVCqQEAedak4y3sEBagEPCig0Tlo8gZ7lp+JzKrIwNFCezjgoPtoib5syGPoZo
nmTX/m1JCyufQ5Itun8oJVX5zzfX2s101uSPo2pHwLYxolWOwq2lJMZNjIN+Jryik2Cw1Vq842to
65sFaerwFKJBKF9aF7PVaa+DqL8xW62ZgXZintobv2KWsmmElRBfZ7xLB9oYed3X2msuJfL0NDPP
auaxW0/tqEWNYVwn23oupeMWQ1avEAQXvJsQ8fm1WO3OWZqwP6pucr+3vm2bF6T5cl7RpfLu3XZo
uG5rD3SU+RwP8K9hSeL8L8r0xYi0XVBRZwolWBRnYT5G4x/HNvm+XbaiiJZ32RNa0aelR3pTWhBN
QpALRA7ofbwWjSSvV8YsWdazYZSprljX05hUsfrsJhB2LJGOaz+QWaw9BgvuH/enj6yGm0kE1TBl
fYDk7HH0thiqa3Od4uyQAIYCJhiNAEBym/zE7c/BuoKYQ1HFSsArrhrK89R69VUsBi/qQ6I7xHu7
np3qc87AtFyGiBm/ZgSsG/G5g2+gZsVck3wEy0BKwwFMMtc2XaKgbv9jri8Q65Ixy6oiIWHz+83X
kSKKA4T1Fd5n8Q81em0mLojT/rlAdLW9F+i+CKYQXNfZEIsw+Mv9ojgbMZaRp5pXoNhrSQpAlfpK
5upUJZWnHvFaiuoY620M/ssjJ1rnQ+B0gTnVRHTVzCRoli0/YBFOXyBW9PoGxFvVB1cEwEApdjsM
uJtsPbTdRSUIEVhiaAzhrJr0uLlfR9qo836W13G5GN9EtFqE9nKp6o6sSB2V/3TOcYZKtLCt+Ynn
Ot7OhUcSAQJ1bQtSxRkQ3atxDDcjAkFWEs8d/f7Ptve5cbKxXZkllmnlBQm5B6KfBNub+h6BDVbu
er1qAqZoqbpLNSwOuhPKNIho0HPjbz8DTTXdlZ8Ixzu8xMQ7iKjeassQiXnrt/SDaTorifnsohPb
DponeRT2B7kS0HancZtBYza54iw690w9ZUbxqeduJ2FQFZ+buGDL5as28tzJJURBiXjJ8zGTzTZH
FD9sBe46k3utvOdz37fHxZb+eAr0uiZ/MKJyYmVOrDXlJ0XlbT9HCmo/UYAFn2PgWm6xEUFRdV8v
EgTwiLSUOAbpLW5553q9wPXFc15PaEY0wFNGrVC73+ty8uYPxs9ZfXgGDza1vlxV5r51BK5PBrFo
yrYFx3h7w/Pez3G2MVVhpV0jLlDBCrXq+KfT4K+Iz0o0S4FiNK93uqPanmDweEzsfFLNvOkfnt9p
YxCUmrIPYBxGFJs3eLwWb77MmP1qTTbRvgxPbsSb3YPtzzuP8DiRvPAD3b0on3d25u13gypFfEna
5eyfpqBT8WbgYK121KWOm3zxsQ7beZtCNFA4Jm1dZE43aovETsXs0c4abPtfQsqwNzGsrYHHmxol
6MJhwMpK+KnUmq2f51CtQqUEXwQigXJEmc3tzYUbqvudnOJ5OoIxRkOPqGFeQz8LpIWuvgSM4vUb
5QkDanIkDtL+l+zFtP0FB3D0X9i60HtdsK1G/8qlMd63Y9W8NilMaNB6Dy3qaTMfc6df+7Nyqpn3
ezbJGsVcUoXRMnPtQIzEIULoiaOldXTVnltAfrIYPIzsl0GsdEpFY7t5H0OxuusdOaZKvzb9GMvH
SYm8f53gVetfakDOdSrNnoyPDhRcmPoiqCnZYbWvviSIf34jkUxzj3CLutlKz3V1cMqA9kQX3id4
2wH9w1dnY2Yl8sTvr38DxPa9XbfYn66yyY06rYkrBJZz8Negu8sLZ28/pGxl8oqPDdM+e3Lj9Zk7
ciJfkrwO3YsC1gqO0cAJdKd5LtSZhCcfdc/okBQclxRQZJvFaH5LfIdjrskCOzuIrJbVcihtKvCf
0eLswSV0wwTQk4ybZdHnKU4Qy8B1mx33jtyi6nblAQvDDONA1N3ARSlvJ2w6AM5Zir0Sxw7GRmru
XBRkKqOeo0TyNchYTH8Iiena5WAKqGGmeiUYRUfj9lZkO+TV/1c1iwcZjW+N+TKl6JEapRSFpi++
jc84MlL/GOb2jHTSVI9SYbehiXr3y1PRzoW86OBqViZ7gt3idrY7xi7M6cNylaSGuK8f+Nacja3Y
7UZ0AKZQ3g326z449bvoNMNHt+P8H3CtxQ/MYL37vOKU26YjHnwHjwAn6/KgaxX2p1LZRY7IRxIn
/GJULwkPw/rLSjZ3YX+A16bbkh10WcQnC4S0PNEoluwhCJCzzxlyy4KI7grzxlrfJ7aseqyifq+3
f1NeVc2DajiwbkoLr3HXo//FGMidtRJP0rhuNvdhXAIg1kVf3y7QozXBRDuHGT1pCmCbjBhVnnb+
YPKyluE2nWdyreafE6qR6/k2+FH43m2s79+kJcTj2xL2LQau3LMRlrse3vQdE41DfEmIfvZ9HRJ/
OqmqT4ZPdAIb2zPDvVP9NaOzji+IHQWDHLZEXmMkF976IjbiiiHP3HLPkFi23UvcLVfdiqtcxv8p
XnBJrmFrRJQmg8pVeF8OLYL6qUDLcdp1vS7njWyX6hiQdCEJZpgQXdw3RQRwlwTWdj+GIBiTp7HZ
oRyNXvhdTcz05mZUri3mlyn5eEdmH8nZe+5qcKbbFkC8OUo++yQ5NLZIgnMRxdPnfE0AwNeZbOhH
Vt81X/GiiWy8BeaDZZLgTc6ZeZqev/toxP33O4+DCkAerd/IzO9BNtTvO5EEhokNwWzDYB+i4kSs
lmMeRCAxis+WAFP9Ez5K928QxZCi6bDMpXlAfmD2638Y3HQwCW4Tr9fA2JWb9Nv05JZT0UTHLRlc
kOdc+/SBIGHFx7L2jo+RXXl6e+TeHGCihMbTgcRyaOYVm3FSBuwEdSPnDs2wj3agBtiqHvMkUOKA
CVRPX3ab9/GCVnuoDkUVknoQM+4gL6oKQ+on5TKLlHFqAeRhV1QS2+khKP02ebPjkKDkDcbYCVKO
r1Kxf3gE9KRgY1bif4kVP3KMszSr8L3Fb3uPvR57ZZVzrB0rt6YqaZKDxkM+qEhgKpOF2+/Z4ORt
HDwWrsfkcdMEilLnUA3eNj4jvFlK+cpi5VMvTXFqFPysE8c3N3ZqSZk2fL4zfuAtiQCa6so/kYTn
eC9t11f6RW7A3m+awAT3lxPDfP6PozNZjhXJgugXYQbBvM05U/MsvQ0mPb1ihiCCAIKv75O9a2uz
6i5JmXDvdffjhww6SXNDfhho6+ROfZJtoiLMIngKsUzuZzPW7aUudU8sNC+DRJfHwgYzVYfKB69f
Ycu1Be7a/loqiiAuqpbVPuwwLv7pUyP5ZRSed5mT1CkfSMFJVkHVM8rsOoIg3dGZJKrwBkciwb5d
lBeo/8h1BXCCFutFQbCjVjFrK1GCTK17ZF/Opwm+ffYwp4wCtQfkNKUPHHXb8sTTBhmKg58jkq9e
MvV+WjUIzob89vD6Ez7kJEby1wvejGMZlzdLhJq+gbnIXRkdKHb5V2b1qs4TgdNgV/GeGqptmXcc
NGNalsRzk2FPGrdxV+Xr1wj/AvobJVA9JgWM3hkfLT/ozLRPB3yluAELDt17CEFY5Vp3SvTjihTF
0Z9UU4rvzDHALWObYzAHR9GUJ1GOY1vcXVk3at+o1WJf0qxh3UPNUcAtz+Y6l5UMEgQBu52Zxh5j
EobNyCT5JZondr97OadEFHDZh6P5j02YhOQWqedqt+qiqlle1OzBATtQmu51N2z91v236iEd/I1J
VSGcgwiW2tAKZHp+o+uK8LAjo5vZp0YWbvsM1SWJ5nO8+oFsLiRNxuqeUE516Fm+638c0LkwoVXh
vBuJnkIQEZ559ebIsL7Kcf67EArjfZmv8zN3iSQ+un1f/hY5JtTNuoTGjzm7utppNyuPL//gmHT9
CPhS/GYTnCZqgmCKbVgp/Zs6WNT8H+O995gHXYmKaYrU24WGiBKhp0E8LJob1aFxsqI+O5ycDm1j
C5905qKfJu/q5cCsPMV/PG6qPXiRGY4MdiHclDMh5epFgRXs7gvewvXPRJbT9djK02Li6CS0P7/x
nI0Tf+NGfWTf1WSZMDasSl5z6DnNXb2owqz3WpJJJKW4qmnrKU+z+ATTdSNApaBgmQwQFtpiwLEk
FnLleK2xyh80r3h4GHGu4ydePO5P0xS4vgn6+Jc5jIv+iMOZxXyCByb4jPZstFtTC1LvBbmvjGNP
iZ7ut3YVO4S67t8kOkD3Md6oV9w6Pu4GWKfiU7cJXRpNj9nsFBo51Jcq6XwPxHnain2ndWVuS+yL
w1NI55n/get2DD7yNjDiIUs4Ztw4NJCqmxKnAWiYJmqF+uCEGYRnoFjNReph4d4edWmK4QaW6zHN
Cmi5/LBOfa6aLBtxouZ95P9gz+uUu1UVNLgzRpy4OhT+Sl4r8tzUuddlM3Htbi0bzwadN1nfizps
5zvcQ4Ag5v8j4SFJF48B/tBhkzRjul7S1onGL4e3ZTIyLnLU5KrSFfx/UHLjGXxuQLYmfCfoc2gK
05DzCeS78lS73Fo5M/ZjWXYcYdM2Xvb84Za0JRaBVQJNr2/atN6GwVrj+YLBxoUUb27WTR8+B9MA
y1nC/d6rtRPcMEZF7k2OAc/cOESgAsyhdV+bjyAMB+fipjjzOb+Hi8D6lupJnQRH/PDbSQcYcLQk
hPN5rGuSpjLt6wecpkvHxOXH9d4LFQMDc83MUyXBwwXYBXJMjc89SnlOlR7/y2w1uJKrdgnkPmm6
JTo0XKmDFwH5kOBgRahV7jCHjN8szcu8S9jCCZFWs31ZnKoaD0bMPoSlHH/kvRjmtb8GM6JH2sKn
ad+0eT5jbqiK6nHO5tTfubzRi3vb2GsAYa7+lGR07nP8iKTwPDzP+6gJ7fNQYay+9R0oXDcLj0hE
rVqJS0N+iRGZoYNT+RoTk3riSEeCE0yT6x8HQVoatzkX80fl19m54ZFHHMlgjX/g3VPqTcKDLDld
PS/BBsSE9PgkJITFAhNFhJoAmYwPOGZr/+8MUyInLRrQ+OdgZ7WKINc0aJzG8NGKARpx0OAoUXAB
xy7kJiaZemkh0ZWy855uXVoIcpd1nyfjHECe3VbKHSfoFY6TMl/33n88TxscSQPBuba75CUO1uBI
eKxAeeUatu71YvOAs6Zof5LFCqm3SzL0X4A7CQ+XsWmTa5nh6KR8SLlgkBAj3CpxM8piutCy2PBH
z4ROwcGHXRyBa+8Lpz+tsFnsE+AOElTs1tq+2QJfMTiargrsQ9/X/n+D7/f/yIG64TENk/wezGa9
7qvSMFW5HTsKqzIrIZ5wTf8xSbBy/Azxrk6HnGHrHOclmOgxcxqgE2vp8+8GSeF6s26jsT5kGFee
8cJXBLZIDt/CDexJjGPU9g78HP4z8a7u2/NEXZ4q/jjtoVEq5KYAlpEeWYYU58L/+HKonHgtX2S4
/D/GxTh2yVwaX3dgDpB8WVr54nJXihAr5uKv30TTa8wT7q8jgsTelsMYq/uxd4c3fiIdfOVtrc1P
WHAC4qg91t3JKyfVn4tGoYwOvcyzPfoxTJQ81YQRPEsAHlWkr/cSwgS+86JszZPAx25PDqdp8CVe
U+e3fLS6H8qKm+iwqjJ7NpwC/Z0MmK73oDpxLA74Qg3ngrBIdnDR8VPn1F1gYVHadbtvW49hvuXD
zVRUshoOe0HnQv1Tdw0kKQ5bmW4IRXehqMTORVXGmZ5ipiRlNjRTdII/nAPdSCrGQiIEki+S3VMn
1sstSszQ7paJG/kfpwzkchYDmJBH180ze0VD0aCKf1s2MaCGwWPAXAdcrJvK1Shwm5SsXbU3delg
O4MFF97nKIz/uNc54a8BZ/qptFdWL+jA2D9i5OZ79EHosMk6U2ZYZLzl88G1zokrZ/LL6am5pA6Y
LqIYQSEJr8fxU84uXh0iPQNkIfPpAViGAdwCDaDqedso2HXAWQhQY54lpPHgk2zlDJgNJcCBekVh
570qxXZC5R/eyIuqY8bR2zJi1SA1IBNK9z6DlVOd+zTEVZz5+RpehpSvPzq8lzzk7tT123FBX7lw
MZwaJioJm2/qPbyNkhfNjmjnKAEQ2PleYMmctj3cLw+vVBK/zKxj8qD4wPznQFC90gd6ILcZhlT3
kNZZmx0LnbjnVjZDcMvJkkylrq+oF1ar4rXm5APoj21BbCGvJkeLwMh5P2w8Ut8OPYV3QxcPDy4N
yM2Wzq/ud+aDgyY7UfEdccWjHQKB3aGZpEW43Xhl50VcREY57uourikqnlIdn5gEEEanuXbxmSEf
UWA1r+qZpwEO3rUs9LKDX7RisER59tOjHYf1vovpnB6zOWiO0VURjxBt4mO0SA2mNSUQUN709HIF
/qHjD1WfkEFylmR2LW8/ODqM1SWRnF28d0864TjsCRQWeAGIl7R/ZhN51W2tiewemdrakYbVKPu1
KGw3mfESeRznCsSdT9rgs8AMjlDKzvwewfJg9WN8oggj4j3hnBahxvF7asjPHJk0126XVyGPQs7y
xMDzOhJ8xZidg5sceKG7Xzl02W/wJ4j6PwiQHfFpN2uLBsqgzFx6T4niJjkmiSG5cfkn4/YV5U3y
pokHHhlYQ3iCl0+esS1ypleUXo6BqC+yxVrMy3nevjc6XU+99kz+2bhrBktRAEWaDqWynSJegT13
Z+YICIUWnudvhD+l92B1DWrSgE3kgPcWzchxHFBCicf3Deu1ojKJlGlNQJrX14qnfhnNZ7l4zQIZ
qF/qnQ8lLN2j+4PqVbMAmcMn5OISwVSniYLK+8SW8bKLWzvRGlNMpvSe6RuZ6t9lGAYUhCyRgHsA
zHj+B84peg72gtWoPwsVg5cauz79GlBe0j0nOa7gZSOFOcl2JBqeZLm5kD4Lk7+JBfXwyTPeFreA
JtQORJhNUFPMci75VXIYaZOu/sCfUf6KOqJZmrdoaNEfhvmBHX7pXhtAc/9pQ+aPLLJsQA4ISgs3
pe503e6GcsZITCzI5rcB/k/OOdUM5kO0+HPOAnI8rJOytc1xrtMlPNheNfalFLSCIqSmibwMwEwL
DEIiG46JakPStZKz7qZa8dFyCwb6WnOSRNE4yblYMGElACVy/PPVAcMO22Y8L81T5NRW7spR1PKw
FMIAQWlq3p15ks7mbpGVvEg+6wTM4tU5tvLamGe6wX3KhspJ9pUfmtt1WD3M3yvf7JsGOykp6X4w
58onfr/Lhalx/dsSL2iWeUigG1pcJO7CMda3C8FzNqjVUbddPhCc6yYGtleFQF8cxcQis4ltWIV/
2pGY1abm4P/LKzZ/TDSp+yN5serJmZ0A9sFVLOLurBaFmQkN3tnA7kCbmr0l/BNH15gKnxU2d6KF
EFYG0qU76w3FowJKwD8/TfmHpjFu3hGm8Jo/3NmNv8ENuN5DMhrzLdejGJMplztYXE2IbzyNRYCT
dyRXdPAIYcttYifnT6SdccFa4bHCmQqMG1H78WexEymtK6IBR1JEURs1cQTK25Jd2aMK8G3p4xHw
h+fjtQJdPP+JuKyWD03l5oaYMgxxZr6xVeNjr5Qg6E7YqDoWbsQca5yJDALtXR06wkqfiFo02YEl
hR5Nxq4tj6r3pbkbmHTNaajn/GeqeAhzWXWX19xOs783dgXhVKLeDYRFGYc3ILTdYdtQ+3KCFj5x
rS8q85rmZRgdWn+ezWGu5uFvkTJoX5fi8bmrnFBufeOQsGN/8KHp4J2dyQ+vwUeDs7/Z17X1681S
VHyIg4YX/4ZNfv5Mcxl3u6br/GoH6GFC65IiOXZrX5IClOVtm9vmbQQzgTOy6+o/uAvz5kYCwH33
BOycG5BF/hM6f/MOVmdFzRO5viTJZEiVY8TB97bamQRltqx+c48/LfmHoprH5wDU23zBX9cP92kU
dmejJUZSIBHpG2FrSOpTQ5Qa51Ul7X3Q5sTqyxoJrpimyt8jKpg9lkJLKGwwDScdmp7kFdWV4egF
XpT+i6aptfMhYJ+fDpUMUR4yAYT7IGklyLaAJ9JLnWFk2RFOrOdTPfnRGSrieOyaaSRxMBcpdu2Z
4eSeQGXr7sveOiS5JYUVJOBwogs8tseS4DhnLrx2bH6rrXn21LEbHYCRrW9eVgnnrugRq67cc0UQ
EToAX+AMRvY8ll/ory4fWSunNL5voipznpGmUI+SJVTjxY0GX5+XIW/UocT97WwqJ03/LEMGfqJh
4oO4uwgyWJFecvdEJJLtN+0QRF6HOgkR3Z0lDj8JmFcJbw+NYcKtQTXvtIm9rMc3bvExRb6N0Q3X
uOvanczAaUMaz0fz5YmUdWOT6WJ8myj+4vbrjWpnRicun5urQ3gzdqkzPNSKoqjj2NBIeF5Zx+1x
rNwYNNg0YNxZh5p9VmtuF9sVox2LI+W56tZMSdf91VAOHuaRrfs2U3Bi+47FgcttEcAG34y6irpb
LvzAxGDbTQOuCZeH/2yJPe76da2e6iBu/mb8jC+6Ytkh188vkqPlNL3CBB0VB8dmRf+NLaR9QOfI
AzLEBO7LLuYUnsu625XxmshTZPFs8VirU++i4jS+LNr672FStvd0FAPT8bC0vReugMIVxAI8KUfM
5cUyPsF8IVSu73BNopnnCw5OgujG63de4XTx9zpTiXGhYjApjqVmJ2fL5Da8kzDrSA47kBBBofC4
qUbyGFsRAHTdxCBw3tBu+QNXtst4LhTTMh6SzsXNjxEwcvFYtuXHBGG32PMEDO9mcvb1dpgbBOy5
RIM44kVl8ARiGDDVboqQM/Zx6bg871PmfnsHJpb8W8Av1FzG2PHy5wglSpyXGInlRIKg+mooygnf
Pc5rZ8MtPqPpg0r7Oz5a/nrjSDP9lAOK46YtmPG2q9+WxQX4tGrxO8z1jwyd+rHVbo0JLxIQ4/jb
se/UsV38WxG6hITYWriOkAub7Rfc5PG/SliejPGQm+jbVBzLtvgZp2FfVbAOt05bd/WOss1x3gFz
b8O94RTz2pJdCk/lLGuNbFzmzRPn6jn+GGKuju+NW4jkaR752uxqNsXxIivlfGlHNNExZrrwL97K
HXmLbJQUWxoPMjITZbA+TzO75BZmIpHZbsZythmSYZm421mNXVqCbo83mJ8b+4HzyBO3eG/FcoZf
4v7r6zINLiJMhPtJftU892OTzRddtlNMBMLzNHxXfLmPrCVN9irJI2TbCZ/6slfgYJ8XnIA9aoPR
57Ti3P7SA+SlS8M34bHuNPxvRnsAS8QRKkwRXzjUovAugbRbbqYEryetYZQsnOoU0yVJuyqtD9pN
8IOlKDPbAC70Hsg4lZumDBz/Uc20CN5mVuANBQRoli0CGBfFdk6Xp8LmlHYxtY/T1vplCN5CeX2+
7XOvnTetzFpc2SGYO+wpQ0Gyh3kAAqLK/H9Bz7XgzsV09QFgr3KPGZpEzJ9cjM/hzPtpFxW9WCkP
kdX4G8JCQ+VLOcrAouWXvW+BPOOr0aXHVWXVfbgrKxTm22LgpifC1gSf8TgY/ydh8DxrChG4ANJC
U/8F7+PrLTNOT6wgDmAsL9mYXrgyeGz0aytvy5GS6B0xuAysas9CtS0odkDRrLT66gKvQKrvVRiS
HI6Hn7TuYEKoNVAlYtSI2R987/rrZD7LAxjo4HdtSWfc5bOx6FtJnXH+79lmBm0EWxpbcL+hwYNJ
DfIuhoFJNQ4LazcBo4O6GbOsN0GjH+hS4VaDZpvH27CeLeBSTY+jwnKuACPV9IqwYfVXxiA+qBNO
iIx7mMEs4ZXg9lCdZKS3dNN2A8cbT7wxrEeQ9/0OkFhdA2Lxi9BsBG+k/zyLoRwYrur/UhCQU1LB
NsFTOONEt3GnbHwk5Wl4cfNuLOBEJvPrjMPkL4h36AxpOc2WrcEFB+b6Ey7n0IbLyWMuXnBcwhre
DmCanjTOVWyCDciUzYBZyN+BgDRfRb2CEK05WlGtErRRdVeuMaSMWDqgAJ1w6j9XjdZ+dRbFsKTm
9rlZrTnyiYG/A+PAeRqwy2TMatVw8dPUJUYZOqLjumqC//zU5aLh+H5zKG3t/GCtx+AVqrR6MItE
lM8gd0kOv416x2QBDzau6BrjDCr0tpbXc7FHxOEaDwEXukv9RbxLUbgvup36bo8Wjfe6Nq3gLzFN
yy83kvYtJPgXQuBCpdmI1jc07HA0gUEFaK+F+haFxFLb9auvh+ZnjUQBPBR9hjK8NiDFlo1jxtGu
jiKO55xVN56ftM/FjG9108x4bfnRpuivBaF64o8W0YYDtWMg91aWzsEtIkn/t736bNu6kI9DK0VO
oLPk1oDLbaS/xKZwd2mEXZutx2b2arpoeOSt2cAjDHP4aK3tKK6PMFy/ty5EbQbIfv0wbYT/j29m
W2zjKUoeSm9iRmDJNgQhhWObjfEE/lDAmj14nYxQ3SEj6ZJs6WxuPZaDiuM3vn/5PmmxfsMMqGIC
mhinc7RCYPLhVPx3XY1B1K/u8hLHdQi9DZ8VExy/b8a1nLOn7aj1CHrjkGuz5JJdGjQeBhEvoHXB
8yabq9PySM1Ml5KpVYTZKw4h5bbi+3wGZ5cMF16Vod4UcCzIxxYJ1taZiMvXLOoZ/zvE16epFkhK
TZclfxvCszBLIoK+h1hGybtnW27mDePrM+dN/iMm1mthTan5YjqjkfF+7WPYHhrI3roXSdY8lblX
fEtzBQ1GNZJaN/jwkJXUfLqA32T3kdeSH2Zw4I3CL4K3tM1S5ug4T5d+u5TXLaTtOgakRkR9vu8n
X3Pvq8oBHwXdYG8YSxHaib9co9c2VefJwxWyG/EY/HNWJ/9H848SiPiJOGdRu35MPAfNNtVN/Lks
jirQm8ryjTDw/Nm0oUiIfQXmIYGN5G57fwa1N7m8tTYlW+xLqr2M221kQAWhXrPv+xVudW4QOBDJ
UdXhpYp1/5FaDlqXjF/eXxyEcENgx7Hdr3URX2IcrOWh6aEhoP+PZt+ZLH6IQuuYvQ7b4la0C49k
f8mqAjZHKB8m5o+/tuTrciCMkTobOpNEu4cVibY4oVBwgkb4pX4gYgVd5YLeZMJl9ndhqGCqokN5
v14Re5j5giXUp9Lo7KlufTAYk4/lcreAKu63fT/OQKhU6QbNZvaF4MPizsGFhJnznXJ5Shm/l/qe
3yWStaby8YzqxU9A9ic3h472JtYrvcibnlmi3yWpj8v8Wmn94mfoaMMGdcdjXATMT7id4DTZFG4/
rXfrF04GOEGC2PqoMEbFh0QD5ycGxLlEPTYKV+yGBiW+vd06AJlAYM6Tmzwskx+s7fi9/V4N/80T
pgMqQfp5pNhzhOP5d/UgoQSb1pMqub/SADCi8bHq8btxnfYx8WPm6MRxBuVtPhvs/4rwMY0KCyAi
TEv0yWTlCVu15IyAf2EaaXp1mXI/49Bynj9YFsjwBB0VNRMxDdwwIjavnKFIlhNSM1GrflL2VFGE
UEHXrIvXgOhsdRMW/vBdqkgl+6TwGpjKQ1T8SB5M38yiVHT1Y58WLNeMmbulG0moKk6Tv2kqozXb
tsUQj/2FEc5PztyAJfnaFEctv34VKhPcTryI2n/U8VgW2lGL7loBpa5bDNS2lm1Cpib9E3t4xXbc
Y/OQaBlqzFHIrrj1WxzH2+swB6G/WQihWfz/JDgbpavtWnJuME3hkfH3s/kbOTpgqPZkt9xaeOYp
pHhBdzy/3L6dcQyBaJ2G55CAxRCR6onp9ijxWhBczjnPnM2q1FvtVvxz1E9Y+VAu3EI2ceMk32kG
xIqpjHjBpsNuXT/Oea1pYKmz+ifm2pqeTDwmb45KZovVMCJJ47e9+W+wAfmwFlgkfxgHEi8t0Cz0
e7B8iTqmeuhfcSyqcGPMnIKp6OKWbpxcLfHbSIPh6wyqGx+Bn2p78hYfjHVOiY49pgSp5T7sO7fd
jfHo3yP3mJFHASdXOtiw6ww3s6fK8SdHYXX/OVjVBW8J3cDXIeh9nP0lesxnjq0fspxRnCvflfO5
r5OWADiktL7Zcscqm2+D1DnqXVeQL2amsDnx241H1s+5pU2GLxcG6fh3MiPEP34Up7ktu9VPAbHo
ECU5q4bwRie4LylRKrNqMwahpEoKipMWD3TbMwZKeP8r/M0iwgTn13WF+2Oe7RbFrYDFhSukXfbS
bTIFpFvU/vzAo6Vo/4Vo3OoUcLOl6MNw0N9ADcq7F/LsvX32qsg+W9yrXKmWKeEL3kfACvmsljMQ
+LUSLyuH94LXeDoVb6Cc0+Wj0NXU37reKMRdQdU3jzv2H+AJRAWyG4ONjzqjlijcPo5IJpE2rv+v
PVXqgSNCBeFIVrXaycSPGFVDxJUNZ/ZMPyRGWXsaml7d8HrnVUPWbp5+uYZRZxRiPcJvYDO8ZaYT
6i23VRffzTWNoTvX8G/80ZiqDz5JkXrxUwzKld82bmQurpCx8A3RhGUeeIj3jNbEO/GFUnXhHmZj
8iPTeBlvm1mgsfPxM/2mxcSrv7GDcwOFa4TdMbMzdzsgPTAj82aZhjeCUoAv8kRl5h41oA/3veG8
/mVWviMNfzOwvQfsDE35BF8McSSITPOOX3KINuNg54dCzxCNunVacYeCb41PfhPK5QY9dxDvvZbr
tHNCFdFMguRNhnvOXK/6D51g8c+KuMX4qCm8k++9H/Ex4YzCxSPEjM2H/ndG0sVKFLc4MVZPx8BD
DTZ7ajBnnDosJUSONrDnA1IzKEfyRiuftavF5BM8UUahkjcfOBd5V1wY2VciosJ9BmU4gfvyM/cC
hEbF9wbzib5tUGqPnD26DgM+voUzqRKgPavHQfIH9maIkIPnWTjncnKi6pWBEY88HP5GudO2rciw
vCax6oJX8l8+9EBOcKT38EA6Ww2wgrAgEWQXtDnMgNcSG0R0ZNx3T7gimuQV3Y8OLg9LZbmTkRWP
M8u+PYXADm7nOfdes7SOH7RDUGBfm668hJ3L2Q25IgenUrYMS+nIR5/yjqm5XYZrmCQyyGZPrYOM
fhmJ3pDlJSlCzGCy0HhwFI7OecUOWZBgdEERPvg6V9O3v+rZ3qMg4dKkwbv0/9Qegu0X36kq3OPx
xO3BphLyCjcN9s0/NMPjuYy5NNDd1sRqaimltwRCGXJjAhGbOODdfBHct4a7rke476XMxrshdVLM
gG5QTDFhtJRoqkK5J3wARbpIkYJHfFJ3vp8Or/ibum922Dj7Tvkxv02sOWbWQtSIKOXa/UfEDc87
5EqBfLQsS1Gclz4vnjBgr/luBHegtwaqK7QSlIM7Dr0KTY6/UtlsB1FdH0chQa7t4LRiF1bB0D5n
VmrvEKwte+q4YFsFlzKvlr4vN34IkzZMDnXacSgIkwIRopsW8B1ZO6S7AD2JT11Zzv1u4n3svIdc
c6PPcXTecsI25Ch65xjEvCqCjt/whh4Ikdw1LHYTFx2/57WuyBYJRtZUOhWdL8tKwHisS5RJNSCm
JTZebkdBDTVjGuRyOjfS1siV5ELS3/WNq97soOQV37Z67mPFodi5UxDRg0dA+XVwNHzb1TGxfOPe
e8F4tRk9+HJA5tKpPlZjmH4VRRL/S3APMxCs6fRbt1FLt4M2UlzNgN2LGqOWsk26djqcON3yzl6L
ncOWk3cbdLikaPSaC4aRgZTWKeN4SeqadpLi7MkQmBDmCBKka0nZwrEkffEd41mwL1emgX1I8ZtC
Nh3Qc/etLfNyG2EqrI6NO5RUe7bD3yZt3J4925F4Jiky9U85w1q/D/H33w4piv6Oo7o7c0+UYoao
StIbi3PdPEx2CBGPIKO47xBwoNABp2YFnOJWrLfLWsHm9fxUmlMbaTkcrMu9HV/OIJotra6ec6rJ
bbOg+xVMLqgDY7SlitFVBzcm4LTLUMCeQuZIAKKgjrXGt2pKPofW6exH8P9ymWpYSlK2gpq3O9z1
y5lJKCjuhOjlJ5tpq4/Ci0IgCNrAY89FoXcktCSBHIhpBz/q5oMT0wmyoSvXLodWp6o8tyVHRsgn
Xsqxky9NvxmjOV6OGdJSe+8xIaw3YRhN4X7MYnGt9Sinqj+JsAgeMzMF8issqYmmK8Rqc0TIjd8z
SsOgrzVInSSyEyBscORpJyiFM86sS0K89V3MRBVEQ8S4nRZ5JJ8C6zXnIGpKB6qtr9eDx3FMPkbT
qv+lWF5RL6xNvPZG97ndGXFFX3NdWneTw53+hkMtyobTk214nKDx03ND1uKxEYksDx4Dx7W4pK+C
zwG/PMHzpXS+Pd8l2obIE7R7jHjGL7cTsInmhPKwPq8iH9LlKEgiBQzYxPMFf47ZR5T3V8e5wc2E
NaRtM0bNPHKQYGHokfhUdXXgceI8Yl6U3rYfSVmntPnVUbtPoiCetl2BmoCxWvlspqYzf6xO6ptw
waO1TTm7p8fI+NEALQmWT8QoGTPhbm0bKd7gJAHiM8u0t2Drj3gRzB10YtSQFeTAipQZFSm21y5a
auejwH54o0wTL9sIPo49JNyJZoYPLANMlEzCgIzW8WMlD9QecOFBRB4NSCKsw/0TDzj3hUaQbH1S
Q8yAh6zZd8xKC3GzRl6Ry2HYOkAQmvGTojr8HB4WIsywXfaWYYL7g44oKv6GCwcMfFHCP/Vt0j54
Q9B/992VFrIOIJKHNLX+beVoXv7jKhY4SlXv3rTSs+andctUPrlkFw8MzJKd3oZR9+rJNswvMRp3
c3E5lB2D0le4KZZOuE8S5RC7hxeJ78C7flLKRMz0/PVhD/fET0h4WmCH8z6iiSRjMjEeN3HPy+Vu
lTlQb4oh6QpCPvCLF7tMWbBrcULEu4W/Qr2/slMDHvFUdx7YoGzHm35U1bOy7uQeA0Ph5gb6BUcW
JDXwGZNwyehQvm2c7IiOHKEZ6jyLw2M2cbRGB9H++hwUavml2CL6NzAS3UKBLPAmCNqpj1rF0/qG
j5xpI/SW7FcZmY93ynOyRx44ELHwLI9gxHxQrRt/ZMo//78S5NOdLS9I7O8qE3+paabb2R3IkuwB
k/PkbGXROd+OJtQrhKqTh7oow3dyHr37ha7aJc9zx3MSFyWvQpfi5FWGWy901/HLXybXQTC6uh52
RTEkGUYQUsubmQ0Ac3xbSHUu4fDGr9hzAlBY6KGc+deAuDfsKAUwsPJISqW1ATpuQh9cust/AT41
JKcDtaq7zF6czztC/s0tLj+d3/Enar5Ic9Z0bGgZT7Q79PrOaBCeMG3lNN2MXkGJ3Kbw25wvNH/y
7jvnLhR9BlJrweLQ1TRycXLFps5OxJ/F8PdlwgOhFfDsaenZTkAJ3JL7AxMzkmH5A+YgTXgGuNl0
VipZulMTY9U9BIA51aVgwgtPrh9mdw2b5PoYyBW/h47XJacfpBD5mS0YI/bGRaPMLsO1a/sRO8G6
Ht0ylO6D8WGOt8DR0DXo1KkJMg+GKbXjpyX6WKcifOr8Wl2u+dh1318FAkAZ/mMEuOqfsNzSdhMG
KYzC9IbvCP95FxLBEfpbn+S5fq2nWU9/R6fV3YjnS8X2uU+Kxtmrebl+0IWIWB2YpF5zUdMEvZn5
IH0jxjni62pu8PfQDzP/0ZtLk55TybJ2Rzl4dFlpsghvMVZyFUz4io8fHDFNc0wb31m2hU5HGDBW
6R3YlGbca44WvE2TawJ220RBtHzbLNPwiPn4LuO6TeN1fnPgdvsPIRgvlGf6pDn376R1yL9fd7b/
cXReS5LiWhT9IiKEh9f0vrx9Iaq6e/BOICT4+rvyvk1MTE9XZYJ0zN5rXxG0y/7GLDEYdi1NBQKM
rKJxR8tYmp9xbhSDRdnpP4XukvnRJ4kc3/Y4xeTkcN7iavO1Pz0xSbFtpHd3aRVXTnaDeRnWTOAY
qLHHJ0Nr7fizbp4I6ByqfTaxS1xrIkNOoh4D4i30yCla5kXXovhvw4e7G5d2iTxGbxUYu7YeGyLI
5pXvDiSrjL0zuTuhcYJD/CLwfaN9K30h8sOxT4h7Q34NlU71TkIQeDU9PP01wPSQuBQzZWzlzBSm
4a7ObetEcBJyFaeAxbNlC0o11Y2R3a8Lojwx4BSomsjjKAq7nqEGp0JuFuA5wc5l6vYr4mJOWEfE
w41x0F2XCX12k2LEXvg0DHw+PB9UIDpT4MAYWNTNjgEM23Wg4nfSmUNu5DocQYu7fWckwTNupzcM
ddvHtMCKve6TgU4BcbskBuGeCDzbAObW0WhN4mRDb/8TdrVq30ZM384D217hrPsgtVF9Aii8Ijks
zxK64rJeCjxlhKLVhT6Rq1f8swECpbsU1NnZDWWegjxwe/PWFL2FsnmMrXNBiFJwyYW7xKc899sK
QJZn/sVOp/IPjrLpqY7zsD2Rv4NNdhWyIHsqYtvcycRCM0mMJuSjLiGWBJebjuZCoz1jEGVT5thq
xDzLqnPcJm3WfuI/XKoHvs2mOWGfI5dtzsGfHdkh4ifgMXfnvwUlD3eGCoaahSk+p3XkMMLecNGw
mre6RBPL3ZBAREGdVD5hIyWS9g7rfbSyFbaqCFCuQF+bt6cKeDT4HqZhh7AncQJ2IMOsjUIGVW4X
G1T4gigwPLAlDMxbNYb4TwagDQfpyTJdo2K/Z06Se9M+jynSnSDWtfUSGVyVHG8s+x4ZH3hPVstc
4DHlEyIePUsY8Xh4V/ehVaBP7dh4/bQ1EcOrTkuFrCD0zN6a6/zKPtnx9gUnyEkLozNUIcA3b7Hn
K4JSOIALF9urHzUPeGbFPiDEBkRl28hhN2do+V9YV6avBKc23aEpI2uv65HwEdFH8lRGzBufDOvO
4geHvIJrFwVL/lcWFgGocEB58FmQuv3HhFrjFFq9ICPTYFifeiutL3rBkLsysnThGod46tcRhufu
NCto2GzBYr/ahcoyQHZm0hr4Nxqojs3vubGIdGAqMbFNI0bFTx8mkHfmBMUHAHsG3fM/YIcKGRN7
vWe+/4zfLwrzcFu6UAiQEoyV+qiqpMVKHbIzdMgkZgLJvqXZch1Kbz9y62DKGTUyWzlXgEdxWahL
3bCrehQSAxSzC6zDJKDm7Vb3BZxBFiAL5S/YXkIs9ZAs20RrULk+I5nw4kEvfcwmIuvWXZaVH2Md
Fe4uImY+J0198R/mxkZBgEWp9zEq3qHbC6ucJ/QzLDiY6booIQo7/sZ/BOsGhsjY31qG4uEKSU33
DYMuY/KU3MmGBaUci7EJ84wVVAX5fAUt3sqfISQ8xVogI3RE0T21VGXiQKPgfPiDslkPF5E+5Oi6
l0cjEGYhP0OGjZF6EWcER+SMGdlF8XOGLEBuF6eQjIVH5z8mopr2jifvLyW1PqERRXwsOIuhokxS
/HfXPRM4SYqie+qDTj1FoIz8tWVplD8I0+L2aybn607D7okkUmX11x5yxOtrKrtoB63FS15VNGQn
G6Rl9Q/rkgtvDuerg4iPCGgAhJrJPAHdrhHTXoGeMO8ezaz4m9hunx8ipE4MBfEug8i3m9cp8ZHO
LF6eYv1Ne6I/N6zLpvEMCyOCJI+TaLtA38el0HjzywADhEorzub4i+i/ELiOAwgQqEmT3chUmHml
ZxfdUWaFTg6m0uQEL+bISM9JlBf/DWGAvCwAegZRjtwiG3/CPVoT3zpFUTjJ9MXIZbromWXxuiWx
NVmLsZ5JSMRj9uBw1wyvfhMl7WroxybfN5PlQYOITXpjpcYv7khFll5jt845HmEArmSyYBfQiFc5
p6ZM/lJhq5S/2GPuvpKKyMNDWAH6OKjB6veth0F/TyzBvTK0WLQf+7ovD0Yi7l/PVbjg50tteQYk
a34R9tQVeRFUWrc5V16yyYY2glWskL5vgB/6OFEDOAfo60lsOAgZzSnxA15CFJ9dl8l/jIs4MsCE
qHhDx2z9IImme8xaAbox8TxVv5dzsrBm8nGtv9DXg0q1QlrGNQoJZGOAQZwDiXlq3gVLG3QnXWV+
e6HUM/yHjuX/B1lvBFY1OOE+iaMItFdQI71NcdL3R+IDMczNcMYSRul8YO/RmLuvYNYjNsQBliqQ
NKkDaqNAI7hgwJAHphvd+JlGXRgGZ5cyef5qFiOtoyF58zoENS4kJo3ee4CIJVjng0eyFviCBXig
ttoB9V+QdegBib6EASBiicCGqA9vr+MSYl8Bz/51kKSRHUCeZ7DoZKGce5SBBwFWDAz0WNTRtDtT
SWtox6q08DkYdXcMiWjryX5+gCLkeAhj4+Hed+Gk3jqFm0w78AbEwiC+h8PdTiKSK7JkYZBy4aoL
6ZV3lhXCXHqT2Vjwmdxi2bBGUHIT61l+TJoIJ2oYtGhbJlgYD6LQUW+wc9EazbQBX0q2LJM7dMQc
66iSBBp+UqpWCe1MTKTyMD5DsyKLgp7UwrEmnO4kBx3Ii6AZvoMVx1DvbdH0N17TbDnP5eR9F1ZJ
104qx7BcymIWPwM5RN06WbrwbdBlQ1eOjZ8gUk7SbI11up5Z8NMObME1Bm80xym5CYVr9QSKiPhm
SjFG16HSXNAQM+y3TPfxjUl1mXPnZRVz8kbrS+O0ZEGBTJl2coGKdi11nj8YW0fpum8l0XpWoZrs
xMVTPtS0rSQ/2mEcXQ1jVlza7uj+VwDe2NvhXCLVjwc6RYSSwQkCpuGwcJLskctM6BWL7MDe6iVH
fpm1cOYclDA8Tn1vfeLkd/5EVU+aJiblfk/6T/Wvc6z2txnJSkOEBN/GpZMtigbKbGo/+sRVAhfy
HAsVJmw9mmFnZkqxHuwRCXpiD6x1E3ckqLVlenuZyG5z1rzUAKDGbkHJtwp5eOdNusy+WncewJ6N
ra1y1zLIc9d1l7veE1v0Um2NKAmfCtNJJttlAe2NUNWquytFAyF/2Czj9IUHpiHokOklXZSbjO9B
2VKKiYIUKdzeMYJRe+Kl2DYRevQN4ANM4gMG33+eM0VvJWUtYcwgzH5hSqIWcYye1bXTrdN/uGz8
tqGslM/I0GJxArN9/CDCAzZTgIzxQXQZgnWimVHsQNX6qIl+ite4LoBG5Jz2PpuqaTz5dWTEpiRh
+d6P+tPj7DHsPgzo68ajHvLoGZoBcwOPqUXMj64IGM75zIlXgqSzIpCCLr+JEyITMYNm0SHq/RAp
j4Ph8kg0ODpk+GMOyX4kRr679BDWL/LiBCSXlvJqfJ2mT+4UIqdmbveJ0AfBj+/jqNwyecpYsqeV
1wwffpvEy5FuTU1QRdsYlHqULOKA+Yp6URH+J+7AJL96JnljfphVSJuS4TU7Ym9L611HQGZ7Y9UV
nSHv+jx0AX4daAstnOmFnJrqXENls/eJ/D+P3UQRUNJ2Os8jkVjbeEk8uc89iB7fCPSdB20oCjc2
ERhq7UigXVRfM5yNNQKQjHASo7uwkqtuHL1yj0VwwgPpW7bD5eXZ1b7v3eVpctyQ6W+ph6cadBsT
49HHvvXuC3IAfmroFME5hisLRywOU2V3j1HmIafe8Lc1s8V1XdqMLph5uixDuRA1+KOoIul4ATHA
g51PzPZtxDUv0BR0u9PAcp8oLL12Oy6mOXdDJaaNb3vY1tuFguSTtihL92wNJkbhpTOcYhdg3oZi
w4231RgMb82saA+6TGiAQ3PuH9qQmfPWkU7wF3+w4nBUXB+rrmmcj2JyovMQ58Vn1BJqsSKSRRGP
J4P+p5WCjrpviVcg+RbFzMpnQUaHY4/+44SHnHC8sB2i7SiHpsXv2JZHF5GNOsxta7w94xmSgigh
WdyaEpH1noSG9mshstP6FGImWt0CiFfRzyTTgbBS8xjj70VgYfVl+2NZKHTXMcQDatigRUpI5p7F
6COTtfsNwXYpjyMBAtcBtopZOck8/gfQogg2i+filF0CzNwHcid0sGV61tanSS931wLsJdSshL7F
rPfwsKN184c/oZ36v1nX4/KOrLFacNaR9pxNDTYJDKpVdswa23rC2C7xo0VILi7kMSTiTH2eoIKe
nV77+5bMrPRIJm+1gS2JXGMN9CipD3EMi+Ss3RkCDSgChGweA+01HU2dndnczk9JzkN6wMk5czcH
GQGf0ucKRdIHQmdHZY88bgl177/giCOls05V5m5xHuEgQKiq9QYAH8lLQNXoXPKB+TkEdFdl+TYc
q7taGETRbO4tBNYSCCVy+Ywnpf2jJaoh/1OWJe5Eq5YOYSvg99Hyragf0QWv+HMg9nZsWEtpbwq8
HO6WWCji9oLWo6GtaecWGBA4A0mK4n+8wVOFWh82xLil2o//KWSk4+EuChjZwdEurHzafuY4sko/
UrdhpPkQsIZJXoiHw2IJnzHGs8lLghDmPFdD5/6jClmK3cQF9a8l++arG8nMPsZRD8hKs6BZEDY4
bE14Apv4hLNCnkghSJNT1w/2yxgHNa8l2wp7V2Gl0ieyIsx/hDCLPzBrmur+wlTRFt9NwBJ0jLpl
IwVEbrSE1nCD1KatN2fCBZXMOVMG5o2lS6Oc5ki2mI6V6rWGLSOuScos+29XEg+wn5Ek8plCsPI+
eQDxXawHJNfJIePLd35lMAr7OOeo+ZhvdcaqDmHoihLfquP9RxPdo903fEWnxAQEx24s2xvRR3pM
4f5afkEBHvHuEY6QDFIcgV/hJbaQ8iYHe+ahPCUYXXFzOIhHOZEc6POJL7wuJLiVqI91kDDKVRvH
AIqFmgLihE2ca/lcY8rlEhJJZgXXDhyzdebOy5ZtGgNb30LcCIJn2+7ZO+N0mfKdmPiJb6ijEWfp
wZfHwLIC97iEfsVMzgtwaU1Aulx6Gcvvd2kfVjee04REs4kpPcDjEvZMONbBNgeM5fGRskw2J5Eh
wmNG7EfhW429AUZcJUOXBXGrPkXeOT892pn4dcCYCAifBeEp1oMiXDcowmfOeYtEs1kzagVL0Fym
ziN3s19qZPrAa+LDwJKKGHt7dM8KZLDZU2LSbHdWFDFdxNJSb/zIeP4OiUFYfbgFq49jpinJX+MM
1flKjWkWXImWQAQNTTrIURcUdZC9MJL1ad5LBgXBfuyhdjPare9MitgHzQoqPWR3s1lSi54VyTwh
pi8IrLz6toCoyndM0pLfpoVPil0ROdquHonEXNe2ZiFFi0Rsnwk782ktk/nMQh1Yh87vQu/KTA0b
H1LKciPhk/xtVOchZwwK13vTg21bqxpbt0ZbGDBoWtAqlKt5EtjlC6WM3tYE3cTkWHldc/DaJY62
4DkJaAHL1WEKn8hCOqWqjF5Jq+1uDNRYmMR3kf4GgvpQEQaE0pp7p3O/woLU9hVF9AwkNPERMJL4
Re8HfJ/QnUgk/jclBefM0FCf7Z2ZMcYqQeaA4LYi1Ghfxx5Z8zg+YZ86o68fUWRH1VvIMO+eI6yc
M7/W7HJeIiLZlEkMctN1gfbGVTdXXzHO9RnkQJdP1nMwNIhfcgV1BdsvKo53CL4BbEGsPOjwNaKB
YCtVMeTnhGBnpLmWl5XnudNe87UErvJ++KFk8tP5Th/aP83ARvWAPT2Nd607uLcxoqvBA56l1noq
oVycuIUWcJQUhvyddtBYzwXwKoY2S9cv44tuRVuiCVcgCE4KYFmwUz6DsRP7CjX/ZE45fd7RprBn
9DIxjUwSsYHbkHkMcuw6zY7YqkMLJHAXog0d00mcLSmCaG2IIOwuQTVhIYkZzDFWzr200USgcaLC
tQBFl63tUka3+y4GLVOR16AmFYSvFXLf8Fw4SUqQOIgbxPBEiNMpI5GC+HrvadppCYu9ierC25KB
wysVDFBfQCm2wfTC9DkCNjTHnPjwTCy9NilKNhSwscfd1o5p8id1qil+6iT38aU0S8DnE/Bn44ci
UPPwSiKeLJ4CVDt3zY6yE2oJ0nKwM7PiPDaAsGDzgerDbF/MeQDiCpfyLjSxQxMBtbhD7Jcnyb4N
MpD9K9vwOd3Fg8uo/A3n4MIjE06j90X7a55E4DY2ZNocdwJjs+AkWC9ZtPaWh1w+LJ0XIrgXErt0
Bclji5ex5mHnsF0RrdW1exX0ffjmxTm9JivKZYcvG+9DDwRoRAzO/oadlGa3n4dO+Mahi0YcK3HA
WyZDRSgi6K3vYQqdvxl8OdRGHKCASWOGSIgvhPjIGMfKnY+OkHxy0fnfJi+JrqZAIR6e3pO0yaQj
jgfYCZfoI9og8rxcu3Ef+jnwyVUD50wV2Q4hp9uqT5YpwocuAUA4ZZyL7YzY6R59Evhiv0BsfWX9
zHalQWld7gMGHYjD0v/nIkPxwyuipCNOnnHiAh59QESzrKlvWBuOxJSO0njfaFPAl7BHw3Q4R0zr
Qa/2fnWOa+nvXEYXhLv0VWA2FJQO5y2JdOjNg8KwilMK+RenUgepHc8EI2ku7WQNZiP9l4+iJ3ax
nfovMn7dvyoniy+tkvyXzgjOBcrEv+ksSXiwMY0f8TThsyeFvLB+OZ0R+CcDD+GW0pH8z8qyQ4Rm
FTjCS9t6AOo8V/XNITdoZZHGQS6/ZTTh3zUTrGITyrB4FZ33YJSJqwdZGOcShqo061n6LkkxcwjX
MZ4t4R76wHiwP1gSMimHA5FzRKDgfKF7H4MdG9clh7CuKH6qai6oT+uBqgvs36Ib/Jg1XSXYImSB
MO2b8insnCm/Kmcp/9hL69nbusbwoPjNLJqhNV398lvOKAv39eJ2Zo1mlfztVNEpnmwGgsO6Ce2i
W1ll0CKEaGrxIadSf/R2H/a7OtJ2vJWFbbnnNo2TT56Jqd8DNvXTj6lyac9Da2BsHoZzcK1nOo1N
hAqQrGjTpYQ99Ykzc+8mzmscaSLqunhcpneJn4343NgXl5ack3oDuYR8UMZhrtm0tpe9N7PAj+WW
cDMwILF1jDcmvjvFhBmG+orjpKXObRq0PLM9i7OYfRKrO6yo0DKiVAk0cEVNRfgqsAKK5wljVn4m
Jq1rvhmmj4CiZYaBauZJNEn1TD+cfsLjY+SGQYtJlwqT1Fv7qbAwJ6Y1GuB6MxA8gPSuDQDLrWXW
WuNlaULVrWe6ofxl8nvJIWZCP97ECM9wFk4M/+Cc4VQxiI9ln1Qeh7oSGOkGS/Ez3pUnWFUYu8KG
4gGf7CHdN+2AHbarSFUAog6sqWO50acFE7Wiw9XTd5qRZZMHCvmvtiIb0XjHiq+4VINrt2KfEWui
lys25Iw1bW/hv5ePTpf39o5+rGvf50Ys5He5bjfGuzJPBozlQYZpeQgwPT/Xnaf4YEHNQaFAeqyw
X7LijueTXBA37gyhOfW1j5oguBT5yPl4tlOvJV8F/TaxI5uWc84DhND5as+yXqlftlPG/0zYmxbv
MqtROBOEAjxhbQ9E224K2S3NRTDCR2NWM9eFGxYlI/yoPsQuPzFYr/Z2wx9/ySpcUDDXWGAg3+2U
b50KxfR6v4g6yx/7CgXnijFAz39Ua51BtUsJEEAJP8nLaJvKfBVp6xDDZs0ewQ2iatZx5w1nEmm8
5UUAnnNP3VRBi7LseQqxSEokeDmFKSGiJFQweWiCmSLY6+Ey7TVLhT90RRrHQBnaSM8oLdFXcUk3
YIFSOEL0V+BET5JFq1onynUWumYY2xsb5CdohEDoZjO2KIs3sUPswrMo5q6Tqz4gQvcqZy4uRGAj
BKcrS4lAPReOOzRXBAfz8O5remImnmWabnzL4CV0kecCMwna8U8CtTi9DVkyXhpbyVfE36I+uL2j
cQJhERGMEVpCbWaX+rBqHCZErd0I9kN5P14KowAjVzoxKFD66Y4IayFHfTUFmlnMQWX0W/J+6S2k
0aAinoVCdDVmkMUQqIoYJDpfjBfu3T5G653D5g0Oc7wMLOGoFas1Oi4iUWE341GK85jQRe5Bija2
Mrq7mtaheW966NIE7hoUhSUBLPGxHD0VfdoMcz9a9MAoYZDmXLOqyJebNU2i/oY5IvNHIhA4Cdj7
6wWRuKzi8EXRvfUb4Av6px0sCvnWpzI5oJJPPlEMd0fwZWjxUcsJXnqarMtU92gbx3uhRrgjc6hX
1hB9eIawi9tAIMm017o3tjko1AbOtq/tMXjMeHixiVUgP26WIuRhY7j2fiOJyB7qqK8yfJGMHFfS
joJiYzddFZ94ovtHH+TfPbBBd1/sSyq58QM6BNAiw3wyfN9irX3GzZcetQFaDmC041l2Xbqog68W
u/67+NFsnfgbwvolt3vzSP6rERfLEf4HlaFXV2Q4mwL+JrgGFCfrrhgi+8PUnpnLPd9FmbKexlTo
M28k6PS7y1yVEGQTFu85C1bC1kpePsx8d6L6C2vMOGMpHjfjW1KkqcRz70islbDxKnvnU6FVV5bS
SfLNy7u40HFZ86No6LNUbOg770b+sdaEJuN6kmENF8Apip+xhOB5Pyvpiwrfce7wk9IPnY0TVYz7
VJUMKCtVnnv9i+Yfq2PpcwpzhjKP9l7bZTSnLC5gMvTcLeTdFK2EZ0YKI4SJzL8/amUR/NCcecNH
jd30xBOm0dZPEX4t0jdoD4lV98D+plCJf3Fn+d4hjAqC6jNQ991HxT6lI3eKbx13/2wjP+thDu4c
tOMfPpnxNwQOBAYCvxr0jrwxZ0R6kXSGAUlYjwyuIu8dZmRAcFs1We4byn2v3WvkSPaxvCOBKKfI
M3oOfFw+So9TdaigoWfbwrc73KBI5s4669KYWCW8F1vXxg9I6WIlR9EZnEfDUpS/vOTyW+N7By8b
CPeTrRLpdDOYxHifBQ7RzezWus8mTGyCbKchfV/6Wj3CnWKe3eKBQPRGvDS+j9abml+qslj/Ky2X
+6XzCcfcpErm5oTlpH5uYhX9l8Ej0QSzOzpCIhuByiqysSnXCMbN8h4azzkOpKS5a8ul81uPzGk7
FjtcRXvWrAkC4UaBTckb33tpIzmXeLBAVEm7uldMnV27rDPuueoo0QvDEJGw0WM0Toht6m6q610+
mkBuCGxHip6AaCdXGPkxqb+mY5mcxWmLcEbmTDThVSJxpDazJZElytkpwsqtben7/tUpLYUSZHGL
B64X9vNT7DjA5WXos85vTdCH69zidNoRq2KifWLCOyzc4K8fP5Lyjh+qZJRK1DwCe+aQ6uGntHM4
bBFEIWzAxCNMuBIGpqmOW782yHV4zynkvJXGvgJGFtO0MzxrFSMSWKHAX5zrhMH4vyWHHb6W2rPK
dT0z4QGRQDhODeYtfbHBt6PKE/H8zr6PChoooAUhElA7wNLcbhH2htr6NxR9fvbqNi5P7ZJ22cEK
0ubalMRnYwXsp8lZmXxxSfD2mPVsJmxmXwbfXHrKAxB971QOxVkJ2RR3Y23cXjVREuLP7DtkUeHe
TWDwWI785LEB1J1iXejXTJV9eEdBkb67NpabfV9D7q+PkL5r8zXhGEDUavy42ivmac8gAyPiRQva
lHaqbe9LJ6MyV3J/CPRENQvBGTh/SyDYiDV/FWVOx/7Rbv7gvYiuBOYia3DxfryE2iGFGCWFJx4i
i1FYf7QXsbD1hMiibo3tjy7YM1nbj/5icnfvcxvFCMQtr5TdTk1lpXuk6cQoKGhiyAqp4Bs/EvOZ
WGgW4qvKDr1pBZ6htGhWWOyzROxF9BevVOTxQ5ACfUClM4WEHiPYXdX5wPgBl6OGjyOGGRN1bg+Q
7Zs5ACvl0S3hw6vxwFB5mkvckc+987SITqAmkt8phLG5UZXtdp/UkVNBsj1nxY8DNeMdrokiJyRt
/oVy0vvGM+47Ro3wX8aNTPaFTUeAc5ysLuLObzGKA6ALPXA87Cqm/Y/+epoPRhTw+zoSQd5RanPo
Y7PjNu4TwX4k7B2mNJkO/OQMN3j5Rquy/GDWdL/hHPPLOBHLHuZ6GO12IcKie7YOVrycdJflsChK
hjUuEwxNMaXgJ0HR9sInH8fmQDSHuvsHac4fmCYXwSOaqkYgfqHi6q9+7gTLBXyhNW/wEIa4zMlU
AQZo30FcsqFL4t0OIQVK1Fb1b98Fejh2EJsgHoRuUZ0TAFcWhGZyUp59wZ8qVglaTUbEKPA5Pjvk
tleIriVmw0mGz0s3EruBeD8nx1rhduNtIBc55wp9czth/cUeb7uHEGCZeDLZmHB7ozEgRQW3WruR
bl0Xt7vm/Y23hICZoajmNVycwmFBO5cHx+5LGNZlQl7XHxwuSELHxPEOipwU1qaFZy5BXAzesSCa
E0gbNT94e4xIxK3kMcv89t2qippGLKdrJtEWm/zWnWrSdzw1OSMgtkx330Y6Mty4vT0ue9a55XyK
mGuxkQfB3PxFXRzzQRS83+1XHUAW3OM2cPXunhY0v/ulNY3rorzDQEFeEC/CsqtP4me34D2ncvUC
nGSY/qEuEay2lmVHZu2qQMGyEq3Vxw9pSjl1CuJ66CHzokRPdvfrHDpMRbSW4413zatrO68NS7SM
3eg8NGuXuHVnvRDTOb1UVPLZDrCWeG5TWJwrcf+WGXfWY77H9FPGjDhaTtQqHTX6Il2LixBRfSB8
kvAKWqSlP0DyQT5QUNp/FXOIxSHmpD1MaF/5fRGlPUKoCZJfYGQ5jpo06Cl5Ekk2IEun+cpWgyiL
JPMtYJiTD7or4sh9086MFE95NltUE7gSdONozVvhuL37mM3Twm2Dvx+JEKrq1zFzZvyJS95fJ8H1
HDudjneZZzOZYk3bLOh/K4/UW5Qg8pl+QmLtxV30L6p7tz8TOqAJLzC5uvDe1yFqXdG9Itcg/huV
B/2LtEqdQCicVbZVre8/FGwPF4Ca2Ehz2S+/Le97SnelAB0zrPdtvJys/+wYpvkqgaWAH5bsgvCA
E4fNeONOQPh62j+EWG7sFHuXU6c5DnRh01aCXm7UjpVK7mz5Xm0s8JmO2DhVyl22PfOdeNjIlv1L
sEfrMXI+ihxGpf3slAVdXi99y9qPrTvLve8MfApOzoaBRzFFNVJYs3hTnq8rmi0LfUInmDltRJ4n
4T+zVF1CLBQxHsjPekh6DWBslFfaDLxiTFarZ+SM83wrOkxXPMtwbVs1dVymRCdcWZEqBqKK020P
NsH/YfXBUNrQV4/7voFBf0RIie4qL+EsrH38G693e1jG/Wz1mCeaabgWFgXuq2LUfJCWcUZmw+lI
1ThWDhLA1dKk+IdQOYwnbXFhbLDGcHQSwNakp4AUXOj1Q5Q+MGsHCqRx7+htGHmLeZuKkRAVyoYM
Xl1KQuVnVIrqGqfQDchlxk+DjRuB+Oh6a4alHOeJ1Ue/HjITEHk9yt7NwLycEUOTqaclHYg8YfIQ
nYjiII+xK5P0bJdWFL/3QqlDRShIuQqiCcEE0WAzGrOY3Cj6QS0XTzR7IJ6OvrCTzcJnaEggfZnS
R7faFiRXtTjW/i05XfcGWaX21uJuXjgEdWaAHPkxXbiFoFWjtnK9Q5fNYF2VT/wABVATRTvqF6Uf
OmKSthUNerhNwXO4lyGKZb+VJJt4q0kBKdiVhUPFNeV2WBwNnLR/fWrQ3WFShLxJUOB/ckkx0WZB
COcbjgsRKwdWUvly7CcNoTAvKNh5kz3i1eFmyXQ/ss9h0Rv2XNG3DpVJ6PJtDN10KMth+B4KM/ro
nEh9vmd9A3ng3pZqyLsLjto+mg4B8XzDqRROZaPu4Tr9tPsOT0KtARQh1OprvhrtGPadPU7GNfJ3
iI6SNuYHlFM5oUOY+3lCrgn05SsRVbuHL1aLdw+JePkM1SORNwMZi3hWuP0gB4EwBvfQ1DzBfOew
kGa2uMBfQMWGk3jVM2grXoI6RJMQkq4dsc7PqIgLanfcS2U6BDecFAQDsQG4k1sW0obmdesMbBnK
chrubpa6JOQuLxko9osDWWNIGuvY57yszIIqZudE241k36Dd5fhnX17NLGyTrVdFDW0UT6WXFDsn
I/YSaouCP/xc1sKO71gWazDPMcJ9xBe939XjqiTUck53NBiV12+WuY2/fasqs01vW8vw1hHlVm4q
dMo3jGjmJbeSQq9wwTLoMXTx0XoAZXxtGEg+15JCmY3loE9u5KLd9LHzP6dWmtPNaKLad8RoFscQ
KfW870DXel8W3XpBaAuaoGI9WUUK72/JK0CVwzQsX4unkeeuebkryLrC0Yg2PDeIv5e8VurPUhrX
HGeb5J6XKAJVDQpCwykCWFNWCZtU1KbzuKqTDqmLCHMobV7GnPimQpQn5wi2HMvCOkE6ueHC870d
cd1WRMYFSeXtjVMw8dB7pj6rSTz2AmEn2FHl7T0mbZF/gFkFI3RDE9cqZ+Wwi4TnjsQtr/5ELgI1
jkwOZyT6JHCBVSsJdEStSDGQWRerN858VU3qd3+ZCBpGOIktAnztrZPb+wYyEgK+Cq873nl40Es0
blHml+lPa0exs/VMZtKzA4VFkXdpmyxZPg131t8MoZyhlhpE9WTFJVaFTYd4xFDxDpV9K/L4bqui
A36XNRa+Z1aSrvfZuaMF38PxJju/tGKR/tYYSC9blMSl+ufRSHgJ+9YMbIacuIH9Gytdv0bm2CbQ
bXP6vOiGWCEQiJ3yQuLDq+ZJ3jB6TuWWw7BqHmBHecgMAd+ll9xH1fEobbrs38QMIKG29uCZhL0y
is8MGz2bmuCPT03h3FXBSfXpcr1h/1CMsk6xgMT8OePaQx1fD53IWb61LIy0Zr/XbRz83PGWSh8s
Dv9HcG0/sVFLkL56OB/YLLJnycN9y9Z5+h9pZ7IcN5Jm61cpq3XD2gG4OxzXbt9FIEZSnCkxqA2M
pCTM84ynv1/0qqSSKa2zN7XIzDIQEQjHP5zznfdOGrvFtBvX1n6qWm0fTNNTOK/AAmMgRR7JG9sO
sZhPJJYJJ/BsbkGdFTgWySqswGOv+oRA3I+IXEtWydYFwcsYnTq7VQKkV6On5b0iTdg7jFKzJ4XT
i2n5NUspntFkOnG0HWVVL6TIdUv22km2wNsJAOwUuBlPP/LaFkjeYWIg1SOK4FUQ3rU6HNsrBM+u
IRe3IW3XXq3E3+NJAK7K4TCO7qFOdWIeYtD79OKYRvVeI/t0Hxah6ugYrj21SaicyNlmQhVYy0YR
29azXU6Z2TsEUy4cuQjMb3p2KuBNPE/U3WGpY0ml0KWg8A52kSgqlxYEpeURIz7TouG0WJ0EwCBK
IQT7PmUOlFxgDXvgeE2ZHQsIELLCncGZSKra6Nn8bokUSsVmYXFev2Z93+tn3aCiJYep1cQVTR5p
mEGVTrHb4TOnsWWNzEDMr7deiu+Ef8jS4r0clqwMsOJ102aOQiFfMxO3aXzNL8dz8UxniPYxEJQc
rB88bQWN9koCzU0k2hCimWazvjFpo+HqtZIYB5ZiM/AnWEb4Duiba+6l5fV9npmAuJ/YWmTiuy5R
3dN6ZLnTVBsSbLU7Yz9GNYuIGUe6QFIPzdGTR7eOBhf54cJi4arQzFuPkzTJxQkpXM52EkSIwsJY
gz6vZ/IfKGQeX3OqufEb2geGfyQbOWYgJKWBoCKht3S8+KbJeuzJxqC3khNPvbQbrcFUu8iWmVf3
Qt8bF7oOOdRhG7bXAmeIrm+ZZkP9WwK8oAlQnhITcJ7cenCEpvQWenc1mX0Feq1pdriBnQLmYik8
YQI4+rinF8IQJjTtJl3HfVamXv7K4Nsfr82arv1hKlvCKorIT6Y97apHUhIgzHhfC5tIPquTQIwY
W2B/nexlIW7pgh09Me7vR8TBMerOtiscoGGTMT1+YBhgu2LQ8ymnt0IjysdTbAtUbBD6UCswMEvz
5BH9bMOcX40ZUUcNbQOYxJ7CoCyp+bfW5PeURswv6Nbikrg69NTOpnMX0nUZ2Kjl6LH5E1tWWgJB
RRr7R0HK8jsHPEPGItXyU+X2pNoitnhpcuEMOwFFccIs3uHpklhImCmpEBUBHgTmovUcjycyo8Lv
XeWSr1yr0HTfEY0o9UZrY9dYdtHFBRpxC0m8cm2mBzR15OAMswtzoUq7wtsz1wOKnDWdFVRkrbHu
c0drZJnHYdRta5x+E/YT8pTfMzNV1yhGUjB72UoXZVO1UxDlasb6ETlY3AyMUmzkTZZcd11b+deg
GMYKj3OOui0iyt7ZsZqiVPOiiAwTL014pDyrStF0VrNaOQ8nnwAWy8Rnq6+S9VgAcux4qu0yvObn
j3iqH03/EbN1fBa5mFn54kNDP29X1MOlRP7BbIo6gaE4DdvGZKZSmxkTHaiJRfP0WzBQyVvyeeHb
oAPU/eJSiOyobjQCFBqU+Iq4GW+8Q0CeJqfOV7249uZ8UTuiIuLP3SiNQRNMD3gD0Lz5khokl2+6
jJjKlQrI1hb9ixvt68y2vkZG5d97fOYl34bdfR6sdcFoRQhgEUzov95ByGD8J5iXFUIdXgI5Ry2a
R4zKhXNaiXL7yCNdVwCeQI6j8qvXhAjBaHJY86XTNQe7+N6PKMPAk/r++kCQVnxXwYFaDmFRqCZg
w3tJs6mEV+084p1JnWm98oj2OJZbu678hhko0seH3mHXtO9bcqru1p7J/hPbKmI5+HziKmA0DDsS
jQvh7apK0iPSakj3GLiSZ9kMUXOVahcEBlE7oNG1scTtEo04gEkXLR5HIcdqX+jFNoQs+ZI0vWFC
6yt10j015Zwxjubg2aeInMuDSarozkiW2cfRZb5F8k7uY08dSYvcWV2jgUjJOBQb12PkfBeXxaSh
jQ8Sk0PXG0YwUWoF2k6wIgjGqt6Jqcp88iwbAdMweZLGoIww+RAD3dyC5iVxx9IezlMbuRA5tVhk
SKLwtXUo25BgjAxtQMa8WaJrwlzI5plsUeu+MjNwQvg2qbtBnBahzsTxdDmZMbftG80P9y2MMLRt
vdBSjyiN4NYP5RQ9NIVIv0krFZ9KBuOM3v4b1mX5Cvl+tq6XIxAPPuLEYunBsPcpwzOIvOUnBa4C
nVjfCbaWGL59YpDAmmUXeGF/DXPAQ3bWrbxZdFZMH7ZN1esRZgBtw6uS00gawWWyhAsQSeAoieey
1qLfCl03yzUa96j+hEgNa8Scxq+UeIsmx6uOngc8H+pqUjGhVzgcspfS6uv3lPz4bym0TfvqEub8
bLVILwP2iuVVwy0l2xhLOQMam8iN58ru/C8RJ+ejmrM6R/HFcSvQ4rfiuYCqW58I5Bn3bPr4lE3o
kUXo1moKPEToHZXM4u1n+M/hO4MqFwEHtLL8IFTqOkfRmORjFWL9ZlgnEbo4rOnBB3CLO8/KhTlS
1y0sJn3unpBqEWFZ5cfi09aKydsWyD1I94pU96kHKCjZh/OkMCmpFARPmTElI4RpvZqG0YPDheD+
BnFVH534Bl24zTYa6G0pVMZqo/bp4WYrC+F0Q7K1r3u8jMlmcGf8Vbxly9ulTaYRm8JkQydy7HLr
rlB2Pq1r23wZTDac8TuC1fEtk2U7L6JoDIbevvSESVR/bRj/wD5JGKu9ltbYfWtXgQHf7yfykJCH
pNpc506px3cceAxkl8rS79G08KMcHNmwX0GReWAQALRWA+Xbs0wMoYgRRcNDvIZINDe6DKMPGwFP
Brtu7dyjSQj+3lRAeDhLUcg7e2eoTXkzNEaV+46mzg1cr1HtkyxC1uC6I1ndbeOByA+SXS8/4LZ/
niLILDuWqBe8IBIK8pIo2AlUgwlDr1uSX3FYW0QvwdRLTBRRHDuvmmWw+tQRDjY/lziqAd24cUGK
L5IlDNDWCOrHDS37ZAY/J90la6mHdR+q8hpRGZGhQCiqj9RamUUnVPRPppLZGXdZ9B7Cxpt25cKb
Gy2HT1/ajx5u90S2d2FNcRhE8QhEverb6JUCA0sSKCfNYq4KG0ZBESu8jcdULURnsw5b5blEY5Fb
lRdBJnH+VxItGr2rtOQj0h/WjTohl3kmrdvcF7Z2vwERGOGey9Z9y2PUJMdZTfTDboXUB4FI5+2S
GLjVnYuVJOPtnYjs1haY926npFUXMipMBIxVBsf5NldmPQFhn8EWFjMYRVH4tbtNZhsPTD1lndw6
XTOAy0Rd2B+bsZqBnUHYsA+2jz6Qv6ogy6gHT7KNsRqLDY4PMzxMLb3OxrTYV6+qTqXHcqjs/npp
4gZeeEv/v1npfNQutobU23OOLydaCYlAeHRHbd1OEmuGdxQh3c4O06k7vjAUjcVdUbNF+IHVBu/2
bvBqAKT7EYF1Et3kERoJdUjGNe/6XerhM6XWUP1y4SE460vIX4XmZPbDgZyEQbmfrWpEwZoMaetT
nyU4GUZCgjsg4drt7QBoNsek60i3eGviXF8PPW4C3CZoCArioJAcb7NFDs0NCryl2w/TUqEkRAtj
MaW3LSK3BBzwuMXFzszukeUuBgkFOrfZZAsFKMgGz2lfdIZQ44Apt65uF4yiFi7KEPxzAJGrjO/J
AEscRt4r0xrkNgtaYjam3FTCH0UWgol0HmSWXKfrifMxOa6c0wi8CBCMsCSjLjohHOlpIKU3XiIH
tM/ZgQMuD1Yl5s/x6rcS829XtHv0RHaxs5EiPqoIz9nWKyCKX7nGyj+nZAU4N2GtqVoZQqAzZaTf
ys+M44bvPr9dimSjRsIBZ83bGSuQFqwBibANeGAubwGvaoqDrtXoHWubmTLrLIg2R7Y6TvSNoC9U
kNALpd5XdYzu28PvGx/J0lloYZRsRXmt4qEfvvGed5IbGBF8Xin+vQtTp5JPzqVQf0QCEYVPQKcu
q8QFRDrBZwtP9D7FQB7vpxXyF6+6yDhHqSLUlpSvw4u3xEtyiCIky5umm/GY0YWjYKd/FwxTYpt+
RVMrAqrRuSmC1FDsBiXSJPtR0cizVCgIVU/vYoNflRcBRKlsBfRMNQQEEpaDMcoEUtfLPcWPw9Fp
gETdwHpU3zt4Hcun0XFN9zzagvg3huENyiHP8k5FBjPpYUqoec81Bgp9dCMGQminygkneryOmyVS
1vASx8pUV9WEkjZgpFoLxkRN69+51dyJHRNKwSuCoMrqh2OzC9yjW1MgT+MyZvbpgvV8Qu4+5qcx
npiVMYPx0TxFaDrlg4vy9HXAHubetOQX93s7pM4AqeDwm1kyvq79SIb7BR7RzlMT4PWLydJuW9Qm
H2zemyq4vNFv2IlTm/WaBSF6VCus4+e6MMsb5cUyPjQ+Uc5BPTp4SzW4MxxEVi1NsUF6XtY3EZ1y
ek1ug5fe1hVbn60Pz5BdNdaPkoEOynIX/yauQFD8jgtslcm3AcuEEKtufEIDMK91nyokL337AI9h
pfxg7492UU0CXsqCpqrgDeOH1n2iba9tn2kxJkJIIzsqWD1Za08kRSPDXr/U+FVmmBYDFnb+jXH9
l974S/ct9emcj/iiBnVkOmcnL7ztbOueUfkUPsoobboj1QwZg9PsuVjIXZu3SaE6Wd7PiLLj3WXZ
Yx+FwgK3I2O3faaNZo/NkkmQRhJK3OdhoahRqXY6AmcBX1gtaiO5Zyg9UWg7xBqZqzrCf7PTKumK
D/gEYC7m2EvODfycU2vVFmMRbTsOsR7h+Dm/aOq4z66fT7CvIaXLaNIfIcnrXdAykSaHKLN4f3r+
6NxqDIchsew8q9vLy0tfxq36xXcgDTHpBhvF5q+CUoM+CBZn2dntcR3FcIFXNfirhI/Ok13NktUw
Bgxk0rY061Xo4WxizjWDkGxGIxp4gRPJPB0qjyjIepQpxRL77ZahHBmnbEQUMk3010CceV5e5prX
Iu7INvosYvAvjOQn68bC74BpqePHFKDCo6BHqSbHSxBv8gWRdf+DeAEkSBa6e9bIdaL4vwDLYIpu
JdDLqQG/4cHGjayQEIcsjrH9bVU44IpE840emTrEvGQ6S6ttg8b+jJifjV6i54m0WSyHrwhpHGKD
SFQ5aUXwwG5kGv6lXy+Lnc4pltuWB/QGvCGDzDyrzPACYTR/W1enu9DVptAKYm9wH6AGTY+TE/av
JFeWP5xOZu/h4oVXjjMN8Bxr1PibmXc4jjf0RG+OGyO3apemrXeETvnWzi/y9OwPJTQ8G9Hza4Jl
7clCEB+jaUZzsp1wL94WMbFZG7+tEF3Bc2s/uowiheW6kz3gqnW/+MJ1fmRJ8t+ZTcPgBaspWiTZ
g24EEEw7IyAQyTEru6i0tzxmnIkzetNsy+q4uDbIMYEgEXbcbJAtgleeIJeWHHgNVsZFNmQY4ZRk
e5GGnGlko7AtKozGL+TIlLN2TRe8E02MYm1jOkFTQMNn5Zj7ZPWjlXWnAzI12++UV1Wyc6bSS6hb
SgCeael41z1KQ4GpSrL+NlXNvTZE3CR0Fp6fX2k37/EYQV0ciIxCrWoEwhREimk4HjgIiu/T2Mh3
a+KsvbDBC+tqqHXz4bHX8xHuFSX5rz4D+F1kAcHaDatsbnvXNk+8byJ9JI+PJIcFsSxcjJLPaTNw
ptLAWYnXntr+4r6axih/apuOaEqHdzW5vhWb2p3NnuWH7AbreUIGfFyb2rkDr3wB7UBo6liUZTEq
E17rweSnTnFIwgg/2hLn5rrNV/9zCRBjCAaQDkgaqwqvSOJAbUD6gdPXZw14b6GUaU5TYZzHcezj
hya0eQ+iGlygJizRfMueo4TRgX7c3cRwyq7x963vYqQoD2KXxOuNnmnEWavamGvlOM9fJrGAzKQf
ZdnJorpFku2WMmCVWpwUCqcxGFrVP7BLa57TaKlu0pKQrA1CGaZlqvO6hxwAJLOZyJt/2FmKYIT1
lz64WZ9X+16QUr63LHLoA8TmxFiaZl6/4qRqnkw7RihHxMUm3I92Weypmcg153dfjYGwKKV2pUrW
KZgSA+kKBZ3YMNjL7tNMxO84oDwGQ1Olki12xvTRp7f1An5yxdvgWt6Hn/ZjuuVJICmrpit79AH/
8GfYmHd2LA2aa//iTQjWqLAYr6119rn1F8QphTWpT1Ftl87ep2pqNl6XcnhGLdMjwoM4Uzc+nLJz
O88ePmTN90/FEPJo8DJDFcTZAKZ9qBP7nkREzinYXPZbxM6ah6piOdQtfX5Wg5OfYbiUr33voqa0
xSI/sWBIn8NSg4Xuy1oVp7FIi0M+A/7bziyzX9He0BiFRLW4m2lF+UTdkFLyek4FhNNBYh4fAT6w
Ee9wuo4nWdJBmxCVN6Snhb1Wy48RUlNdUwoQb4OyymZefxzHkcqf17X3QaJ7OwVjpNpzQcP55GqL
6GVcHwYPUMNeAIvQvLOwX33N43i8mwx+PUprR1GwjYVcL+orRl/Q5fLPlkDetcFFKhBCRpE/bRn4
dOlOoPxBvdkx/N10g38hsbNdYaBTefYXw++XLbouMyjkE/3uJmqjoQ+YD401y3DW/zvUEqCfSTfO
XhTxX2KzZhPh5lnbGQhzY0xIRNOFdF4RBDG5Lzgqb423RteoYep5Cwo/jV7TLnZ/JOib9AbhVsc0
Pe9xXhRx9UbLkV+LZLrkAEw2oGI6jsiQsbKULyCA7eWOCW0LCASZ1k08z05xstMZqAn8joIXoNMA
+UzXpa6OZZte1JbgKEBANa2IdhYU5vEaaiXLQ9ki62ReYavbsSms7wMK7IO6/OmgW6MJvxy5ph96
KWwk73j0MF6M6qJzzVrwhH5aN0/ZXHjvfttNvEU5A7GsggXZLcKRAJaYf36Sg4S4SV8GtcfAT8tZ
rLPO2NpkuhKU7TjFTAoCLLkNSIRJQJB2PGKHUcLSU61os4OBdRqgpYnSna4sLqoNRIW+Yw9KG7yz
aYTIe3M6h1iiXERXJQcRo2KCY35YIy+9wAL1wnpDwwPC/VIuEm1TSs6ck4EN3Qi6QyuAolt/7kEM
Qh9jYf6JVbBN3ytGOjthT+VLTkhuCmq/Cr+gz8fjGUYT+6ueVSVfD+Zym3zCS3bmbC5m65LOzamL
1zYvyviaEkLe8QQ0iMHrNH7Hj1x9hlPJ1LkOZVRcReA2mMdbgtFAwuqo27ejqZ5C4nIonrNI3UjM
TbB4Zj29RlHPe5rVhmy3se1E3m7U5NlvhFPUyHkYVG8nNluGthVjJPr8rr1ztTNi1FdW885vnXAM
rcPqx4zZh1xZlBXoU+WQvhkfO7U70EfuSxEDhcKQ1z/4ZA8xb0yr8oRuvR4ZQnnEj11KTqYc3uy8
5BDnWYOwHQZpFvkeOuUuQxs4YBMmsYA1Ky+hJkZZ67ozDyffYnk7g9z+iCAVEXezNkkTxH0WfemQ
js78Xsv+1lTFbLGw4De6cbIBp0rutj0ZB374neea4Q2s4ZJBeiqeOBCLp2gt23Kr+m75amOzeGC5
0KuAUXoD7Bsi1i0bxYtMgcC6F89bphMxtVIEa+eLC5EqBJ9hR2MWgSaZ17ONrPmmmHF6bsUASoPP
TDBw89RYo8knaXoKGj+G8sgnQIO/zDb0LsH+lFols1S1zX3LvbF5BElrSQpzTfQ3tiS+Q6fauq3L
fpBcLGqwnnRJEVhT65AdS1GC7cde/WnXZpZudwiy+cg5fbwvuUyY1sYIeZhyNLV77KzLrdWF3bxo
x9CxFfOYdoTW5tUDzRS2KGpasy0B7KeXsQ4W2IZKFo9QLunEBgwCxxaHDZEtyTh+JtGwfKLXHt/n
OM2wEHUE5VhMF+qgZFpZbGLyxEUQrYV9gNZFzFfnRG5NgVRmX5Cnt1862Hsp78SLayGxmLFQXsUx
RIaUPsIdE+8HZ4nxtvhMUlzCeT+9xXCxXtaaJetGu8xvd2TFJfrYGExkh4hS9a4zA90WSvAUndeU
J19ciVMBGCep9FdxZ5WPaAhjdDkxmGsY++X8GteUWEFc1iizoTXaJw4sevgOwUm+tVAFTEdsA9Et
4x02WC7DDriMCW+bYMkKlQb4CrWPCz+JOPpZaINJj6rpvcjZ7uxxQXU7m/AANoINwhqGm21rbVnW
j/Ejk+WIKquurO2M61Hc9jNN7tYvczRli2EZe+qJF33Gu9sdQQYKVoEr0kboVixS2VM76bBLhzUE
vsAj4W5h8bivg9VDjmyJn+xPscHOvr88LoqPl1/RjpU11A16TniVaARbUrksTzd7C4szPRNZ4As0
QSLH56qhqsqNhA5hJPEGCJIIfWWL2gkgiH41HYw9NeSuYY6Lt1iSm0ePtLJo39h6/tol84X50jqY
g1mvSoQKqDoI7uqH6o3JqgRc4GA52VhIiz+nIG3gxNgE6G2aEqHlVmYZNB4hEjQgLUxtQHVJZb/1
NZjpAD++c7dCHEINoybSo0b0WaSw9pIT2/gXsGwXZ9N6suc06fZlofMXsyyx2tRwttBZUCbkx76r
fSKkce2FB9K66D6YFQIrbelofqRDit/R6VFunQrL6+AVUsEwaZSTDI8R0xHM7TPh1xCH8pt1GaWF
vy0ay2ftEYCyxSIR+rcph/LXIZ5itkRVY+xtU4YTHSthvu/MAqCNDHNXM0dib+c+QIep2y3eyvQ+
yVp3CujpaxK7SZjid4FthMBtQ22zdZUVn1dZoPCOEje6z8fS7XfkO8nD6AlSlWaVDTeUeXNycOgk
k43k7SP49Q/wdDpmFh8gntI3m7zSS9KQVbbPkNrNQyEGtojTiv/koAZUoGiUW3o6tgcJBG8YVIx1
nCZ9w2JafsdIbldBLkL8GQTo2evOkjq2cG/h5MDhk1iMUWhPYO1R08VEXo5b3pItBQxsr/OYGVB9
iDL0m9SrafHBuDaiyyi+RFPrYTyGg5KIHgmxK/eGQvc7wWIi3boUBJBMM9M8R15fvHSl5uwG+Wl9
sDpvGio71g4IsOZYn/oyrV5bwNcGMWKIDmiIK2ZwxMfTuZHf8Vyb6rINE73fXJEdVQG6JPtTbyYn
cYbtrCICwiMGV8wCi4s8YuUtfOwzWxzyvMLhazTIKqq4brbeUgbNKRm0oeeyxtfgnJkKtt8JSxrt
LQPP6T5D0fkdJnG/blzlpjZSttF7thrHfJ0aJ3zT6ZhO60ZwrP/ox4WHxW/n/jUOwzHZGqZru8n0
LupmFbtn1yrXh8xOEcvZbpeRIlza0alcHULoJ6153oG2jEzxijHO9zOCxVsnrQ28BJaqUw3Ynezm
4Rt1FaNRfnh1mj+gfok1mlNTjQ5TBo7grR0vAweFcNToP/l4y8p9H4/a2zj2MmWsd1rhhczAQtGN
A0ZWgDMPEhlBu61qd3Rfof2XfB0ZO2Pm1l0i3FMEjX9gGVMtDSIipsXszfm7GWQFtlWw3014Bi9h
Gb2bHHpCAWfuaBH8Gho78jPJmw1t6+kC43CJdW+AhPSZ7873DomoeCMUp1RzHzqewzoGVoAmZS3V
+RB9cTT+SxMMXTXj6GxSBd4fEhawyqeU1GdQ+FPtDdcE1PlyT/R0qg6a2MLyA4+qQ8q969TdBGmx
rvQOUAMoRMLl4K9S2kf2AFo+zm2NK5dZ5tzfxGbwuvJofJKV9DX+e1YK7FdMwgcyuzVcnV2XXYaZ
O4CDM7CUmHS6jWBsLy6NAc07Hr2ZGsy31vscGn9xQMLNYg5QJwdhIXte6ryFWDmkpARawWyXFdkS
qJZIVMU4dSF+TeDYU+LFV7A4RP8GcYwFHYSCwxGDmyd+SQlWHDZpi86U6iEpbTyxWrm03hRxW0km
6a1CKk8YZ4v0g+VIQwvDov1rWyb5Dy1l+wXdbdsFKegAiqaCOJagT0L1wsqanJ6hcmybo5pU821S
YYjZisjkbjCOuv1xkQBD+p9keoGbtApfPdJ0wswR/JBWk5SSTmtefhiNcZqk62Jmx4NMn+oGi0K2
w1cljqgDHcV0oW5vakyUy2ZdWv/dy6dlD8+doTvBGb1mndgzIPOki8BtGvrkdUZy/zUiDi/ZzaVb
MlKiDyNXjE2XOvJ3sFk3lhTrEQMU5TsYYAqvem74ZUerGiT/a5kbWWByYSioPEQ9a4+DcNZUpAFt
S9ju4BqRAF8pskOSsfTPDMyRo2BtLfSVZkGPOrLL0DL6fWE9Ci0ZvXAyND9ipyR4tFiVGq5N2jpP
1HVosCKf4nezCvJBd5NEw7JRCnySFMJNTySc4A+pS/YkAWZG1ESJYwhpd6XlNVf95RHZpthgrIOY
5jWBWNQgk4GvApHCKGK/gGiu5rOmWWU9ikrCISFvdDB2IeMkMaTJiEufOJaO81Cw+nAd5jl1jaGb
44GUM/pbBNvQBUriQYa4NfrYtWV/lYZdpLfJ6ExjYFTInAGcCv819BwOqbIK31EGdS8+Ak8KUUwT
35XduN/AgI08Jnrhya6dHiT8DJ12k/QgSrdY1eSLLxjq7kudtw8IwBgdcW/ZcUAz/wBIaX5XpVvf
OHrBMpKwmgl3BNJIf4dizuWtSGwVEsgWx+9WOhiJA4VS2SaFQbd5QHYGAzOkZb7YKClhEJgxXFh/
pum3Mi9ZZpddad2CbsohvHmivSqzEoqyp01zKBJiGk++ntZr0bfZ2Ys7Amb8AVzgFn4BYkLUyuiR
7F5LbxOiA35BwWHj2wO59R4n2YKiz1tpndGSdBu1REmyYeZLfxOFrGA2fBy83TvGnZ917EyvztpX
96Hii2J0WDJjKC3o9ASFuUBxl0m8pYUqv9O6JY+ZfRmeJoW7jKDUDc+bJFkOO93MQIY2DlMABSoC
fy+a0jdRgWa1s2TEg2ABZsDHtCYv/mJ7ehujCvT3NSvnesNLH5oG6GSF6c5mSwPGfIoBPxCjhZMX
Oxz5bN70QYO3kIPczP013yPtdmqHyaWzYtC2GTiKQFZCBDIXRoL3qnx5sRmvBXQZ+qsSeVslhzva
qLna4g9Qw5GhY9sEg7bVPVie+Q0/YsubOM0+/AJqHk3dOp9zvMKPrDX7M3Du9mmGRF5vmKmAy7Fd
zR2DeuSD+A+cbGjeqeZ3DRTS+tgILwaU0fqwAfdDzX7nKkGnTwiVxhfg7P75j//8f//3Y/4/0ffq
vsqXqCr/UQ7FfZWUffdf/1T//AcLg8s/PX37r396rhJCKumjj/SYZfpC8+8/3h6TMuI/tv8jDmPc
kl0ud8SJvrdxU50GtgeUS9G8/x9fCSqgEEJJfAzaNj9faVK8YRTJSzvLJHIICLdY4bKIieS0gcXJ
5m9cTeJfUwCbXEc4P1+N5wEHofGQswkKxx1GKvjui+MPVy7rhB9/vpj8tw/RVmwPjKd9BHee8H6+
WAbznhU5mV4oylrMR2R2clBZ7vnPl/n370qRr+oIiahAesYWP1+mRjgF4cmXIMWwit1A3dDxy4S6
Xh8XacLw6c+Xu3z1//JoKB4mz+ex8JTmstjOfr4cLNQ2qgB0vERl4+PZakdnDiprZYU4+tb4tcZr
HP3F1/bba2I3UArbGIvqX67psMujQiO7RTUF0C2E29usRkeyxLi/onCpDn++R//f79EIXztKYnU1
jnP5yP/l8UfqtgirNtaLx2EZcOn1ym4vP4K1PnbL6D9zaHt7N7OYN5pqHtX2z9f/5Su9fMZ8j/4F
c+yh2/31fmunskNDr3fu7SU9Ulv214yfALKTBRn/xWd7+ex++T6NbWu8GcLGjeVenuJ/uVfkmrQu
/WC9DJBVylsvIqNQO30kH8LFjWkooIjnO0IgyRVpuloWwZ/v9TffLQ+vr6Xt2rZ0vV8eXzSCxcyW
mO+2tqcDfle3JKu9woszE/puc8fTX9zx7z5d7pZlhOLT5eT5+Y4jODY23Kz8DBWPobyZ1nvEB/Kt
zPzy259v7reXon+SyhWGc8f9+VKaY7+DfJueh4Q3W8BwFgdR1A8T8i2kqdd/vtrvvkpYCr62bWWT
SvrLgQNwEoMX6upzvrL1fazYiIh7pkL19LldE88PyB8bi48Q89mhJSBWPvz5+r/7Kj2tHc47Xhvs
BX++27oLw5AcPtQdEVShTcy44Iekp3j23E6NSGBZX//F0/PbD9hoY6RvayxXvzy9aGJsgfMvPUsw
NgQ6zeDDAgZz+XoXprP99c83+LuroTCn9vWM4qH95RwK+7mlFm+yc9PNYYGzoYlW765gLO68JxPh
u3/ncuw4hUeuC1Onnz/P0KGfs2FynV26hfVhadY2vE4qX30jJHvZ/e8udrn3fzkH8oHYo0l46bmS
LmRVmlwLjk9XrcfGq5Ad/M+vxmodW4Nw+DR/fVQVfBs5WkVyxqkZ9pgwcyx/NPTKfXB6P1R/cbnf
/TKY5TGhQhrmc979fHMFjlpyjZbkjNd/LDaqZvSAUNRG1+FGOj1Ek/HRcUAk676BiZ36v/HL8OWl
HPBcoz3f+fn6NR6dKqq97Iw1wHvr8HgfmJZkO4KJ3AcqIOZPf+PzJZnYZXEBh8L55eDpJdHoTmOy
82S3Yt36mcUaFo0TOu+CuUjydy6HM8BVkhoEHcnP9zfW8djX85yfdezij+3gMgBgE8x/ezO1d3++
t8tj/8sbC6maJ3yFTFQY/csbYwn7DnlxmqP+mExzLSDLutcT6vm/OFt+c5zxiOLdonzjxfjrTaGg
iBgUucU5LGad7+GdKFx/ydQue9WQU3VVebnM/uJn+NuL4oG6eA490o9/+SQnN0Y5MvTZeZiRvm3S
WcYM9SGWok+qMlfv7bXFa/XnT/Q35xpHtvHx1vuOzaH589cXYe1TTiOys6VAwUHOn9LhovhtYIpu
wTikzl88L7/5PeJQ8wTePDooBjM/XxC/YscId8zOKyOaR4kpWwUQWjRNUsMxdOOD8LMPMdkthAT1
K8KSP9/wb6/viktt5+N2+fW1sWJJozKu83MFLbHZk0sLw55McPeG9Aei0OLZcZNhE9UhvqzWKkbz
5c9/wO8+ccd1qaF5UxuhfzmQfFy/zKXa8txEjfqU2GX5WWeQTxF49G9/vtTvfi4OUlifUpaP+tee
x5I9BxKDiDPKdrY6uCrIAu08SpA/X+e3tyQ53nwcwy71x8/fKTZPZ5K9V54ZUqv34TKK0d1Qwi6F
Wvp3ruVdvj0KdJ7ZX463AgB8PTh+cR7dPOIK3nwutSCGB5povv8b94W8UdhoCPnGfrlWNBTTMJQy
PzcZg8MTOLru0EMB+/+knVdv3Miahn8RARbJYrjtKMmSbTk17RvCnrGZc+av34c+i7NqmmjC2sFg
5sKDqa5ihS+8wTwLYLqfbg82h0jLuw0hKcnLSBjHJ7texGkSgYNVQerGXWTemYoKVgbKxru4zyjP
tMPwE+j1cH970NUvR5pv6aQbKp3I60Era8b3JmbqVuDkHxOMmf4dZdWNtKUVqR5uDzbfJX/MEJSh
IbnDef8XQWI6GEMC8CBzoyRLrHOV6fixhQIa1h4VIx9dpwzw1iu+oa6SVZFUCUkeeT1DB4NmBUHE
1LXVKkf01KH1AjLZflMAZdyIwtdWE3UXaVNMh5SuLVYTNVlTw9AmdR3Z90ib2nl0zCWOCIqAvbFx
c6+tpq6ZVPttEgz+vp6YHXkjgnl95qa1YraPlBY7PANQ58QSXm0/UFVVj3///V6OuFjK0LBC4Itm
5uotdPWT3pUI5EdBVR0F2kc2evNptHHaVydpkanxXkBiUhcrGpVNV9N3z12KysBYA2d46ykzPK/L
MxO5gij7+Io5klAQXwjS0uWVKad6KuAA5SiOB+nZJrTZ6TlKS85opJD5QbXcHm91y7wYb3HF9DDb
EoSrc7fFj8oD2VNRfCQ+zb4norDf3h5s3hLLA6gjRys5DlSOzMU9PaLHWvswVF1LxTv2UJkDLe86
t8tXbE3ebd1UNXWW3lkkS8XQOpSQtdytVMO5lH3wvtJD7yGnUvvYjM7T38+KApima5xv/rE4CBNW
jxT3utzVky5CeaXJgu8lfvRbodLaXiSbJ3DhuDG3xaxmOBJcp4hZoYmRnjrcEHbIJIANH8A1FQfT
qrcys60hFx8s87MIW04ndyPIT8+Iks2kkLq9E93wISsr/RX3FyHJ7+ha8P0WoQnxpTNBl8tc8Ceq
gRAAyA3TS6vyo6xQSd14DtZ2I7k7yppSAnmUi8kFqA7iJdWz9T1pvY+Q98BNoCzkxhO3FvCx4YWt
62K+SZYnbOhirx5lBoR0NKFTa4HaniEKlOeCCP9xtrtBhdBDQPwJkX5943yvfcGXoy82p2rVc7hi
ExpNuvrs50g0nNJU5A5qMQ6uRw4C4BtDrq3rvKBoXYA11LXFumaVmahpJDKX/ljUg74AI3PKOtV6
1ThkSHLO4+lYXj9AMDT1AAQnD5Cg0fMPbdy+eO9QJlE2BlpdQx0MtaVR52ao64EI8cYcwhoHrwxT
5Ryk1QOQxFOSZNbbAIxj9op3TurOHMraANGW1xcIM08h8sxdNFQANSMcnB/wVZruqrJpzX0gYW/c
vsLWYj+6IMSYQueCNuYVeFGBqRpEfmnhFe6EBeRRQbAW8YQ6BamQBefJqvKLU3jKxqCrB+PFoItl
RcYpxjhGyV1sIKsHGwOAfWZr+q/JspGOFGb9jBl3grkez+0rpmuatlQdOiQQhK6nm0Pt9wNEYF1v
RMl5p1RouSMGDj6CwOKgco23e7s3tp6l1YNhqRp5ilRpPS3ilyKGb5Chm+q2NiX9Mxhhyz5ONRjB
V0zvxTiLr+lMKpl7ZBK09OXRBBjyj0ZLF66/YZYeQjpJ+RT7TfN4e9S1SMIkTDJYWHIja/E8Icna
Fuo05w9TqgznaIAgcyr1odBx/43ANLxiOH2uo/Mmcq8uFpOsoW4Ro4ldA3cB5QdM6TZ+UltZQEWD
0hZFX2+Pt/bxTKpaNAqob9Mnud4zjTHwEKLA69pJRUFLoKOLFSDM++l8e6C124bHiEYMVQr5x+k3
RSmRASDps+I8/NHkmj/d5SYn8VTYRe0fsUJo714xpK2bFmG8ZWhycZNOiIWrI9gLN6+Bpb9zZKGn
v+AANvWDj/AH1kky1KuNx/53B2IZDfL1MHlwqIeQlF2vaGQDfIK8q1wi1Obk9xrn7fxENJWKn4CJ
odWkRpJo57ZzTPVd0qMNi+Ne1egolMK/C9qdlUPrOEPwCcLHkYDv8+1VWdvQlmbrcyeO/HRZhKsb
028BILHDAGl+zFBchyWK7CjILcf5eHustY/OPWTxFzggFuN6LUBud3aLbyXJd4/G1iznaT/bduE9
GoaaavT6Joti/yvuQbo2NDY5QlRpFl+AnBsrWV2B3ZLnY3VQAzgFH7XGgBOCwkO4R13pG7p+qbkx
27WzhFq7RSscxJzmLPZb0FCyLXWuiq5qE+cLis8NTEoBfmrYGGltXW3O7Nzm0+ieLNY1Gyog7MWY
uqCicw9rdG/8JcJEfdPEXvZN1mLcOL1rU7PZMVRSqN4S9F1/SAs8ZNqMIUcJb/HhGcWcKjlXOWp+
+9s7Zm13zp0g3bQBMFD/vh6IF1tOAAwzt4kTHdK9qML2zlbHtj7VwQjU8/ZwqwspIWoDUZjT0sWT
iSR4mHdmkrtZg3xBqOkqqlCmD4amCS2wdRBrvNcsJYCxuRNNAU3OP+llUBJDRVI1JXNFZHPvAUOn
V2G0Sf7zFVOzNHMOI6kN6YubPU6LIUsaUm5TaWAUay0Uqj06AyHCMg342QPiTWm9sZ5zELy8/Ch8
q/RH6CFqy/ZsCrIvHnudIBlQ6EGqUdbuPHOqgezaY7zvbFt9RCLEu0ujuHhPbbD4cXvWc3T1xw8Q
3Lvc+yTJy/INxGjeFOr5mLzhOLXzGjSt0AVtfLROCk3ZqTUQtAPIdvPL7YHXdpKDyr+mU/SntbhI
D0De8ThTcsAOU1FBBkaasTM73AMPtGrrz7URDdNGaLI6V7QonbkyBgRnsXnVAgyu1Sip24C+isDw
NZbzoChg9r5jgoe2RFA1Xk5HDsGs14TWjkWFhajVop+zuGPLpJA9SjWZO2F99NWXUWq9wc9nRo+g
6fl1sNFyRbBDRP5Gr2rtgnBIwYSwdK6HZbVTxd7NHJWaOn/UQ8TJg7ge3tgmF98HuHE44G3s6N+d
zD92lGPqJEhctJza6/Na1JL7MI6o9le9+CKH4B7tOmr9ajv4jwGGct+QRA8eIoRUvmDq4j9aODt8
hAMrn2/vsD8/N6guMu3/9OW1Ja5EhEOOWZGWuQq2AFhuKNYbu0lRaC0r7IghkdFG2MEFqd/fHvfP
nc24vyt3PDfwNBYXSQc2IuwsO3B1qyvOGtyS6MjBlc0+Cdtp/tRFvBEFryz6PCaZjC4k2Ei5iLot
q2lU2SJJ4M2tKhWrnZ9FH07hAxJu8Da9wRyas4KODcmAAqA10GGgSGof8cEBXbMBG1j/ObY00USd
S8P6Yg+E1AMyic2oC2lzukN7G/OcTG9hncS1ebTCMHkacZSPZu3J0Q1NnGMtDIxAWEO8Qzng9gdZ
/TncsGAmOAAzFuZ6S6oTcZUonYjqRxPjBWBNyZ1G2bj/PNpdM2v6VREmuR2xKJJFOTrCmCvESvkW
pDOCSkEFjG7r4f4zQtBVIjx2CMG9BFd2/ZtQ0WmqvBpgrww2dOzRwIvjRBct2gIbrQ5k2oKCoUNI
sqzDVBqc9jIqAxehh/IupIoRHS1I2MX59ipvjKMvbrh8xG81ET7jBAqCpn0eIxCZWAn44dsDrZ0v
ikrC4b2cUY3zn78ICOxKVePYHkK3xtUGnq7GHXA2JsXqUX2TSfYW5llpn24P+meVgq1MlMrBJkGy
jcUBK4VNCOJroQujLQ/eQGYffjgi8dGSzlBCM009oETfT905G0uQx7dHX93BzNgEa6CSFC7bRxro
XqGXZeg2GAZ8scATP3ZB48vT4IPBADYf6MZbP4/MCV6AjSWeGLrexMXDs8XPrFCb8nD7F/35rLAe
gOWwIKCKr2mLj9AYauR5mG+7US+zLwnywvRgmm46mimH+/ZYaztLQ7EDHLWjcWgWax/UhagF7jsu
Mmve8DTJQcvu6VAMaEC/ZiQDvBz9grlBeL21uLe9GEsuZoV00ngoQHs2v5JGKbb6O2vLRy5JAA38
gFxvMaUoQQvMUmLgOFryVh2C/CueEP+AUceO4u+npFNDIK7lIFDmup5S4il0AluJ6pqFrxPqqE4b
7Cw6FPXGpb/23BLL8YVmGLWxTA1UvVM1oAyR26CPiFxPYo9nDATsQ9NXxoNMpPYGxANCUrfn92cE
rasvh9Wu55eiFllmFrcBAgDW+AE2ZhJ+h+UZRlAcgyJ8i1Jw5+20Xi3bc6c0/jsIgJ658SvWJm+A
mMGTlMbyH3COiHayxKctgt3Q86ai5mXcZ9JUP4GMqurd1EpPeVT1elI27qW1jUSyQvuVM0guvfi8
YdsHucSLwQ1F02HH4hHToAWA/yugbJSpbi/26mhzO20uhsyx+/ViO8FoSgwhIhfHhARewAALLpw1
rush/Hh7qLXvSvvAALxOUf8P0EjeoYQMeD1y0fjxQEBrA74CGgEyevS1L3FzReb+PSIgMXZ3foVu
jioCw/5w+1esTRgaAmV4TPdA6iyWt8IEbOqMDLsIT0J+UIdQFM95GvYWxOxctzYylPnWvI6ddfoY
IJGJDEBDLNNBzfQCODS81QUlp5+dVL/0raY84QppfgYGHW0Mtzq7F8PNF++Ll9QvjVFMsMBZYx2N
laEEovtcTBNADxLecOsVWzsktCaJ/2lqiz9qp2nd2Folct81WyNPHnF59BC2tHIV05kqcpRvllf2
s5BhZRav2Lh4l4N34nrCen3xHXkGxyGve/Ds2Kl96Lo8KNH4LJKDjRvSK+J/UJ4wV2gEU8tbHJJm
7AGwoo/oBqXoEWUQ8k0JZR22WBQcAmuw/rqdDsiDDuZv9KM0nUVaC09nzMxY8eFBG9lwCFJcYqDr
t/7GBb+2W8gtKOxTrKDAvxjHQhfUQU4kcuumDN9FKNLNhRglTktkILRW25jW2lngOuXwg5mlQbP4
ZA6G9VjfkkMMdMJGJK8M+V0Zc/1oIxP3ZRr0zUt8dYJwLqA78CRby3qkHlM5wFQpcjO01k5JF8w6
KHHe/KJM4zWvCKAYgiUzCSg5Dddnr8CdL7cA5bswDqv0iIR/PsLsV5Jmlw9ZsxEFrC2mDRES/DF1
XqrZ16NVpqm0eWgEbi7z/pDNXBkkk+Ojibvar4kE/Ofte3NrvMXNIiCvjFFLdoNOZfZOTs0v9Hri
56zEBVD0XbCxmOvDWZpOVZIDvqyutCiEToqOFEAQW+a/AOSe5IgC9T5rTWiKqGS+4uIkB5iBf5SR
IMhcLyc2qbj/0nBw0TyCqF8o5fipjhvPORN36xvJ/VrqwYaUhG9sF7n8dlru1H1PTcFNBIpwGlW5
uwKY+hszUB24qnqd3xupOntbaMr3v/+McO+oMnKNgblaHPkcPXi1wsTIHRv9a6IgObAz/Tp+A1dY
e2oQo7jcHm/thXCYJmUyQNzUYa/XNY7TWmbKAL0BJY6f/KwmO6R5nB1RdcUVbgidO4Qqtel4e9i1
g092IUCnQqIEU3I9bG3hL2pYLQDLdtDuh55S0b4ylfAdmsdKurFXVwebmxBc2gDjl9dogxJ47atB
AmCuq12/KjiQ0uraY2UZ7V+SG3ljyTI0NNXNuSBFnHg9s0SFfRnJhIYSjja7unHSZ/RnaenUMnjN
804LD6gHXBFaHosLG2GmdOoqEbsDZmrTnWXH03cT2eL3ISTWXTPGFrp1na+VG3fb6qbBzwVQhnSA
rS426WSH0u5tk1wqV0cYeUgjOUrpP9PON/b6OOGqZKJ1eb69Z9auHDbLf0dd5B1IyVlI50KoaKKy
+mrktv2WDTadp1DvtTu8dWxrY5euzhPPI94mh+O4fBBFmlSB2aiJm2UkV7sJhbR/EZwNv3YTfn1j
IPpT1os431jeleuHRg91PEiXtGideT+/CBI71PjJg8PYNcvhQ+ohvdfZMVLmCGegbzwg33OJxazV
jstI4uxvr/J88hYBMYMTCMOVs9C2nLOEF4OP2ogIa1bHLhYswX1JFtA8YEmTbLW+V9Z2boLorOw8
UWuxh8yKBIRhmKRipkdFCaDHg1tCg6rvmi+9A5Ihi2X/9fbsVq4CEAtCzG0BAEXa4t6x0eKFYwHj
iZxgyHcBXpXjkxIWEd4MeVMEf19HYTigNhY3K76Ci8sA2yc5EPSyZSsfbVgRyUsAdmqLWbVyMoRK
h2UuthI/mIvHsRNTPXQIC7lePlDiFRiMWKcGdVEL1j7C8mWgeafbC7n6+eYux8xyhFu92CbKbDpS
Ic/uhr2hhR/A8CCKoTDSePT7wsi/2aWvdjulREdoIypeGxqUNWdypiRjWny9Q+0unmwRSryscAvA
j7b0P4LPL49tMWGJFITiEOd++OP2fNeOxctBF9sV8CyA+Q4CqVeMyCdGqACWB4Tbu7tXjGMA1J0Z
Kn+GjUB/J9T0dEAoTt507+K41LpnM4jqjTdxdT4zwUmjxEnetFxEB6vyAT9UsIKjrmIZpE7+hxwY
qLOxUVYHgp0K3ESfazXLWxvp+aZss9TFl0We40wO/lE6rSU37q3VXTGXwpC3g9S8hCUlifRQJgsy
10ws/zM6DIE4znWsZCei2kIoR+q1OKJ5gujH7U+2dvqojv935MXp4w7DoIpX1wXVob4TFsTmHfRH
gQlXlto/6gZJsNsjrs2V90GnIgT4GRjP9QlQ1DCauKPhU7Q4n3hqGDw11ZA+q8HoH9MkR+4Vda14
Y9S1u5OalwNBjuI6z/D1qGFpTEVfZ5nrxZGDERGYsx+y8QsyDjv65/YM19b05Vj69VgOhj+UN2lp
pqC+GEsxw+woO7v4KGrN+Fpm+G6+4jO+HHLeyC8ePvR2c8KokA0U6s0XR2kQUqrLXGIl7VvPHc6/
H14xR4IKHd6QAG4xf+UXAwZwNrQi5AhSQDXOiIvK5smOHNBtU2LL9DBZkblFF1/dOXSmoE3TytGX
O0dmUQmog+gUo8LvaMiOe9iH0FHtWNqfsjjvw3sPb9qtKv/q1vnvsMgBXU+1wZo86Kw6cTtKtgJx
qNRDTb1ErBTC32CEr7hzgO/+7yz51/VwuAThfQrCyUUUuC7BeOsosBIsKxtfcG1aPH+/sQ3QEKz5
z19+wQan8SkEc1SAGDnFGMfdExn6D12fhp9ub5a1DwfDiEh/7kjRd74eiuew8HH/TF1QG8M/s0HT
Q6YjzrxLbP+M6M8dckXtxvTWDiEocmgj/EU2rF2PaaZoHcqAhxa4DDKbEonQe8zfrDd9i3/DqYGI
sJHl/352ltHnLNMC6kjVHOrr10OOsZk3pgIGc4Du/t1Cmbnqunuly5GtRmt+VtnCyhNZrQGBVcUu
mpPss3YLx7v6XYHUApAjPIUHfP0rJqepZKojaqD4NP92uIq3b3wALPYeZCDSda/4tNQ0DKDVGg/X
4tPKSLFQi6eT4WHcco9NaoHrELarH8wUIbUiKe3LgFTAxg279i6Dk+PZg0HGNBfXnRHD0h5V2olS
Buq+bcauPtQIsg2H27NbW0sCGSJgyjc0ahazSzC/RYkb2q+haEiaDF7RnoZ4KgXazaW3AW1dHww8
xu8GKSi96w/X5X2bBc4YuWaDuIfiJcoDJjbmZ4DF7fH2vNYOB6RX8jQSCUFZ8XqoRh9RoVd0vhqh
eYTMBv8YgnJ8XyNLOJwd2ZUbX2ztCiBiMyTFS5vTsdiVZZqrqZUF0MSbSkdGMh/6H0CNUKtqkQRo
Dgr92eqMrJXYCkrXlpXjgOEwqQwogMWptGuv5AWmzhACU2v2Y1iI40RBDAFs4AIbEbBYHU0SKs50
/xlFdb2yvIheNqKN72L+Ue0LtAY/UTvG+twq9bOC49yBS6DFA9cc+49G25rdPgxM+32Nd+IbJFbp
VNkjjMUdFuHTF0Al5v3tT7+GDRDEmXOlx8F09fefv7j3x9rOk9bjF+IojI0NptZ3qVJNP2Mse1H4
FzGWJqhadM5YoU3WiqbdYzcWaKfA6Td+y9oxJn3+D9GbdH2xWE3fqyI3ANokeY3kOFqQ+LXnvVoH
G2/q6ld5MdBiD4SRNtRxkZPKpmr9bcJ/BoNgkFfivs3x5dk4XfP/bfkO0ECfQfE8eWB6r/eAWktc
LGxUV2Z5zXw/abWCOnsFTgQ3T1Sg5oreExY24VsVPY397e+7crSJrsG+UvoBvrPcgNmg4JmQJPYl
N6A0hdo49idUncVsKVf1Xy2kjrdqWyvzpcWL5gvwBAfG6yKip4vUOlVT2BcFBJt/8PsER4vGM4IR
foyvI+oIN0Z86WuB/TtUMi/5fHvO8wCLBcd7nLOt25qkQDKvyYstjRB0gBVH6lzwCOi/YnuBNKKZ
2dH9WFfDJS8RZzOwk8h2ahZM5amJBtyQNh7Ctd9Ajj1TIeB8waa+/g0VYLJMUSfr4uO8EhzhzviP
mWXTyYjCvHnnmMOA7WE1iHg/95TEOxPnx/Dvb1k+vW7PTCH0jJagKm3A8zEuYa8KHJHsQ+hROM7R
YwzLbyHMu+JUOL6sj0MkUae9/Q3Wbj4NdA9z56mkz7F4U3R0VbHb1LyLM2A0cqYOF8V7VXbje3zM
1X2noAK8Ex1fEI/MYWrvFWxK5BnD6haDKGS0lLNf8ij5O8OJrTOPiH0WifqKJjbRNUh7nnXO6B/f
KW7xQnV0+4KSbvIQSx91VoOm/a8W3akNMO3KowdleSYtzzctMnTXeyJOFMVX09S76B2f4CCNCYHV
ouzFG6XL/DJCqbYPjH3RCifcGHptOwIRnz8EVBTDWAQTk68MMxDLuVhlh5l023jJA2QY8nojQxT8
XV3J/BdWx8k34FLJhyFRRHR3e0esXQvEaAYyLQ710GUjKkG51VTx/7wg94+gbaZgWKvmgfLZi7UE
VnqQnD0kh7+PXh9v0WfXbkHCGuqXoEmp1C5eFs3PWlwOhXeh+YsSDcpCZbaPQPqlJ3+Kw3NKITx7
zXwNLl0ufaTa9MXXnowYp/vC8y6xN1ThQ9EhShrFuebskViIjxg7stEbTMP8nT4F3dfbq73yxGmE
+zCBZoEYudxruqNlAq88eFGpoo0HnAYTxP40u9Sju85oqi2S91q2w1C0pLjwOUpLzUHPiKZm1Hvn
ouD++F5H4MjYyTorn/wKr2zcK5O0OTrS19u9P2gT+uyK0qqHruUVOd+e+2+gy+IBANRAhklzfL74
Fg9A37GbS9zUKFDXokYG2rbug8KxardMtOahK/PxY9SM0z4bwxLbg0GL7mwlQyEhLSWOfgjpqkfF
9tSNEvpasDV31GaptxlMsixZGFbWKF2hIxaIAfoXv5q6p5jvhC5uqJnRoau79G0+IXhz0LMEz080
i533SdAl+jlM5k93e6FWjsUc9iHyyXNJEWoRhaOubpr9WCiXxKNRQSoqI+PnlISYGVALg8tlGXQ0
b4+5EuTNw/EaAQD9U8osxIo1bkfPunQpav97U/Gs/ugXvMQbL/Da5Oajp9K5pDezzPhB12qlbhXO
JQnT1EK7V6iPdqt68Rk1telzGpSq/vH23FYOHX1uR5sDPZuq9+LN87yGEr8XEHgoxQSIBhjDKXOC
SrsP4mSM//6Ig9z7XY5GXw9V7OvnRDGTsEgrm9Fw+fzl6xWy+L6jIY9dgjJ+RR1Bh/+BXDmcNFLf
xXVGZcGjijs5lwB30G/YX4TIThXlj8Lzw42myOqXIzfk41Ga/bMFBJN7xEvcuyRBBMUm1Pyv+JbO
DhtqJQ5jNnTG6e8/HI171BWIWukhLIpsQ5VnFHG4vBIr7i8atmp4EIVpdZcQvm1V9+eVWt5OcGTZ
H7/5Ykv07uT7g+633E4YitbOIRaZj+41xnPGuYo7431oGGVzKExP7kWEWssTXgPq1ozX7msexBlB
QPcQ7OmijGkOog3xV8IssysR1BJVWqAgocGAPQ7VFGGR5aHAhycBNby7GP2aC7ZJXXDsARluwePX
zg09FXSjQEiBnl5EJ3bW9cO86S6wV6sAw9q6+xTj65kdMsMb2o2UaHU0hNsAvqp0pZcQCqUh3e1l
b18oVil71RhH+5D0LR4oTghn/+93FtoxdPaorPIiL6bmleyE2vOdi41A+T6DOAN2Ki31D5M1OmJj
sLWD83Iw/fpG6IxQmE3m2Rc7Q/u8sEa588KxPNPVnMVTtzVyVpaS7g8F+JkTB15xjvleZFppZuGI
ToXnAgFFPRTe6H3BouRz3vndRjVsbb/S46byRpeBdv6yYxOHaeRHQ0VWWWnaOW0q9WnqQ9/aSaXK
zljad8dEOviiKkC4MfkaY3WvBVHxz+3vuRLDG5wXuLLSkpTKFjNGfEUzkXtwLpRAPW2fJBYu6DEX
p3ewsV5NnscgLMvPAyyxdiOlWvm6DE2Qjpgh8g/LvLpBa7+Ng4EKKoLHRz0yxee+b4K97GX6VhRZ
/3x7qisflxOCEB6AW2gjS0h+HhTolXiOckn9iDxlsv3n2AvEc5kiOL6xc1eiAkLzOTfiFubzLo6J
E5fo0WqGd1EmTGh2nuON5UkN5/Lx7UmtLCIYBuCnM+EZfthiIC3E9L2PkGs27Loe9ppoYyzxUqnU
d5JaXf0ZXdNJ28i+5k2xuPHpOoCxJQexifsWcQHOcJ5fNZNPd8zUs49B5ttHoQ2dhVVPPekHMXZa
8FQEfpjcpUOZ/Lw957Wwk5uVVgsQGKq8y7r1JEqzKgfPd63KEt1JYyM5ux6fAFwa8Y94FtLX7qki
gdlWsxZvmWEmlfZV0p1xEE69jY+99g3QNSbpRjQJ4MPitTWBymiZBeQYuzIMJsVgHekwI5ttxngu
RXISn24vwO/kY/kBqPbOPPcZEbyUpsFSoYCha/EBbKW07mMQtW7Kf13ejb0IqAQNJpoq77EF0b1D
i79z48q+V9rvXtTa+WMV5tLaKbjMige169v8ZLddqu6QowUZ1va+4kGNrUfoKT0ioM0lbbF2aIJG
JE992SmflbqI38bBSJ0Y5mgOldWKvKb6cXuaa9uMZrZOfovIPMWn69vYj6le9gZS6LmJc1IMq750
hnepGLNPQ5dZz6mw0vshMa3Hzk/14+3B126LmbY7gz1niNDi7SlrrItCJ/LdyBH1Fy9EB0uzsqze
xcB8NsZaiaDAc0HFROkCnuhSDStsAZCWcvQuGI2TPuPGjWm412ltsfPT/slCnjUnpbJFfez8Xu13
LcFftLGL1yZMgYumwG/hKLnYxb6V4qpmNd7FEwX24DV+pztuxv6oIhz+iowWoifcU+I1+k/LvloW
jVIEnUY6D6f0sR0M471WOObZHkW6A1aXfUS3DTydamJ8n0r9i5nI8lRXyoS/QEPsHOJA4GzcpStv
ITQ3IJsARghtlsDXFsWNqu1s71JoqW2fTIxj1Ls87kN11yHrKHaqpeT7kQbpxtKvDsw1TkWTPBKD
geuN3gymgdus5Vw6pZtOU4navul4+sHXlOS9FozBEQub8N/bG3ztdKE/S5eEeAe2xLwfXsQ6dHNz
A2Q/m65z5AFXWpV+CG72j1hwjQcb27f8/eQRKR80aA7l3e3R1+5Me2Yg8xxLcqLF6JVW09+MGucy
eV2u7BKl7c0dZqryLjH7oN8HEAKLVxwzglbONB1dXq35N72Ycd3XcGSL1rtYeSWLXTvpzZ7H21Tf
1L0Uz47ZhN/wC5Q4AyqmFexyrR0/3p722iGbpX0k7QRsFpZIqFwXc83edC6hzKa7jiChOaat9W8b
BV1+uD3W6jMJSpUy8Azi5LW8nm9YZEJEGvdnCcv+MR8lPiRYS94RYdrWRWYI3j1V4EfxcTeyQ23l
1tlR4w+6NljpxtFaK5/zNP7fb1nEKXqZZl4z77Y4npJ73TPE5wkBk0fd7MSbLE/LcGdHmPZoAdZF
hzGNEovdaHnfoQm2dF4KcUgH0DBT08fvWt67LWzt2oYE1/5bSpVqwPLwj76TYMseeBekM+NPqpfL
Gt9brG/2qUjop1lZrrQbpJ6VIzgzmG2UrWYziqWUsYF9UWdpoe86Rp1OR2O0MXwz454Lphk9d9Rt
HAZxXDpVRHfqxglcuXRMFfwIJZdZcmUpA4CxuEhjHI4uFoJA2J75Qn+rwpI+qNgSmftSn+us1Lax
PLq9L1dWmoGBN5JlqaBTF9Gj6VuUqNMEushs51YA1z+xE3IwAaVsdlMPitb9/424uGzqKBmoAqa+
iyRikZ2ET1SOsJNhiqPQoYbvCtE4n2+POc9iEaJRyoIbhmItC7y80yth1dgBs7xo4zefdZzhrPOk
jlXyitVEfk1HtBXNC9TxF4dcbzMrR7LPZbGdB/Bx1Y+2RBT4OOECqR3syfFeAQQy0fvHNgF6Hfpc
i7PcZWli6yk5h+NF3gGCfzXdqWomj0WgmftQcapvGk56HzMnck6ELqguW0aQbtFD56/2xwq/+BmL
mSu0CpNY8DNwxoCKU40DkbAtIcYmWhTe3/6ca5uWltrMLAZjQap1vcxtpw6tbYah25V29DyjP3ej
lyZPXVbMD2S+BWFZCQkRuyMQwcCByFCbr44XbxWqdhGusUgctHqsY8eM4qxy6qumSh5Nf5xaSDKj
+UNNJ8jkYgqCN4PaBlsZ+toK06yddQbABxOnXf8Im0QgrnFMgwcwo1oI1fNPPZhu16hVfWtXrR2Y
l4MtZtx0mBtCOArdwEicf0LoAOoZxdT2XI0SK187xpp+R9DWy8fCycV9Y0djTKaDPSVecTgL0g5C
Euq7reSTtsdIeNzqga8uB9X339IhNnrw18uhx4aeKQG/cFSNYXqIkdc2zqnehOmertSmUMvqloPa
ohKvoC6x1CrKw1ICqnUYDm1F7ZRo0OpPQ2rhrZyAsQseMRX5cXuX/5ZlXp4pzUH/irQSjPuSresF
ge8DAOOm1BxAjTv8Ls0PRTyOuJ83YZ/fdWqnOPfoRdePWeqY0a5xrJhYqcU46l7FdHraK2UMDlCB
W/Gv3Rq92Kimr30FoE6o++BQR8tlcexxvmpT+i0R7EazjfYxNIp9nnrFnVK12DzfXpDVwWZoFXno
DAJcDOYHupXWcN9cYRO+vEOxoGlOU9KlzXkqg+zX7dHWjgCAmlluFpgDF831Bis7OVrB4EduWmYB
ikQ1kfuH1B4n43x7oN/VxeV3nrsRoLiIvsE0XI8EIUQOWpqig1EqVkjBTxPfsZbHAVOb5rIqYEO8
6TXw6ucmjIZ7T4+KI1DyfN9LWd7lWKyeNn7SnM3/8ZMgPJAGU4OFoXf9k2qj9nUzM0PXMCLR3Y/R
2KanFuHiaq+awZuStNl73+tYo5tmI6w78mAMrGl75cHh9k9ZO3jIyvz3lyzet6QpWmxz1Mi1v0Vh
1T1AwizfCi8IPXA2Rr3F2FvbYyaAaJpfgEypd19PfH5LyFeSyNWytBx3Kjaehynr9H8lqIb930+N
t3um6hIukH5dj0X07EyYV0HqzmSk7moi/QiABojanUrfxNgDUFQ3Ntv8+5cfdqZYUcEhx4X/cT3m
IBqEdlGJcFMKKtmT4w1xcwY/1r2VDjnJKSx7f6RhlGLZDAUs26RErh2rGa+G+BmsOSD91z9Ah4El
S7iXriYbDJU1W7HvHSrs9d3txV39kDic2bQVkS9cqgApOD54KifY1XOl+9IX44cuSxzeIsj77u2h
1toHsBMIn6HNmgRBiw+pNhZRD2q7rla3/ld7MBJ7X1TJSTfr7ICJzVAe6kAYDwOdzS9FOxb3/DeO
s/Fp5wBg+Wkpj9ELItSdsbbXK0vzmQ4mKHd3su1Wh/4YRExaDKLea62Z7k1wn+beNjCbP95egLVN
9XLkxTeVTuC1dVT5LihHU9vHQxbT3AMBoL33El85K1M6PsR66wV7NVHtLdry2hWBggAeNDMkhVz+
euIC9Cr11yYAoS2ak2MN7dOE1vIz7rhdQ2uqL7csYNeW2qa3ibgzbdY/mHUlkS2SgRSZ82bSP3q1
YX+sk6l88Lxw6E6+nerh0W8TZYvHvLrTKFVAy+Ta4PzOu/5FJOoo1JkLAp+LY2Vq864ZU0BrmI0i
xanFzn2nZUFw4DL1g7OPzt0/fhf2wymIx27L0Wh10WeRLZxAZp2WeYle/JKx6AMKpQZLMBp9vk9T
0wD71GCXYXWiPdBr2jJXWV10OppztQZ689JDicIj5DE1Qbkv9vMPw2R7ezsshl9aSmN7N1HNOajI
+b3ikrYNND7oHVPJWCI9BkqiTdQEgRtN4eTSR2rV971T6tMHD9RZdTBqUW05gK3dXXSrEKKhZQW9
cVGCNEaj0n3ZIakWO/XXKqpR4bMnm6XVU7vdiKpWl3W2/YH3TQNQLj5krqVZWMEThcccYAKdFtb0
TPyo+ft80LnEQC1gZU+XQttyO1qriZG0EsFDygf5saQ8FtLPva7KeWzpawy7TBdxfxzVqT12SdUa
ZykK+39IO8+euLH377+iI7mXp/ZUIBCSQMoTCwi49+5Xf3+c1S0xHjQW/9+uFK20qz1zfNpVvgVW
bo801lUOws+VGzm/BdujFxvN08T95Wvsoy0948OpR/KzaMOebmliL5ikk809UnrRfRcH1g0aC7a+
a+A0PsftlK88HB+tMw1XHo0ZPU2H8nRATyQKRuUqxRe9sBR3lMOgOdAbFimUbjL3FYTYB9c0zy4y
R1QoVONMQq601IIEmQOkBmVtXbUAtDynNv3R4vhO9XjbtrFSH8zEC2UnFPG4JnX00fVFUmgg+cAV
xjdebGy7z6JcyTWij1J4m1g1O+HiBS+cxovtN7uvxFadZONa1/zRnTBcyB2gdt3Kjv/gs/NII2FO
PQgA8/JIm5ovGpV660949aG1NZVR8zcovCvlDu8T8/8AnJjV/2eqFnkctZrTVdYCpUylMQGl4ff5
jQFPY9dFRXMNmVHZNLIYV6b3QbUCHQb6wTSPZk3RxXgtFMqsLTrrZxDY0m3dt7LpjF3Tp/tY7hwJ
4uRXqR1l1aWt0Xl38tQoa/nDxz9hrpTwQMwoydMpq62OAmQMngKI5Gy0ZSXFvky0yD8oZtO3P4C1
esKJO9u+DwQkwH1Uhnl1+PRxBqCKYiJhJoXNJf3d7Do9NCdwuXkyVIcKVMdVowYo4HmwOZVOmVYy
lQ8u0jkInK24ICDSuzqddJXKgZrWjFdzpT/XVR+jDaWbUj5sElHosYOvYtpfD5MyhSs31/ImJUED
BQL4E81L07RpJJ2OzcWVx3k6qH+CovnjeUm807socFXsCTaxDxK8j4Xmalh3OaU/JG49+PY+Kmpj
5Rssjha/AyMCZaaWo4rJn4sbrQmlusVI1frNoxxcyU03wDbqxNOIN9Savdvie/8bi5tMNkFggjxY
wjpGNSlSIw+93zHi6NeerFZHL9Aj18Od93GSm5iMqlorOy3eiH+Dgq0jDWRjkSUuJhhNvplMRhf+
qRRVfKuj2P7d0g6vHS/Q2k1RtcPfT+3ifwNyacxtYOZI3HO6slaa94GPpOmfrtbHn4qn1Fu7UqS9
iOURgpv0fHm4ZW9oHg+I4qx6ToIIoH+xi4skMovWNP0/ZWgVxvc8jQnpqMjX0nUSSKEjikjf8nD9
rYfAu65U0O3OaDbyvggsb9sZdRztrT5sEwin0H5/FVk9rXySDxaeoi+9QECwBh36RaIz2sOIWVpt
/fYqrdjkuuzdRkOTbHz8a160tLWcKojatWz9g60NOHXmZhIizDyL04UQmNJMcBkZVZ3CI9JPys1k
D/ovSUT1Gg18XtR3qRyLwN76l8fNqqUIsS3GSvQoCdQp+iOZYeSWdd7t06pOnAw05Syu1X4b5bZw
fQTTd5fX/3yWdKFoXJBHApki4j0duWgCjxcjSP5MU26qSELEmYuWASjyONXWajsfbDZGw0IKupxO
CXHp6CmyyGzHvo7/wFyQFDdryqGAyEjp5auIwLNvEzWlpN8MmuS5Iu9a/w2zsuGu0KrBc3TFk96k
lv7p9Vh05bgNEsilP2JEXtek488+y+wRS819Rr5AsFkKO4dI5YHGaILncARw5eYwPkhx5NHbUops
flxeg7PVh0ZCmmORwuPqyKE/XYMpTitgZHbwnCpefNMZcbK30lTfo7QwYOso1IfKCG/UulszvDm7
3FDFoTONDh/gXZCyi1QgQC4aNLsuP0W8D0+ZkkzXXVcM91Crh6fIgNp+eaIfjzdr0kIjowG/GA+v
AxXmYKw8eXWaHZQEOGCH08U2IxAtHZ863Eq5+qMBIa7MFgAzgWXJmje9pA9DdBSeRqmwnqZuML5m
SZ5uJBDhGxU11ZXncFnaRaoZxQqL5tycyFEtWNzekywFVasr4sVKq9bY5H3ZhI6kBOGx8uwwu1aR
mu+eE3k0dXEMsqLJv4W10TTfM3Us/V2oTl1ZIdk1jPUq5nVOZ04uGQi+dA15yzjmxEfzx3qXwdeS
H1XNkHYvOv1fYWwUu0YovKiTOjTdfsgs3buxmibe+8JKpjutggno8G891RWRHti3ha+kG62yMnMz
yHra31KrtUInw8SpPlQYWWTHQfi49yUUEqUrgHGyfpjqUAsPFYSJbtdLXSp+NV47qC5wTDXZWm0T
vKjECoETFg0on76Tw+xbnFD4D1yhiQyJeKNQq7J0ssSKHizLF+MvbK/M36qOAtkXWQu13zSDo+Rl
0joA55FNac6t0zF5DpoGd/cCquRPUdhBvbf9kr5K3w1j8LVUKpV4vEDHN3HB66s9qFt0w/ojxHg9
/GZGUfsNXJ03HETmpd81H4EqR0yGFm5GHPiCjYiH4hp4n/JjsutG/jOmk105OdKB0V3XRcO1Qa4V
OhPpYDIjC4z0odYGSaIaiMVo70y1KfpNbajRjV0MnnWl+ZaKiZQvKoApSRUnqHAWdnO09DEoX+vU
k2S3LuVq2KCCkH+L4n7SnF4O4+QG7JYKJaWxvQfdbLHmquV8BHdvxNrP0eoDsQlzHA/2NKvFjZem
g+2iHJxXP4xyDKR+22plgbghPAHTDMBd4Vu9G9pI/jWJCImFOOiifofXYD7s7FKob1roTXnqGLll
t/kG4k+or9kSnF2Lc4MbcQSCvZl48y+5fLdfZduHNVFI48tshrMPQNXvQq3xd57cCKdCKmMjSpiP
UtjHn4OGgHGY7woYDTxUVCmW92JuqG2Vjp321+ixhd0pbS38DU6F8n1jd/lDheQ0DUezSXJ738CK
bdckdxb5FAVs9FFRUJjLEqhdLq+RMR1CPU0z/60ZB8O/V63G+iV6eSIQS6u7HhP66HoqvWobBW36
wOs0rlxkZyEX5AI6FCDjkTLEtnnxJFHblDNVNPEz4b28D4HG+JsiGzOMYYR5K7AFtVz4JsUngUAU
02FuEOcBmeIvLqrTOyqxymYoKqovIwX9XTmN5bFQrGKfQAT/ZtNIWIu8tMWlOLf6UKtATZdYm/bI
YqLotVBXNAf72S9IHq/NsUscgWKmtdJhXwYUGOeBtQRvD/WH4H75Ekl4+0y8svYzALnQ0QZIKXru
p68K/Z9PFiD4iESrczxJ9KLwz/NveXdwKG94Y6j03rOU59Mhqqfmqg5LGAw0SNySAtzKs74s8/w3
IAAEqqYcFkRTTgdMrDBJQju3n+1ED+7Nzu7uPKsYN53UN0fMOEwf5VulctOq0I5qWTwpTSEOl2OL
s5T436ypzhNHsXMJbE5/RNXJBb4Cif2clqgRbLCuwgqMCO8Bc7fxqh8tbRsYUfzSD773qgRTf5fo
mZQ6eiqtUZCWN9d/P4XcTaIYQaV1uYsR3hmmprOfC9tqjaPddVnldC2kB8fuO4W7RC6nqzzNo3vM
hvyV4sD5lmb5caj7/6MvYhB9yDW9pQ7yXPYZgme1NfquGliry74Mrv7NEp8Bbsi5BrHsgo2qMvR2
U/PBEyX+rtmVvDOmRt/zNPbXRmhPK8SHj8Yz5jQcthtN+jNIRmcZIwJH1vPQ6+oPJR2sjY0CBex/
W/vTlFW4sq0/OrKzqjJoOazeuAdPN1RXGoM0pL79nPiV/lUZKv93FljDcdKiZK3R89HcEOcBqWbN
DrvLUnRcERFWEKue4eeawz5vjeQ6V0NrckQibChJia4+XD4wH2wTQvBZPmC+388syDQ568EZ596z
8OQWJ3mDCe6kmKd8pT75wWlgoHnRkOiilbO4HQqElGF0Td4zqOPczTPPfprUQmwNCEEHpRoTKKZe
9SOKqnp/eYofrCC9M+Ra4R1R41iWn5Wmn0KtrOxnWe0DGwQgzi0O0ibTVkIWdFqJGpZvJucBxBgJ
PFxTHI6WArFGqDQC1yHxnGhCq50MeZTEqRUjePEKkRBFNKnjq7b36/IkP9g6XPI2p52qEeW4xW0/
gKSsAczyeb3Kf4mbvDuQKg5IYIRiq8cwcD4/HpiVWQuAmsEZdBVDuSqRpVE8C/CrV2Lo5E2XK2MC
xz2MbjS+grQy4kfLCHoMGBx5KhWqxUGMMi2yPU8Wz2h4BP4GfWWKA1DcMzcLMAa9PL2PjgUmvnCb
yJVQqFo8I4neY/KDTctzphWtsrVyraTNPSA4dnmcj3YLcQf5PjoadHYXp8LuKtymJ9N7NlO/PU5K
P27jJA6vSljlN2YJTrsaJ+/w+UFndiVPNDCfMw3jIfdyOwaz8CLIFFwtqfotPDXjEARyeWiLVvtS
KGG0cgrPZ4r8C8VMFBSIZ886qr3XYcclGf4LFgO16qZ62Tmt7rfNzhr88iZTKhvyg+Jpm8uTPV9J
xp0jIOpakLGXqFEq1tXgByZnIm7UyilZCEISSkZvl8c5355coEhVUMODW3BmnwYODkHAvA1eht60
b9QxHZ2oN41vAC/s7eeHAgY7W0KQG5yR3VI/jCOgpiFD9enNKJToBxB1JJqHPPn0tQLOYS5Gqby5
SH4srhUfS4Hawrb7ZcBA70sqanEcRpmj0AU3OETmu8sz+2CT/FNQne9Q7rKl3ZXmFWbahm34UiNx
tQnNofllCzU5pnYUXvdCVRxUvD5p2ETcilQZVYh/rQsaKvPL9S5Qhk9YZVqWhy+S1Pd7VQFQrWqg
scIxVm+pMDfbHKmbx4BC2daOJWPlqvlo4xBazKUwGJW8UqfDY9wwmiD9wxeqc92RZzJyEfVIvplT
90kE9TxTE6AQggQoYXODqqdD6bnV6ZNRpi/1kKjlVkqh63+1mkwoD1Somnu/UAxa75fX9PxlQnYM
Ujw1J8QA2a+ng6YYImUdOciL3Ff+HmaDfU9dSL0Zhyw4kAMPK7fbB+NRJyBxnmGcZO6LSWY4n1ca
6c2LWpm6o0tKCLmgr5tNP/baW0SZeOXFP1/A+RWkIUWhb9ajV04nCI40yvx2SF6kUZl2Vu6bD12o
6m4td9MnMSIsH83GGZaKHYU+B92nYxFG5EEPg+hFeHQKfoxxRfoPtTkVxzww8h+Xl+5sZnMeR0wI
VgPdJnbo6WhWpfhFr4bNC8al0p8mGVtHJkDl8RVq938Yi8wM+uNc6kDe7HQsCW0sQ4Id/qKi6uQ2
kpF4W95EddPXIlxrQZzdMyTh1Gbn3IiZ0fk6HQxVg7EqPWV4wWy1vlG9ELJN0et3QxcdOzvahkq2
5oh69g7BQ9HhhILS4xjgV306ZF5YXpb4kfIixRLhS2MC39oq1ArvP7tms3EzDp5wTWC0LgHMdtzV
HXma8tLQo+idAW2Bq2CYIXGJZK9FgfOPfl9MntcL1XIZyir+ehy600nJtS4CubWTv4kOjygJMv2B
ej9yn0Ni7kYRZq46evbWh5z99/I0z6oNNMiIrqk18Nxy2JdGaCoOYWlbddUbJVPjKURr5JrMavxW
Rpp3hSh2/7eQWvEj0uThCjiz9aik45qcwVIVigoVuBqw+nMhHWzNEjccYg3j5ZPevEIOqhD9NGYf
Xz1sEd7X4W7XV0koyb+ErU7ag9DSQNmYyM4c0l6vYmrGqfLUxIoXHRNUKqWVt3RJJODHgQ8gtATW
BM2L1+N0cdQQD9YGl8PX0orVb53mqU9C65tfVLyr1E1kI3EHqkfbEkT0dRllnenaupC/TrKfz8GE
1j1WUzz8hPLUDtuV5Zuvjvc7Z/5xsz0SeEZ2Ko/96Y+TKytpMGZQXqWqsb9g1weMVBdJ6Si1pd71
0SR6x4Zsbjo95frUoTsBxrGriv7QaEGPb5lWBvrK2Vk+HfOPIhEmEiCrAVkx//t3kYDZESd2sSG/
TmMyvOqlnL8h4zhuNFbtmxLHa6TzD/bPrIeFQhDxIuabSxrXYOlhCqDSfI3ySpoxb1mju9DAG6cM
av8ur4tMujGDEU29BNmATc5T/c3LtM6Bxpr+zUbalrtAwUR6c3l9zr8Epd85WScBolm7LIhaSa6r
eit7f+MWk7PY8Gj3I6lz45lZgfV79Xp5uOV9TKUXgQ5Uutlq8CCX2atnt3XZ5or/6vMIOJMU0xAR
pbiuiro59mrWXWm9FazsweXl9W9QMHFU+IGzkpmcrrY9NkHRCQbNpyl2AQlpe1petuvrufy1tQt5
P+i1fKz9cFzJ+j74utzRcFkodAOMW/q+91NQ6nor/NcRaZDfRWPlmyAK1WvsluINROHDJ78uAjew
armlee1mu7XTiRIpSWEYRdErB6dOZ5/I7GVQ27F2UeLo8arU1cHRtW4tz5wvmJMzzrgEKQRigArA
H86r/u44yfIkt6oVxq9VwtEpMyPf+HaFBpVk8O59dscyGK1NJEUIxZjq4kkvKlPp0CiKX4FWhKNT
Jk0uABJQ/cjCRmx7YxYbvvxdP5gfdXzyL0QU0MdYhkfwkiIa5V36qvt+dsDdybpOp8w7TqFtreyY
j4dCZoSHxqLuubguJ0C8RSwV6SumCOE2tWWxGwJFyRwzpkCwMq+z7QkQRIcIM2eY/yQuT9eNKiRq
NkggveZSH7hhPKiHlmbUfhw78TXNp7Viy4fj/cNlAr/lNMyTf7dPpAZUUySH+WsY6X7tmEVeNmjH
DPq1X0H5dopCU/9cXrqzsz9PkdMwXze02JZ+AXFAT17EZvpqRNFw70VlsQWRbDhVGwO4kWqlucHt
NYYYU/RrQdMHa8legVPI3iGAWAYNI+DAyPek7DVo8ep2wLDkh7rso5BOd2p8vTzRD74tg4G14B4n
ll+6OmaZCs8bR77XKYvVbQ5fccvDN+w7T/XdflTWzvyH45FM03rRZs7eopOWKkobFOmQv7ZVZBwo
SMSbCSvurzxc2aHmmV9pB5x/TCCeoNZm4NrcKl0cjBIypo+GTvw6mb30rfRbSDdSMX5FsHZNu+I8
5IQlM6vdkqcTeYKXOt2ncgHXmWApefWtsrCcbFKSnZFYxk+7VqJ7OIL5poykEuRUp94ZvQh2dTeV
Ky3E8w/MjyCsn3VbkEhZ9iOoSo5SNOYcTnOK9nqcR26uZepfcyjiQ23jBPHZDYTBKs/jP2d7FLDn
vObd4fTUtisayPqv9ag91W3ZHHyVh6uYzE1IqrS7PNr5chJt0ImlLEkiTRvkdLRW6VqsTUX7CtPX
uw0l7KkRFAyPmtq9fn6k2VyRGi/Z0llvO7RHeWxE1b16vVLcTIqNDmHnhzvYjNX+8lCLPj6wLjhD
oGOBMOArA1L2dFIY/iVmJFLlzc9ybV9g0bOtZauHlCa8Y+HXxjGFu7MJcJZ7kCxQf5eHX8KR/ht/
Bpdx48E3Xd6vPZDNflaOehNmrmnbxiqVx0Zr2n3m9/qmHgvpBrmj35KnWAfdDwHhGNO008x6upMa
LOcu/5zF1Tv/Gqol9IDI9olLlh1aWrdqr8mN8qaIztzUaAnh4Zl56rfYU6197WmWE6S1J6NsXHUr
QcK8Wd9FJP+NjXggXer5uljCao0BiXaUm9W3YKDh5Lf59KhEplgpCC3D+v+GmSdIPILk11LXI20o
YmaZrL41YH6OciJUJ6vttHaUqgp20qgrThbBgBzHYfoS1eJWHeL2iPLTMcn74jv46cpfmfmyMc5v
4kxxuLgpZw7EUpjXGlqs9lJNfTOU/KmGrX0I2lDf8Ub+bs3Iqhw5NoJpAzkg/IbJcbPx0cRyeliF
KxC0xRH/74fwQmBETSWSkufpaSjKDOqmkmhvwBzDbW1HxjEM2m4nOk1sL2+15Y09j0VPhVSFAsW/
kvLpWC30ZIxCtAAuvGpB7KVaeN31jf9nSPz6ONVTCMM79zZpZ5ebQXgUtEH9PF/+FYvkZv4RKPSR
iMOqxmJ1mWfIvoXQC4gdZOej2r5qLSzNq97qnFJuy+8RTo/0XdM2XlvxudB5utlRMuMLE2QQbkC+
PZ386EW5iLWu9p1BDW8LEyn2L+2odK5SivGtTgZrq4vQfxrULEscHB3Koz6I3m3h20M/76Tiqq9p
tq2c/w+uI34PrzaFaKBVZAenv8uO9cCwkyrxHZIV6YuP5M9RHwU+LbE5uEHmDVfDUNauWSbGrlMG
04nNWrsep0zZqrSrHy8vz/l+xODHIh7jvBrsx/kzvnvgGsXuDFTjI2zUkM8/RLbm4SWuhU6k5eHK
3j+7f4huZ87bPBYGXOZy72d5L0Rtdj69oTF1QZcP9qYrUr9YWfyzPcdASEiw5xBMATu3WHuzL4ex
QjDFh8ueTvHWhq2qbNCPmIr7jNvZcED/wa9rlb7IV66/D8aeyW2Q2+mdEgIux7aUUk0GVfZRUEvr
Y1Z76RdVK1M3CIrsD4nZ8Ku2rGoNqf/vBjvZ77wpcz2Qbg46ToAGTxfSK42gLyaV/e4FhTzuJgqt
ynWQFP7XMFX1AS8ws5GAz4PH3IyiRKtHhrr7S2nNKXfLyDcyp8zysXGUuE9JlAeZcC5yBAQI7Wue
CpxWojJqNAcwsZFvq972wic9anNxb1Q4HF7hVdVJTt6GADJRJBpJHeQhq3DK8xTVDgdXU33rGXJu
9itIAy0GwGlWarv1pspS8w116qlyx0qFrHd5j5+9uUQ6MElmEASfxl4yszo9Tzz0rRTfCbCAro89
cvVoOsyKATd6WVnhMTG6/tqP0iLdljRs1h79+dufrA10HTCMyGzx9lCbXqyNUeNlR/FRDZwGdNzo
ANJtqLnDO5Dc3EZa2NB8feX2P5s0Y6JYiVkBUR7AnUUsCaodEnwnGFPT8795V/l3WWfZNJl7+0oZ
BpimMBF2xjAZKyfgg9mSIcD6o30FdWTZUSSVi3U7VmiloWV8QDuyjA++omAh2oRqrd0g+5elK3nB
2amjn4/QOIV4PjMX2eILy77WRi1FzQi0sKY5jRkbjStXKIw5ae8XrigEUnOAbbyVq+Yfru9kbcm+
wGvizcOUKRXO6/DuAh3NLrdTVYUO00hdk10NpL6zM1WrysnPpkzouudaKzcHa4i1sHFNC6jRzYBl
ZfvFzHpCgR3Z/6TsqthCWK6dRODArgYynwrc3jaWjYx5QGBtOl1RQxMmIUA/2EGowjf/IoNvtBuN
UF46miqJNerF9Be9a7vhWCmOyEw5dOJG1Ki7pakU3hoxBaFNotdVMVP0wPBePmzLBwXoFkAAdh1/
AFhe4oZjYn2JHE352dtoRCkPdoL++JqK4XK5l4MsPnrc9g2c2UD5qX7H+Uk4uBmHd/bKnlru4+Ug
i2S+CYyEjoCv/CTNRHrK9cVVFR6tNUOplbksyWeGOcRVgaoTc/EP5jfp+3hcm8kyBVvMZIlNzX1d
L5SENVFMN7iRG0dgYPLi/2gelG+XV3956yxHWkQ35QCXWKoYSb6Lr4zC0bf6l+DKqlbS8rVvtoha
FHgJORxB5af3JdtEG+l7f5RXSkdrQ8zBzLtzjXN14wkU+39yUbvaxnOCrdhd/lj/9CLe3x3LrzWf
pfdjKF6oFvhv/yyfyttyvwthSDjtA8adxt8Qc7Ff9tHfiGNTOvpa9faf2PilsRc3ZhqiktX0zC/y
95V2qD13TL9K9eycqV/JioMh861ubX31KKvCEXoJeOgopOup3vGbN72+tYwfaO/Xmvm/3SBL/LsE
0QC9RPZQYD6n/X2d/W6r75e//IcHgueCWjnBL+Wd0w+vBER+Yc4QXuz8SK/kP/YffNV2+eHyMB/u
oXfDLE5DPkahHcQMk7/Fh/xl/CWO4/5/G2JxEoRRNGpKa/Vnu/W38zZFWH7liVubxeIkNOhwylMy
D3FV3PhXyrE8xmsnYf7gZ7vx3ZdanIQq0AqzQjWAeyOzne4G/NhYOtVzgXWZ6sZ/pef/7bMtdn/t
25JoUnZ//jZdi0f1KtuvLf6yA02hhZfw3Zzm7/rudJuxHBQiYk7en+JG2ed/jK897/ZVV+2ax+BB
m5zmV7Aid7G2VouHsYnzoQpCxhxHV/w0yo0oXPuH8fC/fb3Fy5gVflLaCV+v3w6H/zaderw8xLwA
5xuC1v3sJT43mU4/HqKUE4DCWPlpVle5+G5p3/V+ctT+9/82zGJv4//qJdHEMEWAl9Y+iq+Kwg1X
1e6W25uEH2oUaSH8Uio/S2RfY8KRrxJp+m3XVpA5cji09x5QzA5KOyT6XZ7lcbAzrTg8iKFOsk2c
+81bGFcaYUfW20+fmzXgEXoFIEhmeVgFpbnTjzv2Q6VGjSf/tuKkx6t9yO4qImTCtVJ1yAeHlUhq
/orvF3MGq2CIA1YEfBNl7QVQZpoifk5sB398bKI1x4vCpHVNz1wLC5exJ9H/LOkzC2DQgoGQcTov
/IOxNNEU73dXY8wWuFaBxtyVSRHAk10aa3W5/eyHBGNEjAuqnxxTX2aWCdDa0K+S4g/y0jpGs0om
uZZocsfUp8bBgaioVkZcHvBZNgcoFZVszB5UdHROp9hQ1QInpoZPtSLC6ymIwztDSN4X3Z6suwnx
mJsEcsEnCzf/ChmIq8zFU0Q+lj27VE2kQUyV/+ShfrItSf/3fhQp7uWPebZ6iKbMqIBZGpCCwFKa
XBSW2QepnD1VorQLdxy6/Ltd6b6Gh2Wfrrw4Z1uSwSjBckfPcEky89PvaBVUD61USZ8KI2tvKvTp
77NSX/tw84Y72fh8rBnyhlsnMjjIEJ2OIjw7jrXYMB7CIO92hTD0L50ZyofITx+pgRoHMUUaDjtC
7typ7fqVTPysAjwvFs0yWNjUFWbM5On4OvrEpQh866EMeBag5Q5W9WQOEiD3LA9aw5GtajaWKCcY
xz+qNkN11TFQYBWvccJ/tvLRl5f6rJlKSojBFQqj4GIX90CZ2PmY9bH2MHaGuIXxGo7XHV3Yn5WV
YqNSdUoO2Onyrjo7MAxGQY5GM6hD/lwsdMXiB5aRWg+FjFgrBUPPQfLCvBJZqB498MBfNLyjj5cH
/XciThfemOuOoM/gNtDuWXx43n3PrBLNf2yEiBgXGwMz2+tt0/n3KXoq5nXVZJq8AbWP9Lmv4Zbi
4CQvDd8rJDCKV03UePq5k2dq2JiqQ58NeKIntVFfpUqNFBh5fdOl7uhTTjuMWh1pw8pxPN+7vFYU
z5G0QXaEYubp3lEGnGxiuFEPhdJNxrZCeDTZhlWt6gesXVCGV1NNTvZh2knZzhDT4O+ViRrYyvot
M0oAH1Sw5iouu+dc2QlrTU9o0MEftNLMpm/ootmq01cwxo8BCLlyM1XU87a5NI3mNi8L3bu/vJZn
19KsgELFGhAjah08YqffQYoKTQ8lJX+c4jFEkraMhmGHWtoYOFlr+GsX09lwvJNgA2H+zr4UZwKp
ll+Zka+a8WMy4YXldDVmdo6IoMA78dR+UnYD6DbkGxpEAKt5mwEknk6uj+m16UErHlTZHu+TFjPR
IlGzPS4NPfJ71JbGJBo2FOyslXU9v5v+FQjx1Zn/ng08T4emSqWjZZNUj2pQidsqte0brYvs23xs
dZdJa9dqnCr3Mj7Xt5ocvClyk+4vL+3Z3cCLNnMbZ3Ij/7AURbP1NNaEXxKN89hQ6i6Sbuu1iRo5
fa9nV1rp/w6xXdpeHnW5o2e9rJkjA+EQ9WiAoKcTz4wC6VmrHx6N3LRuvIRK4HNdKHbihmpUUUEH
/JPuR63p9/mYfFZnBwQ9cBj0vEHDAOYwz4pBWZMqldXqj72I4681beD7Pu217n7EZOmtV8zG2AA6
rptbhOH6NS2ps2Wn/g0bAhAHlAGAr0tChNf51D6NcHzsyY5kN4gU6yqLrTa+UrtkANoJ0P42q5Xi
e1TWxlXWjeGzmnvDJx2MmTd8QXja2KYCu6Qof7oKQpd7e2xL6bGsG3TdiRKKat8rTVIdG9v3gUG1
6Zpf9fL9A1VG5w+QHo0pOm7Lq6QdUqkSmlI8YutkbRqts++m0kYnJRYbIElrHnDL7c1wM6MG0xOc
CHBsXWy0WEf3uK6L6hEZTwp/yOF9QYlk2gnb9hWnLBRif8AGfy9v72VkpUKZAEfMVNlnoAwWj7wf
62oBvF9/xBgCAsM46NFPXRvVtYf9o3GotyO2N9MzznQV07a3wgqRIi7KToRXE8qSpsvWrj4pwc5O
YY/QR2fDQnIzl7zkuhltNOVa+dGPB9y3ZC/f9hZ69AHqw5+9GuahCOthL4DLPUOH2C08T6+O5Ec9
U/MbdarM67bXPHqzbFGoE9GmCfLpOenQY7q8audbE3ogHuL06E2Ow/IqlGvbTOpWkR792jd3WVKZ
0lVJ2GQ5iOkbP9Q2bVZAiB+MiE4BvWC2KNy6ZcOyjzMprjvJfzSDuN55homMsZzZWwstFseE/fk5
HSSARyAd5z7JzAjA52Fx4P0M4Z0xa6dH5DiTvV3XNfTgrjz4qWRsi7z9dfmDnm1PsM3gHUiYeMop
BC2Gk+xuAheRTY9ZHIS3Q6eqWypca2JLH45CVE1PEfgfF8vpLeb5Zhy0bTM92vLQ4ISSaE6NpeVK
OAtdlP/P+3iWvumM/QPTSCiIUuXiUOtdNrVIeoQPnqgEwoPVKIqNoeZl/DwYZVhj3RfD4tAdAHOl
TcQahUH2a6o6PQVKIEB6/wWRUY8Ho0et2+WaDVIPW/ChqN0EcJj9TBvEHGPHRjTC+6XakdeVrgiM
vrIdgOGtiJx0MIzJVafeS+9qNW+hPWdD3Rh7us8tRa4Ipozs9hje6vHGK5tyHNzBNIv02i+8VAdr
OqlUffc1WpVK4EbIWBtU2tE6No7j1MI5cOCQJxYQkSrtaIqriVZ0+qFNTDyqNmOulLKBJ1SGKBhV
SfBDTtdDJrmxo94ebuGaqFW/QfhoKOOtjtpsfI1+WpD/CiMlz7+jYxeE0dGKGw3Wdm9IXphCKxhG
P8D+B23QwMHAHpFYR1GKRHcRd8w7xwhEY9AL7PWyPFLVkKOfU6Rgr+wEHsoaijP1RWC0JA8URw6p
pI/THcamTbUno7PiN+Bmtly4mo8i5Z2njy0lz6quol01yGH4Avcry7ZhUikkpTawRv5PgOO7q57H
w9uReBvRWz40sbQrUR/qXb2cOuMR2+qqdFQ9VtLdEOaT9NXytaC5UfxED0unVos29p1EDZCz06JG
Ru7F1OI2uW1kLwH6MrTxGB2gepvi4Ptq033TQMSkv8OBq35rD3aif42rtrF/SxJFlgHf5hS5EBd2
lUZD1R6y3D/KuN68JkVZYJRWKkO49RK1B9PlW4m+t9HXlzajUg//j7nzaK4bS9P0X6nIPbLhTUdX
LWCuIy+9SEobBEVR8N7j188DZdaULqjhHe06oqIiMyXyAAfHfOY1zX05CE2+nQhzw21JTX7ahzqh
nluOio9HfB4GjWuYQqA6gz+kw0UXKLW6FVH2GZy6UtoC4eW+rA8xF655n5hCZz5P/mTVsxP3QF28
UUiLwInqLtS2iMxkISwK3ew3hGBwKzSzkUcnnc26tyd+d+T2EtiUxMEdGYdSWwWObUy2rA9mUrPY
EzHyEN6ohNK2fKudboRQEOYD3aigvR76To4+93KjatvBB9LxacbMPruognQc7CxFDusliCU184J2
MXwmmmwmdFgpvDXiA7QhYN5I6Ia66alGiV4oKqqqstF1jBiOAELVhYCr9wjM2EGjNZiIqukErd3G
SQX7CSX1m/qBRzCH/UjWne7iqrdEr1OVMbsrgMqWbxWZb7Lv+L3azWRKlSY6EepdwOnkASkymeVX
2EM1q1PhlImhTTkK+VLdfJ7issgzl0+nRIbdzkZRXpVqaLSTnUbI9n6peKQMNJs6Rb7mpo2KWMhQ
AZl6Uftx9KEQKUE7bbKcg+AYJ34W7KGhRjgAFCWC5qPTT7k1v4mCIRWoPedBPGvYyjSVbtqLL+Zw
2feA7r/lQCaidpfIMTPhyhV50DfYHGbk5XCkrDO9iHXGB+AXi0+ECFAgJSI2V2c4gPgSg5s4fSol
JXmyQiX8NuJxfSurlTCeybp+MdYPXZyFEQckdo1EUZrWGqbWiJ86NE93RYkJi0ultO1BnVbYrnx8
By533M+3Bm9G2YXSEzQ8SntrrUNZnQR95Ch4kobCGh1gWNbdEGrtzRBl2XaxB/tM3JXIbmmkxdPH
Y78LL5BakWHSkkEvQJ41/YbFEUeRkgoPUtrkpq2IoD+dtK7Ho55GHOBiXka/GWFAMKCsBRN0UXkh
fJNPL2OgS2CeaiH7LE0JdDVTbqtuo4jYzT3LU9D5V5UW17+bTapLoA0FhywG5AtsgNNB8xjXBKtO
6s9xOFiW0/llHb5BWsnNi6TuOcnlJDb6nO00t802lLVR+vzxTL8D1/KZKSIQNJBUAiXXl0/xU6Mr
UjWKMgSIT1M4+A+lHlO62EBfDFWQv8Lk65s0SBPLEbhCX4t6CkZoWPAkOsORZ3WUbnvDF8YzNesf
uO7TxbeIQ7PwIPIsE7PKfposgskZ1OIj2ni9Em1DlK585FJMIpMbzqxxTDftRHlh02NKTHkFG9Jc
fgxyIwMP1/RpUziNj/cCC7fKzWAH1inXA2wqlzNGKYezSp3vNifFWpwfkRBbVGjV9ae0hGLCLjmX
n0eEC/UtRluJvBtKi0iICCk8l2y8S8WJTVFdAIasU4ylBLIKUaOKPR9NmvicxbOqXFF6l0fXN5Wm
3ERjlYGdGgKW81aWhTaWbIMtE9wEpTYom1ozYn378Tp6d1oAESZYFskFuEh5pNNlNFaiHLQYBz43
jW94UpqMwOXgA2ixhMvGHPYbf9YqZxSS/Ex/an1WkBsv4hMkBlTC+Ocl+v1pAc9GJUSlmYXPKP4Q
b7YxKjzbpSzm24h1Kp97yObZGerOL8Ykll7IHvpChlqrl2ctRuUZ8e+zMRvJHuZ8tNcbS7iLwjbe
652c3nw8u8vsnWwH8n+oHpxRnPqUPVazmwtSjZvT2DxLbeHHXqb32SPGcX7ttlUh13Yza1AElcxX
zzQh3q9q8iBw6NQymVz24+nkDvRxl5NpfNYAVceHKraE/BhG+RxjaYq2+Jl5/cWq5h05B5FthOkP
APJ0PNwWhGzoh/pZWATyHiIYBhAtKjMvLsQpUOMDFQI0AItRI9YABtyOboikZeSYRZScK1K8/8pc
e0v5gAIMZeR19yFLMjNM+iF8XvCp7qTp/r5RrmpDcbABOaf98X6mSTHgLFI6BnZJ1+f0zUdfRo68
maxnE32HT0U5SDdxqSMKLiLVeffxcnqHXeJL0mXV6OIgxgEpc3Xo+3reWnpXC89ZmwckV4j5Gk3k
oJVr0QotyjSbbgsC/OwS/S1RcKoKpYTHsqKfd1kqQhC0NEVks2hpB6OILG1KchHxEgOOMD1k4NVQ
ereI5D+Fozncf/zw7yaKyiMxF9JTFMBpTa+evQ2yasZLSHqiA2WEB9ZD9dkkGwwRUUh0wf3d0dDa
QBgVLW0aGNQfTj+LktUiQr6Z/qQKifYURhZYMl3QvKoszTOLf1nbJ5t8kfVAeA3y+iLpuS6uTojM
ibWvawvwVFrSsMCNqrnZZei4u3PQqHZMQ3TPfRt7wawWZwKg9/NKIW5RiqdmBvh3bSfcaUCFkqgy
nzAmBcowd1aecPe3ISl4IFrCmfDy3eZCb2bRcUa2eylyrqG3HeKs9D1FhKa1rnXUflacuAuCA1PQ
gOPO4zPgmvV4rBpQzTSo6bzTKJRWyyaJfGuyBlH+2sv6jWn2waHGAfJhKLInUqH+Ny8lgAx02im8
wNUFYLyWKyqboU3gJo6vwPZpuM+12NauUVjRVjbKqPQm5JPPVQHX5STG1JdAcuHMLNHsKoJN+7Ye
umQWXy3Lz2/gVuQXXWxUZzbEu3lcRkFNa+lxQcVawzQCtFJz1SzEV6Hz+0et10YPr4XUxVUrRu5Z
qN5+bwNS3RdBZ1N0R6GMlGBVvOrm2BrL0k9ecQoW7coKU6/vp8zu42r+7Y9Gz24h/i/XD02t1QRS
gWJu67R9zUe93orlPGzJ+44lkeMRyaffdPVhYQB5B8SzkBto460b6kSvcTXp84Qc6LBYf5jtJlCD
1NELPd/95iQS3VOTXvYAR+e7vuQYL0AGA9GgxuiKbWhm8z5CPuIyzMrx8eOh3q0PPhT+CGivcXEy
ZatQBZlcfVJmrXudWit9NhGSMQMjKrE7a8NdHehnrrJ1ZMQy52KmrAlMgstzDcDWRLrsNfyU18Ao
jWcQQxrFs1EcAvjwxph7CIGAc6XJYgW/eV6SLop0tvGGoh1E2X0Vd6pDKU6zmWevVsEtZxO5+fZM
ouaMfS+cY569n1XOE1QiiHFZmXQBT6+hWq96daq1ifNEt3ZBkfTfDegGT2bqa5+6oDh3fr1DGMN5
ocm4yF8AQwE/sBqQ2laYQjESvqLAY45fdXBt814w4ggwlpnWfg7JbZ6SUvZmfD6GfTlGOGHkuCKF
+8nXkEy0+4jFaJed2WZu20dx3tqxhqFWe0GIDkhZEiNR6Gx4/n4m2R1KR4aTxugwC7bY14tfMzo5
5TmxrvVMwtGlm7Dwd+lbmxztpzMpNlKWTTrK5JMvTXcFpctdak2Vh9pU8lmTpsH+eD+sr1VoQ5z/
BNH0DtFsWBf5xa4UfLmqlS+oLcUOgJbRFtAm2iZ0vM5lzesbYFGU4upewGXLibLmJxcRe0AlB/6K
FmWvv5WihQ2uHVC+EFK3wwio2ARzRf1YjjFPtZw+Avk42lG1EE0dq128LBzIYrESuw1ALhXDGLXu
bI5fDBXOTMy7ygP+ywvPhAx/Ifi+81Lh5gz71C/T10612uFNrorOd/OpT4aQ6KeGUquEjZi89YGg
tPbYIp1/G4htRcUxIWwNtjnXfXYuLlkdKNS76Eou2BmgnujGrXWNNFz6fL+U2rtCEEZXVnprM6Vt
ukfvonMStJwow4TnZDHXec9foy7rkkiIrqu4uuWyoI59PdXaO1TL8o0ZD+Euza3qUMhUPWpt6C8I
IPqNyqntQFtUrgvfP4dGX+2M5RlAWRF4Ln7VPMTqQOvMuS581aruyiEpYwcRNgmfvW4yt0bdmFct
9PpzxMdfTDaFUxwSQAktwIpVEUMo0cVoOqm6GyaMY+payTexORv3giYkm7KuRLdYGI8f78hfDgoU
kpYb0D5iwdMTQIhABbXZUN9leAXtQ5oUW1GqoiOabxh0LoV+oYjPOc6ujoEfk0svmiIxumRAQFfH
TqWZJWWXtrkrkrx2NLrejjn3swu59KyQ/LJYfkokfoy1FBQ53Jam95qlnMZCTXtDru/CQtDzvS+0
ebvB6DwonDlvEHFu5L72vcmsOoFOlFzHtmoKcgt1TQqq37smQalw7FGxQLOAatU7YOgMr22kEVLc
DV2sQHMz011rifRPMHI+k1Ksjr+/hlrCAEZc/BeWBf5TJQjFn1YexBxHmjQKjoIl9V5XhOfC7FWa
9mMUHfo300yQ805/p5Uijp2qzO/GYgqPXdG8zpkw3rdiEKIRpdWegtII5mJxtQNI+OXjtbteRsts
UpRHz5aTGYDiao/GQmDEfaBGd8Jsxbfcz4JjFTMm4xFx3cdD/WI2uYYJOCiLcw6u9TrpOY2poGXF
ndAjkBg0Y3uNOUFyBs3+i9lcMCBUIhBoIehYfbM0S3y8jITyLpEg52HYVjux7+uuYoWG13dqtesn
VaOr2jSpExr9Oabt+tBTlt4qUepSTiXJXwMLwJBlaRYP7V0mzf6N6Jc0pkUlElMXe4Dyi6+U4plE
dC0iwAJiY4JIIZtY1Gnk1TcEw1EmYSV3dz2M+otwCMbAG2ah+QbIJw/clG7pVe633Suaf8MeExXh
tbPC7FVCavBrymv87RX2X6/jf6MAd/PX0dD863/499eihLcbhO3qX/91Xb7l92399tYeX8r/WX70
//7V0x/81zF6rYum+N6u/9bJD/H7/x7ffWlfTv7FyxHknW67t3q6e2u6tP0xAE+6/M3/3z/8x9uP
3/IwlW///OO16PJ2+W1BVOR//P1H+2///GOpofzXz7/+7z+7esn4sW30tX5J25d6/SNvL037zz8E
7c8lfWftq9R4wXUu19Pw9u8/4pKEKcsWJH4BWfrHP/KibsN//qHofxI485VBp7Fdgan/8Q/Us//9
R0vfjk1MjgSCUPrj3w938pX+89X+kXfZTRHlbfPPP5C/Od2j1O8ooXB/8oSEmcjPrK4yfw7CWCuL
75Jkh/t5Xz5kd9IzDAardYgzAXl435JDdgid+VLaIaRfbIdtsjMurIvpTbvsv7X78qa5yh/SvXCd
fou/gWnepQ9z6Bmvw2Pr29VL44lOvsd1xbN2slPug53qWRfzvv8WDrYBEM0JDqlb3VYH/SW8Ub9H
u+KoXcovVuh26Q77Vvmxfmgvm4OwwQfyunXTTe6GTrpPHuXb8nLw/Nt4r2yKO9mRvfRm8qrbGkhA
55oPmRft1MCxNvk1KMdPw+jwJ83tfGlux8vusd1Xd8K18iofVCfcDNv2Ut8mV9qm2vou7V8P7sgm
dPTv8U1x4CmvlAtj5z9md4Jlg9r7LhQ2ML6wd4IdUHo1tSvdThvXPGCKzqBQKa+tjbYTPwXjdXUo
rZuv3TE6ZPza4Cq8mQ7W9fTIFF7yDt9lL9+gnWdHB90RPe0ivzZswy436b3/IO+LLQ/oNM5D5hhe
5pWX4kG5RBDUETfhlfngH/JN4hXQVFs72w5vub+pOy981nbFQdpYG8Frd93Rv63jwhYu/C/GLtmq
93Pqjrdharea7W8wuWycsnUi3U1EdtiuC49Vagf4tF0owFUutH3n6E6+GS8Unmu8xHQkc8zP7f2E
ixzICXy2nufLbBfdlhfVlkJ6vK92mqs7Me/V2inTEu/DvbHJdrBHLuRD/tB8Ea6yo3nDCE/WRuLU
9MK9CBaTaU+20VZ3jTtlVzV2/C2ge/iUXPTXw9b8Ph3r1u6frDuAJE/KRXtfXwM7l8Lt3NuquLN4
UM0WduJVtJE80S23nSNtuhfzMB3a3HEt3csupGvhnvXZQ9rJr6NsZ2wkuzjy827kyHaw0S/SzBY3
Bl9km7rl58aW7Oq2vwHdgvmncsWkZbmjuyNCQnYtutLD6G/CfCNkGzFyykuM3pwO8YGvmju61TZ0
29gJjjeZY6sOrmWb2U43xi79tmkfAqRCHuXcDeLjQNf48KXwtNA2Pd/pnMaTPcHpDZ6i+pId54t8
014XgR1koMFt9hvLSHTGPTIxqnStV8i45JeJg/JJ3W0k/bkzQMu03wUZO2Tre+pfaCCeNGdUdqNy
bO2b12ZjOOPo5bvKhcjXuEiEKJ/AAt9rn7LYNgFNZRf8NxAkKT0TTHRfOze0x0/Y1knOri68eXQm
EgqWYnqZVW7ed+RZdq7ZTW+jNJGKdjvtxNdRbRykGz3R87dqbU8v1WF+ykU7tg6BV7mSE8cH/7V4
6G7GxA4xYet5i0O1z73EeEkP0bX2UH2PZH03Gff+lcGx1G6mQ36pblta7G/ap8qTG7e57u4XboQj
KZvmuj9Odp/Y81F7VDeSEzmpq4/Q3VjFhbTJDYoJ+PSppR2prqAmdmzQlt5TPhtaXviozw9qabj9
VnmoD+xgW/+EX6fUYUd52/euAWgiTW3TsONjcaN+A4ule+OmaRz5UEUbQHhGekxfonthr28teZPb
QrUdvwvu5IiV91QUjkXrw05uBY89vQ9DW2u8VnlhfsXnpnZl9Qkgtu9kb2X9JHiJ6iagl3Dui+15
p+qebB4xD8y/DhDF9Z1hOWBk7PqC3nrzGeCbnXnDXeWYbiC5NDbQXbawfAGHVdst09cDZH2a6NQk
xZcwsaXcQXU29QGEpRtlo9x38y4LbyCdtCAIvOQRYrr0Wb0w5GP+qcr22VP3FAGeKQPb3JWDI9b2
sBWPNVCbL4a+BebTPMJo1PXHNtlY4hOyNMWOpFxsHdBN1HrF3J1p8LjavC10J9lP1gtzPd0rCb9w
uB/ujUfWlAOfbrxq78TeaaBJoVB5aG8T997YS5rT2XPuFOZmGr7hWh9Yt4HgDk/Nk3grgszbiLLX
CRtkObad4OyUzs0/CTfmXbP7ZrlVbmeiizNNeRTUF+NIEcnpnqvrDqWHZqP5w1EK7vKNco0p0KjZ
+Rej+9QhFhtVxhbTFacg9xpfY2fa5oWd2cY+clOndaO7wZvwD5wc4xi7FQv5gd/zTNR5G6LGXwwb
NofkCrScvK48ytZR/0qT3Y7c2OutlAuYY8OmM5brT0oU2cq20ntPqrxiQUDZ5nHIVJfjDVU6o3eF
x1S3s88QKnVEe7Jj9Czmz9J13X6Rgr3ROl1w2XxX2hGk96tWf7KuteSiO2TQLMStW3kdkhla5/aj
86n3vOE1azw9Fm12oj0igP0UzN/6o5RCYyxlF3Rb6JXH3nQ42x2W/WhwroLcCW67TRvLNjUX3Y4i
8YYLK7f118a0qWw+Yky50ZPsSUDf75h3bnLvx4ix2Fbv5VtEruNDtx/c0qm+mnfmFfItkdseq8Rp
clv+yv+1x/QwXfrXmpO51dfB1vYMxUctHd3D8JGad81JX+51Lhf1S7jvvpaVDYLvq3Iz7NQLDWvI
3h51O7kpLs3KrZ4H7Uba6W7nyhvedXAUaYPXFP8Qqra4q5NFPYnkfYM7A2u1jPDotI1hhxKCkWyr
ch9HB392u2LXak+D7ATfuj0t9HF2DKR2s4OP9fi4KYztITywyFjN/VHFXy22u13kvpg73EYlZNbM
zaAf/PZGLA7p4ADd/UbWIv7NO/6tqPyhyPjfOtA+Cc63b8USzTbrv/S/MRonPP0gGichyJu36SQY
5yf+DsZlomqLcuFSL1qaJkvj6e9gXP6TWBwldsJq2m7A8Pipv4Nx1fpzaWcuBE6MngCxEcL/HYzz
RxRjKDAhK0h0TyH4d2LxBan1n5oLGsqIVKkqZWtq2pAW19kyzPF2nI2ABVKH1oUu+MmjUHXxFejj
8KJTMsVtI81w/KBsj5bYNIdas+DLaJGx+WnS/s4STrKC04z2rydZBNpIV5gJ4AunVZDWz/LYlPPR
jlHDaty8Vrh6sln72s2D+Nh1nWMJvXlUkzBoQUIb2pb6YvC5bQSNkHFqtVt1btRd2/egvytdotZQ
gkv++ClPa3A/HhI6IAksdTi09NZV8V5vFH9QmK6q7+KNEAvKtq4OBpH3gIqpk5l+ea44flo6+WtI
pNJphC1tIpL903kRqszsfVkd7CIiuJvDnSEW4b0gibQb9InKOH0rV/C75ygBKIaiu2Jz/ip2gww4
9bGptLshibZDotV/FSR/a6f/P7Pqk83+YZb+v3HHs90+2PGUG17fTvY7f/+v/S5bf/5QoVrca/lY
iIT/e7tL1p/g6+D80T+g74Ysw392u/TnAmDAyoaWHC3qJSv/d+qt/glumGR+8eIF7UhV5ne2+6rE
SuH4hwosXE9IWuB1VuVckDoivXVNsOnicnGM+nxtiVWIAITVevJcd1eqMfS3Uaf77uAr0t5sS2X3
02T9YqefLmgEznkGpsHkVKSSAP7udEHDxBuAp1SBM3WqtAPHX10ZklBflJNq/rVCWVu/LjUsv+o/
p9tfQ7FPMTngFEWmcNWeGHHP0sDRCTaEw8zVkxxqYV41SWx//Eo/SHQnA9GBoC4GBEr8URpbDTS3
w1AGZEJOKcjTZkjMaQ9ysyKNa3v9akC2XrU1v4oV5A4jk3h0ynRhXxnd9KppU3zsR8jGgZjqiqsg
bEgIPevWQzJJo7Qb+hyn2kpH9HDT+n2j27rRJ6Te8YDR9OR3SmXPpS9dq+D7HF/jSbwxlZTGg2U6
fDNy3fCacQhysAcJ+NLQNCLRluHITd7Yp7Jo+8M8NITVCWdHL2sziN4hNEKvFudSPdAwL3Ln4wl7
92GshTxHRx+E0sIGXs3XqMipbwiosIbB+KpXI+bSvZCcKeGvykzsscXSjNVGB1pcLDBXo4D+GuRI
SALHCBppB9diuJgwpSd3lMxPVq/UniRoU2vraMF7GgIXtyroAjgVmWyPYt5himJ+E7KAKfr49ddb
gGInmswgE5EmkZAUX+7Cnyr+tZy0aQrd2Zlh17i+NKAl13djswtpgjx8PNaPvtDPa5PB6FfSfQeA
CdJ3jWwYs5FX8ycoPkUffZKyxIydUJwz2vFp9QrnuZxt/E2yJ0MOy8KOxXB+lYN+jL2x0roHFQ/s
0pOkqf+cp9PM7QIHMSLHzcjpU9qdsROn5fRi+rMM1UVOSBcJFEK0BcqyOsfgPo0Slk8KjgdVC5jx
i+TKugjdzfThkzln4YjZpxnQyzZSg8jtWvUIm/nbx1P3i88Ehh8cKWcvdhprVKcQ1Xk6K4Zgqyik
H311VrcZc3CdC75yBsPzg6G6+kqgAlU6NEsP/B0sAw3eRNAX8G/eR2KBC31pRRtobTpWopIw7Uqr
zMkKspLEedLU4A3orHUzBpMJATUvJQ3xtECsNuqkxZYntwYQhdII9a914M+Rw/bP0VLVC/zE4xYf
FhdwTXmFqfjYO/EYBL0ryrX8ovJHL4oyTiR8oo/PRdCl+SHEsJ6iQNPKxaFVdd+67rngbod50r6O
GtY1NmqQ5aHIab7bWdBwRrX6ghug9ypeNSyPcNeHVTic6fWs4R7LcmCHL9A4kFbg2FdEhMS0KnnG
DnXhM/mVI8llVtumPFLYMMde+5QXaf0cZEhu23MDa2/uJUSXKtpw17U1xd/GtAFG2qpKe8sBa8CN
q+v5ObGq9GjovZqTRA2JvEn7Yfo2zsEY2xXAkjO9pDWs9cdbcBjSxQGXTTy+upWhfyd9qqUBHr1F
nG0gJ/UXiuAv3i2gW0X4P6lNx9TctlrVuo0qEa5DBXONNFOcuc8BsFVBrx/gonafFL3EwU3gsnGz
FjmwM0fX+uReZvznZ10dXb5Zs0GXMzVOlMGVYj91tMaIvY933hpkwZSApgYfRVcfRAip0+kJ2dRT
3y86ws6Q9tnXVEkStwYne52NcfUQ1IrpTJPp36qwba7Ac02orSoY77q0lbubj5/lNOZfjhwehV4/
RzWPY61bbWU06oFfwbWTSt+gJNR0d3AudQtSWU6hVwkUA4KHXp8Z9v1JR7iHKAyXF9qyCNiczoBR
+ZoAwgQZxHDuNmETV5caUiO2OuVJDpNI0s/cyb8aEO4wqkGgeYDUrqZ8nPO+V8QGouwUtgBaCn3X
6hVKsjBDKK8a2ZmL6f1Kgj3MDQhyEZMG5NpPX7Bl1YTd1C6fuIIXKfW509DR/e31yigIdAEpAGRE
Wng6CmrfVp0iqu6EtYXi5CDWLuK6xpmY9pfvQi9rIdHAOljD+QYzN8zJ4l0sq5ocUCCI4IkM9fFK
/NUoNNAXUAI4ZxbH6btkftT3vRoFDgJLCwRj9j2tDdIze++Xo4AZ5wRHxAgBgtNRtCCj/jBwGhll
l/a21irpbmi78e7jlyFFOonNAVqywzm20MJgCaxdu9EbiTT8e/n8yTBsCmVUNiV/dZvEib5nO00I
Vqg0UZJcOfOC6042Gxqt8gUjQPGF1PqdUNI4KFXtc4ZNFb9cbOfioa2EbpOGU+4Vs0XTIWlnZ267
fNOpr01qPcSR5jtIlxdnNt0ymafX/iIEg9bRkiua9NdXkz3KTRSqXbRMdvkSVAU9E0Utd5Y6nSOn
/YAIno4FToHSBWQj2q90ek/H0lGNG0UVCnwRzdYju93CLD3uMCEswN+pqAw1OMF36EMfMUuEDWum
sX+ZIYSi2FLQhY+xL0e4s0VZ0jij2mWjTditCZusQxLa7epuluxpjtrMsdCmhsXbTz2lUinxG7sh
vMV+oEavGmqbqAVb1eyBu368qN5PJ4wXjCfIsLkzgIOdvuIIKx9IFnpiQS/2mzxAQVkI2m63sO7P
bMb3xyVRAwEbiTzsMcDep0NJbZeOqkSzWchK8W1AxP5SaIPExd3ge1Hl7ZlQ5/2bwWbFzBSWBQB2
VGROh4MLlqFCwHAT6F3UDcqRuGVhyAkNakFnpvEX1y8vhcIgJUHo/WTsp6NlkDXUpAFTksr1bJei
kR9asykPc5n6MOJycTOkivGYpaZ81zVWvReVRHQTeLX7jz/o+1MCFhcSE4tsEZDed4ZvvRn1YM18
eg9T+SQHQ7ONxtos7AqSfEcd0J/3aSpqnhRl2pmY/P2UL8c5Jsoc6SSpazX7ZFLB3HZMeVsmqhOj
mocnZl05oUDn8+PXXJ+5y36kAAySCMgy9eLVXdj5GXokiLY5Wdy9SrkquL4hB7+5hMAMwhCGAQHV
kVBwDcaGY1JKFVIZTmzMyVUwx/1mGkPhsle0cyCsH3nYz2cNXwugEKMsnqOEpsvc/pThxolWyFkh
lk45Z31oC4blbydfofLUTyOiAbqCZM9uFkdt3iMnAj2pU6DtumM/ShpdadOicwo7HB5Z0liSU9Z5
dVm1yeJYP4y9cctpQyMp11KY/thpR08YzOeBPdfzUNxEZmKk21iXhaff/U68Fg4bMAollBXfvZaq
lkE2o28rNFm7GwXBcoteSs+shl/NHkJGcMQW0PdyupzO3hRStOnSmo5w3lefxzSMY9s3ByGmrRnI
n8t+BhIgWn13X/cCnW1UO6Be8TWk5yRI/d7pVZR+seIhQNCgXaWRFLpJXYH3T6mfc3rHlkTLmYLB
eD37Yq3ZZiG37aLDgQ0UVjHiOUHnNVQYZhh814X/hgQAhfN1kmMNUTtXcVw7bRo/SFZWvzTDgmCZ
IuOgNioX76jJd2OZRQ9+2FeXulwqZ6r373cZ+4z9xfgL3/nHqffTouyy1AC5rZRIbvTpJgIvzbEx
n/N9+sUoBIFLRIMOJ17Fqzso6Ns4HoocK4gqVOwSgt6+h1fgfbwSf4gRn+4wiMFIC2mwOSCdrpVL
E1C4eS+NtUMIMTxVRmZ97yIj3UWVbz50kZK4UyeGnZfAcHSjRh2Pw2CKjtFr5jE2pumL1E7V/W8/
1HIZcmnAEgIav2bHhVJmzXGujY4iYy5mO+1s94FDLDmd2SK/WE6cY1xOkNbRq3yn5FTigZEFQto7
hlVo3eWsajMok1xbnJ3q0EicIewDMOiGmk9eKXd67OpdZsg3YhfIDx+/9rsvTqABGZWQHEW/hR5w
ul1F9HjKOALo2bZ+dKlz+bvUafvNx6Os9T0XQWOksoD2g/DnVnyXiIphH/ltnjsj+gCbEqDvhspK
/Q0RW/+TQDnILjW9sgNpEo8V5Cya9+Cjv4i1LNxrU6Jtx0LuMxfRsvkizK3wgNZjs4XApd2r+vSb
yPG/nhbmFrhmZA5Bh55OSlTIjZmLsB6GqJ5sTjoBm1HyokajTX9mZpbE52QvUDmjnkoyQcxCs3QV
roxNCK3AkHNHHvx8qYH3+KDPAvpA+FdHqNSnbd3sBCzTc6dtpPDTYLWR6I1Edya4JDF6BBmJcERb
Ct2ZIOIXawM1U215PqhJlPZOp0GOZwnqewRwvMljgDLDePTj+kyTECT1egZAI3O3w7TiQODYWQcQ
WSe1QZClzizHDa0cVAuAtollH3ty3on7MVT5AGkXN0go5TyBrXKhfI6B2Cd2khjC5yyaxE8tltBP
aq7H91ky1d5o5emntJNB7WWiGr2UU2lCbwoiU/KUepKOchoqBVZLFnJRIyM8oCQnYP409vM3cSSJ
cYgux+BCG0btKPP1viSRJHzPlDqtHFoNXepZpu8/tlMBBEsucwPxnNZ6JbY2Szvr1VHxQhMvXsBn
haI4JvBq1Q6JpuiCWFn8lVTAPPi0SdDulwvgfEaqCW+RXA33M75RvofV2yyj/KMVCA1EY/s8WEMw
A8QKMcbSGpAaYimBCe3ElDq4rNcGEkrVpL1WhpWibmaaUefG1Bj1Ta4hSmQnhZWCeSzMUXRQBmqH
y7FHsGNvZpP2RQuHYanVhaBQaGiENsxBsT9YSJFUtFaWPTnQoc23bdNKCTpGFmJHKAsovtPiyDci
LGvOT03+fyg7r962mSwM/yIC7OWWRbbcaxznhojjhGXYZ1h//T7K1Vo2InxYYG82a0rUlHPO25pV
OyM/unsYrXZ4HjCmu0vdTOthmq+UG206ihuxFOqbxdXSxZMvxe/OnNUPP1/LqzbF/SDK9NHPY3Kf
m1/64jaJWa/1urczeNZhMLaujIfAgVfSt632u1daD1EVh4RvoNqVGVrIl8y9dEwFXcd0FRi77UOO
YRPhIoVD2KaFvT17b62zLffrnAb3jjfOM1Z6BoF3wFLjz8ZCahiyIAm+tdRQ/cQQrVvDsty260bU
cjubRl3dMGUincvarB9u08L7zNbBGECGrLy6M1ytxaNMFXa+W+yVhnHZ2tmmkTyIklscXJd4QQM3
xjo5ihleV3V9E9QYoSVbg5Q40at2HG5GqAxrXIkqG3CEScsmRtQC46j0+15FSLf5xrq7BUaCG3SO
fMcKRBPXcvSIKne0KbJbE+Fz24hhCVN3dN0otdPAuK2aGQaf20jDPicMm5S3ZdVEERLxJVS0ghZA
ycJLJJTzqoG6+akLurbZDVw7vuxNvQTD4e01W9IqQ+lxiTQUoyBcfwUOuFJeam1g91A8SerbLXWq
nrpCmwBz6jL/3g6d8qJ526YfdVoNfuR6S5/vRtdLr4FvLfMq3cr8eTJVPnwbJ33VIowy5zIJhD3K
qK8FPFArJ8Q7qbyunKFQloEb5QJj3mha3GC4ZADePRcFuFJkTKbFptzM7r7ycnp6arf19zL53qXo
JP6GREtNT6JucJfWOspzPk7dvKrJIA1SLZ68yny/E/ydWtsb0EpesVkbvy+dTxj6oTbTQTZKxc42
FJRRbwvE06ivrn0pVleZYaf85mqauyA/qwQC66go7WUMV9sGrVBSh4tpkLn52jr5unLZTCsHka13
oU4Ugn3RdWCdFzgIzBiCiJQdW5kTERyLj/eumETzUPDztPu50xYX+mITWJdBE3hthAYMp16Mg00j
xrk1OCM+e9rwBqy6eSfdhWCBvLemIQZcaK/XalEw9eaS0DUctWsjLspUPwuMzIDZXXYzhyJ+k+8L
QY9Z0oDJ7zS39y6w49auTIsxYrRqafdGPwQ3jXBW+67Kpi6IfZdzOxI4yP/Kckg9kdVpGlzwZsID
0ewOJ2zZDDsNc2Ur6jEXJkknM5YV5LMp093oe3m313MyGPC4meruXNfr4lkp085jfEnwMPVSS1gR
RzjCbgszpSqc8EYEZK4LmMlrTsMX24qsuh32T+7h4O+tIsFtS74XdCZtZJqzha1LTbzjOY6EcE57
/CgfvK1ff1eNB8/TU8r6bqsVtgy2dFwesyyCMpKLGdSJcGH+VO2wTZikrK0e0umBeqmtmEQ8SmFv
d40/5G+jV/nzlYP/03iufF1OkaNmkJ8CN0FI4DTRaVyOegutfPIVFofF9mdr3flxMTWaTzNzsgCG
HriVsW5xpvlnU0kw6KaXzi7vjeu24I2u6XSJgpBRQ62zT4tE87I3rSMfyNHI8QVHKtMlrtnukESX
pLO1sBbjU1N4d4tqnvyJNQNeCWH0lkzz18oWe7rKZBbit16gZdXtvTMR3WAYt63j3qSU6SPa89g3
sIhhLftOO4buEpyB4uFLXL9Irne7k5cHBf5jWxY38zpdOm71VnpG6Azt9Wa8tuOTyOrEt34ZtHO1
4e1t/oJci12l8oRQxh1Xq7fz6JDjwh4M3qo7RJtFB5grvkaYkQv8I8u5upqOeXaX6reocPU6zI18
fEhJks1Dar7lHATikvkq/xb+AZmjhE9WUq/vstRbYr3vzwpPPo0T1PSMjTHW7TU+hxy7ZB2jgbu3
l2qvNLpUd6kR+Awv1BpPkoD40Ff5/ENvvOFcXz3cqLcfbo5xiQyuMxONgj88WGb97GjtOeY+ayiU
+eB32X3pentHPPvZteXUQzzSCIY1d90lq0wl3fxH9BlMLYQLNQy2OlPPRpddE//TheUyb2fWlu/l
ArCEu/1jLY2zedKMsLO9/aBbzxjk/jSGhvxEExPAqTtjSrrDQIx8g6rZAeJ8XzTzzsgZzeVgNnqr
P5ok+h4sLaLOd5hqa5C3h8ENtc08UzC4LDj8eenD3ZoyfEbzLem1KuNj3Lm1830y5het/27Nhwi4
8lepqneZzgRkyoZdvlxlJQmjM2kjQX2Lw9KIoamxLzPD+oG1KKpj/A0tbV4ujByOf7pezlDmc9yP
ZlN/b1lASV9t74X1Ywazn531ds6cl4r9FI5uEW+ufp6NDvJWCIMT8y4X9n9qzglR2e82dQvO5Tde
k505fY/7albCplXDq6nJNsbP6K4qhvOW8C5M5fVI38Y3Nv5t66/VniiGNhk9jri+XR7GgbjO1FK/
xCig8BdaKRBz1gNV0uIN0dQ217MiKnvQU2/Hxey/5Cwde6/PzjVcq3N/led6iq4AkeqVmICe8Tbv
HbsNVUuWYWWR91AiWUhdCpC2WM5TypmzXIr3phSIi+rhd2nWT7NvvHoDhp9S/pwIieigaHeevkfh
Rg/rKFtPo6Zt0ytROxioN5b2A1sG4702q2yNsGFCrK5Tg2RhLYm2DisDXnjgd2YZOjTiFJFWEwSx
kmv/sAR5H+ylys020vV19aJcmoaMXLRrRZjLqiB5ylTb93KrDeLR8rVosOnuAomKaBI3ng+1MVnx
DnuprMPdIk1MnSKduh2tiLl4WmSV7TxFwdDqZ6rMbHCMTjNiWxrFbRo4hR3VbAtSQV1LI2audbmn
nTVobp2yhIas621PlqUlNzvx62kdQog1pAEYbUHpQ2C5lbGIrH4KseRu931Ks51Mixp4PBGnReKB
6/EHlD/+pGdo7nszXx5sd57Knchy8ADVlAOerrboUnxXuhZm/OD77/lY5j+UPaWsXjx+772J7RX3
lfCLaPDFzAGmNCeaO2v1w4mJEbqaBZ1Oam0NYpm1FOjcc4UouPC2tKVGFm2PNVSV0usMPWG4C9fL
g48caeMmzCNdC2SyiWI2wkZYWAuPEN9V6M+jU0SGvVCI4Fs4/OqYnfBPat99CJy+qaELuJDfBy4U
tGprKyqG0x3pt2ThUpnW8JEwabCtmvc0TE6Y9dVkh2SBemNszZZTcpHMFLizKUgcyxmHTZe9t8EN
W43JeiCKVm9xbQzQGetUaV4CXJVdBuVQGLGlz6TkTtro/CmbXgO56cfsxZ4Yk4SOV+VvRqAZHYl+
avimKWO6alcJXRYm1AosmeI3zH6UukJKLctrD0MVqq2SJM9Q4BiZR2Qy40FsGqXF+R0s5tsGrNkn
WORuz1Xp11nMkCL95vWyeSPJ2iTs02mMn2ZKWGiojXoHCW1U12K1DPQaEzZssWFVEIWK/gD15c0Y
lDsKTWyM2r4O1tgfMyI7bdlDVMCfXL9CIK38c4ZIYogyNygexGzUl1qPV6cnuumGQQNfe9VIoItB
JrXD9JfBVihb3UcYY+KxH/UbYJXTNh41hkjNHxzcZoC38cat7o8TpVu2+bUPyqfjadynXbYv66n4
ni2NhcShLLwp8msXMcRiWuObbmftHQGTFpvarrrQNUuSdETVlmFZHfBeeDeHrOOUnRhWWeN/LwNI
O+G2+si1qqab8V8zqkN1pNeXOD8X6J1GbJZip0yLey2TaFLmdAXJLdyxvE3dOdjCrVxd69zBzvpm
sGo/I3+kmd/oMYjO8a1NqV03ifYaTXdOS19r+VvH/+G7Kyyv5v71TZQHQeCTrVG3/iHXAOWgx9tW
d1jLND+3oAL+m0bN/Nm6aXsN82E0ogBCEHI9iu5fGkXzfWHUG12BVxv+WY27aUWv5DNzHMaiG+O0
NHPe6EwbtlPbaHghrmaVtdNaJKdhANlGJt02Oc551sFivAPYJADWm7fxF+MWXcV+bQWPbjY3d/zZ
6bXCIZcLXQ/WxzygxI0VXSTaHNmrPwaWuw99W8pXNbhGlqyyHKqwZGJAA4Rhrxsy+wmmazTR+PUM
TV7tMqz3umRobapZNxXAEEFQMO5YV7l28VzYON2W5qbKhKyQ4sXAOuYlDWDBhra38L+tnRiAuNya
oLKKzDJlVxSTWpch92iYEyBJrDdmWxauDFfFoGGWOa1gvNF0iB+OoImzXyZKgL2f0dDQRnQod4Dt
9ffZ0wtUXo4+vLSd3arIVIa5RauOM9wm0saOiIVXfuyVLIAw0xYUPPheH/w5nctS1gxPhqnMma01
2qVOhwqmw1y30sdijGhjx1+MYJombEDgq5AlKC+lrqEIqUZtzMKeM7SLoKH9/ddieGjmhvLfb+aU
qlYs4zeqWU0mBh7UK5vFgSQW5A760bXJnjLdlc+t7HIur4wUj4RxBWuCnG4ubXy0sypW2oq1fk7K
jhXNxhLsWXNYa7r10jnhMItVoiFwcuPMaX39wlBwjuJFekhiSjf3ZTxvQXaXe2uLsK1cNVAjJdYA
eZ9DHyKDdkLpY+MJDxHCspOqphGJu3xCVGXjNQBbsfde8UxvyF0iluTn2tO17qZu0F9Hd9h+m+vU
vaUZAd37bem9azW7OTq8OUvvV7zyzLNqHdQjmWqKiQveKQggBty745JQoP6MBnqtQoZozY/UXSVk
rGXqRDxLRk+hX9TzW5rPcIw5s9Yitpc+KGIiT/Crd9SozqxqGvQIJ85RJr47boi3SP0YiBR2cZNu
06a8ZxRg6xf4k3k4ZXqpMZz1nthiIe3sVhmMwhKfHIgtzLPJ0hJU5pXDuuLmilu86O4w1WQxuBJm
dygCeK1Ride8GY7atrVhPhgVBoqj827oXC/cTKNJvWx1dDia13PmbcV2Zm9u+6MUxEwnUAQJfaq0
rT8f61X8Yu7vXluLUDetdFlTgnrY3a1W1X8rO+k9NtMmroXTc4jpjq3VJ7g2x7AsNwzmO3DHYXGY
PoDOx4nqVBaq7Vt6Rj91aBlVg5X9rF5t4VQnwGf0OcdjVUyGYenq+KXhAgKY8/FZNuexgixB7RBg
3ckmG42nDmsXKyI+pcIP36QbZuUz3UI+JvR3L5XMOVLUGXNoMZkgGjvLljWpGdK/uAbhAzTZg6T+
rT26Y19vSZLu6hXf27y06RbTocp/eUVeI2bFsa5LWt+W7t5a4ASFztqLV8ZiGsrbQqzLNfaAdCwU
fzbVdtENCwmHCgm9F5S6F4+i0wrIQou6zpXX2wkeRd6jMW4qjwCCCSKw1sbUL3nhh/MK500nVHgb
GsiVycgYx8D8Q/IBvVWZ2y+y6IspTBkh/5HNJt9qHjKeg7ssS9wI2O5RPdTub/j8Bs5llr+g7uVM
DF6mAVv2qDQVQqJAbx0zXpoxJV/YnYtXZTb9K5ehuhNcVmuMa231ko+K+nxtyw4qCbWfuWsl+OHV
Zq3Udya2/05kVMyV4rRxFCrUyq6+D4WAsNBiV1NS5BwC4GcaDQ3NKaa6UbFNai87P3i3vaF9yFbA
0qQzmu0VLFSHRqG2xtjp60xpbHqyT+HMTwW9E4dLuPoMQ+GGdv0LZgfzs2kfxJh2WzJ+6ifX6GMC
9jS0x0BRqKAXDQ1zpcmKn6MpjBu7akBi14a4shhOUVVG05g3j4LyiAKQavWKb1f+KTrCQlAu15OW
SJzv/4iqHh/XRazXKlvyJyK6INiI2c8uC5yiQ4HrNk9LbVpvFfTgwGPjVW+G9LaoUM4pB7K/SqOP
KIuNDsUhRIj9AJpxxHhpBXT40ioAvxeVEpfF9PjFhyiSJszRNicZhWWMEcDQIu+MbSw4GB0w3bDq
NehBnlg0jupu6m/MjXFWOMAgvzVX332aJH65XNH1NoYMCLNv26S7c/RvkOivd+WHjw9h7sC6d/GI
Ajw7SOr+n5KQq7YoePkqqr2FniDzZ96+8sTwaIMzvHqznG4Hf5EPnVcsN3SIy3O3uNZM1EfQAU5A
TwFRQyGXMcbV53M5+V13NlWd/qeftuE63dLK3cFnTfWdNO36Lh0mzB/yyizWMNAch7G5KdLveMRP
ZZzlVObhCN34YAdgqBdz9NYiHMWYqwjXmuV6lLXjRzljfZc7NEuvSgl+sXcWfamjtOmnt7qztl9V
SxhGaLCFQBtwE3+uMkbXXBIUcv9+g18cvOD3sH8B66DgH6sWaCowdF5hdxVt61wi4UkTd8JMD2O4
/pRC4hMDCY4FDEeUgDhI60jfjlD0ACuoQQYCwfpYbsvOIH0hWUp//ON0oq32Xg+6xJTAn/szMjso
/3wmfWNiG6l2aYoZKsi/v/yxtTvLFqkSMh+4SLAI+IU/Lh9TIzKOgXwXDWXWXa8w7ajZpf3SLOAF
Jq6Dl10ZWLdWA6QIztwkWlU/mePCNJcZxkWPdXK8SslAzk7TEx/u8y9z+Gx8LFQ1ZMIeo38kk/hN
zdAiWp3CCM1myHdOmz40frmcoh0cE7IOr+GAMPomjt4HI6mPrwGaW2kOyEEp9GZAoVUO3p+gBejD
cqmE9ze1sXNowtvSVTuX5RQpYlleNzzGMGMCzw8nT+lXMrPWZFxEc+ErjJod0nl37WCmzyd+tcMF
/WHT83EP+Yk6RC5W7DFLYoFlVHFTtJFm5/iElL0KkejK3TJIcz8W+bDjNkUKT2l44fLh8SgvxotC
T1+COgtiQaP5AJCQMX6y9GtfZqSSbLWdJ23nQ6ZZjFPxFYfq5dMHRq/Dp4bDaB8zjLq5MmY1I9Pq
ttbbtUWWRVnQ8sua7q92xMfgxAs6HNpHz4Nhf/ALYrNh/HP0e+KSzfDNWFrsS9LppqSgTlrb7pO5
doY9TDuMacZNf5g9E5vMwmtjy5vIrJNr/R/57iwsAGyOZg82hwMn9uPC0o21XjywpcgxRvVbK2Wa
bP5Myicz8X29NKec/7/YMzDCIfYxnOXbH1sdL6nu5MPKtCMYh+bWtWXzHX9672q2RXkCnv/qUfCp
2aAHvbV+HAviazlzwBkgSc+y1g4LE5W/SKkOw6YIghM0kU9MALYlhHf4BoRtc3YevUfBQFDPejao
7oHfFEuASssR238uwg9nIckbbC/C1P4Wzv9HpdK6omBWl3eR4W1ObC6LdlM0RkPlO7rf/r1EP+8I
8G/GPtBI0MGikvm4MFonmLvK3+qI0NWNYCwd54U5qPe9BQI/Yp8f//fnHU42VKOocT89r0zbtBsZ
fBBrspJ3NGb4Z4D/J3pQ+7fFhoDuxOn9+YxyIHJRl3CtQJg5pvVPypg9A39D1HSBTetrpo8lUeLX
3mB4Z0KSCBSOmXpcDX8DKGhEdYKi8sULJq7mkNd8MLOEUvbxBXdp09k0BXVUF41zY81lFjdmP1xk
FoYpmUWl++8X/EUhiRqTZyHkw6NeP2a7tiWGPebYdFH8Y//w+2G/PwuT6HwO4/s5PLH1/naDH8+3
D886lgCvGS2SfnjW5e5px4POzs7+PF7en3jM50338SlHpTFwT60PE09Z5MvSMsgPTtUffy/Wz1/E
poSFwMiPdFS+trOeSZoHbEsS+bxc9dF6N507l9VuwROL1Jh4OYO3sAcyzuLtTtsFr//+1T4fYgfm
Jt5x+LWhXj32PKXRH9ANY05iM9YKl3Ty94FZdLtBbf5/fps8CkdZIn6Q7OB4fLwgcdkfelWgzzCz
F8mtxXUU/FdGPcekzqVDPAJe2BwsR08x+xq0D9dB2pmieuqzxnnACx5kTOBP9u9395mteJCZkAjE
U0gHcvTD+vm/43JzZ8grTl9Ey+qOFwu8i2iYGI73kBkqIAw9+1HV2hyXSA52ZWPmY1yYnXvCwvGr
n5D4Aky/8dpFZnj8KRCnH8RSJeNbQyXAVvOeWMBvwZDrJ6jmn/cDdysSMqSzaE64JD5+X0RJZesW
NOKlVsx7iLCY/C1EJZx4rZ9PLkIY6Op4GGbVMA0/PgbKiG9OnhQRrfQ0nnlbhu/N1jG/Cq3FrBNz
XIdvrRIZ5t+i1l+LTvcfazS0j0sGz4qAwuAdE2/MlWBhz1h7b3PehFnbK3Xio37x6hnZUZqjQkdO
ePxCZAkAA5elJOnacZLSm/UwyNW678t+PLHYDsf1x4MCtwPeC/jbgX15/CuPeiCNFYwCvHeqr8hM
8e5za8IQke/5PGAwboGZL/K/ry3DJUaWY90kGcA8Op6MzQ5KWFP84l4Bf6HMyHjzF6aL/hacqD0+
35eopQ7yNJsjgnvkaBkLMbXCw60gyhHG1jEobbkQZ9+XTA9qVwbUyl1uJl6GCQIEj7a8m+deOCde
8xdL3LQCVIX4T5OsbB99Ya0QEs8ciMa9IevLtZ39pML84cS6+eopiF/4KTl2+c/RCu8Xswjqg4G1
4ywygVpnJu5smSe+yycdNWehyVrhKTA1ON+PaqwsmGrYlFCq6rUfYqm54ufKTGoIa3g9eybiRaK2
CjDF97cd4RA4TIDcRoB03mXpy+VawQePOihMRWjITL9CjA4tcQi6WNWDuiDJuIt7re3jegKs+Pcx
8MXeornjrmBkR01xrCS04HIuRm7goSg9YoQHeH3wjy7B1f476xySt8nwiN6MTuWTHTby2MlhlMo5
bm2U2BsZbwmq4O5Wo1O7Lyc72xMaNtyLYXP3cORB9LQmOBFuZX6xKKCaey4harDNvb++F/93m3Tu
Aq/FZ7RLRqorwxXm6rVDkAnU91R2sebnf4Ylt2B/Cf1MM+finsPHfl/8RRy4HQb/1QexbGtkt21l
7zHdds8MCB54kE4WtzvMC1LRSays92VVkQwKkzjU6778tqxGc2LxfXFeWQcCP7JWBC+4Ynw8xFUD
YQnDARFpg1U8gyj4j4WAQ1PTnQEfCu3JAf88UfN+sWbQnuoI+PzD5X8cH1i1CmbvzIWM8wXkiNEo
r+TYQ1fzc/3Eowix+XwiE3HA6Mj/S4Q/nmUB8hJ5npcaHnewWELHmEAH8pxR8VRWkLr0qQW7lqj/
MDKohXgqxBYkemb1900uAxgcRJoHo3Y1jE3BHi2wZogbYyufCAlFp+moCu5ksPXDlFjSM3v8ArHa
ivS0tZyLDCOWn6ZojZ+du1lvJK8adaKp1byZYJNrDOMdF5lvCraHzErWuGkYLW6GtjlnP/tia3CP
qHy8GMkB0O5UbsxlZJCrdYOW1P1OMJ532YoOs06ERMuN6DeGdpPfGzewsDMV25Op5ZGn+u73iIdN
Gy612WKBuXpygESrdRVZG6X7NCrHeJkywuksWNn9QZParQ+bXdnmvtdyJnweOcUXau4A/zjEyosg
yFeAEKDVh0rPXDtELQ+ReshnvPCZWmjObUuADArfefN+I4OphvM+W/vrnO61j6G4dGmMjYBkC/nz
HEADqVNidFsDnZRBDYpvbFpDmwtqSEkRwnlYcW7QMGdzzAzbQh1KNbYY8Bpv/cxxslCuUqvDQM7r
zeiuwtrhuq6/1h1/HVFVVn4biIddYyDf4afb1rhUDFYmysSrtLwI3arhjwbNspkxNdxwBRXJ1+KK
FKY8rNNGddGoKbPYaZUNUMCK6uAV2x1uiv6iNkVcUwZlD9741sYGmpQL2uR0jYn8mp6Nw2A60phR
9PG8lN2+clJy0uplai/SGtQ1FMxA3oFciILppV5UsVBufj2NhYs3LFqt66oPVvNMQnqCXLbo0I0h
e/q/c4Arfk++2pVHMEKX2NUYsD4XIQm6lfixJWBBOvaNs9ZCFLC7xU5WXfjvDGYWcTGY62BGDhq1
2Bm7VYthaS9O4mvz9tot2bhESp/mIi4Y5QHNE15NIHZTMNwwF5iQQPg+88bZCbJbXa0WREY7tYDm
5mHto85EdpG0ulv9qqeeVr4nyEALN/Jc9LB1jUmdaUWm6sQQ5tLtNsSFuFR2su/PU0RcPhxnKcsI
DLffdrU729ipNe3knm+M9UG/pNFZrPYcbhSLr2YgmrfWJTEJtop7Xaw/hsFI8bk3OzVGmnArLxnz
zsDzmNTvAK23sVR4tDY2mN1QMavp80xsZ+u0DO75BCGiu/FH2OVnQM+uuDbl6j1D+/WwfBwKr9lv
3QRvNmPHrkk5EFqXeW1mn3Mx2fj3DsV81UJWf5m4o37mmmiHRHAvwm+qEWHHMC07I9Eyd7Rug1Hg
V1UsZoYsocjeC6U3xIwJuhJPGk57ZcuZs3HQR9ZK6QKaJf5kj7CjhzR9s9dVfZOeMH34ILP3u6cG
Ay2ZpJgTQaJ3Gw9ynLLbyWdcHgKP2jlc/TR4hSKYwpeZyjsH+sqzRt3+kNdztat1LOsOPE0ETxox
LtAYHGVclGM9WInQ3ex9Rbz+DOug/fbveuKztM4lvRXzA4TWNLpIrj/eSHWglRy7ZBiWfFDUBzKX
JAZaohPkgnotmLyj0p9zDc+ZCZ6CPQlW/arllnuxWp09nmXm0J81FeEGJ0qdT5ZWjPRw4bcwCzhM
tRm9ffxobe6Pw4J5FDwJaT+vIBL6xTo5IyIKs/wla9v+NY9VZ0H0mLgT3MxglTn44tsx3dpghW0e
NC/kgnsjDip58/Pfr+6L0oQILaAI0AwdvPhYCge0tnrGBFHWEE6JK/QKYQ1PgAxf9U3rwbNw5HJg
ZPqpN4SOJSsDGzjcJGEba46KSEGdfiLHGe6mSW7YXrtpYUKUdM1bx54aaAj5wh/EB6VqIl9z7CD0
+h6PY42o2r3qQNNCHBVwMOvHvpPxv7/dF3UXwnuoAJACaG6PRzCOrXKn3hiBIIzwo4om46bWdPH+
76d8Lk2Q9x0WIDkLdBfH/VuxsnqmhadomEWb/VWG21Vf7v79kC/wtY9POV5IQLNzYfCUOnx7CPev
UXJ/f+IRp77IUVMxdN44ZIdHUDrgxf4b2l3yewqb8FHsihjJ1YlC8q9z4MfO9+N3Ohpkun6GOYLi
gWs0J1us8Pitrq09ZjaxFTe7/jq4Mc60B3GOgfpOi9ZdcNbuqsRI2p2TIIcKm+v13E+GWD9RsX9e
ONhR2IcmC9tFTpajEtdQlmLcT+nWoYhMvH7iprGCU1LDL943PClUdCzRgCnT0U9aStiJOd5MEdSU
Ye8oR9+55VLfya5tT+yEzy045oqwHRkWMKIjcurjMSSchmYSYx24yuS5h86M0zwEVf27ssfhuqw9
jusRs5GnXhsynIzLTDvxY3+hhj1YmZAJiJWkw6l4NL4rg0Ats7s0wKtmNzPSENZ1k8rp3Z318WZN
ZwxbptoMxsjGHuoXAUIdOF9pVBdVBoEk3iAvvgwUjIk1B762dwwxPuQuM3A62AN/XgygHKe23eGX
PlqiaDRNF0oJELIfHFbK/7VuzBb7cQkAF6oD9mmqYHv0rXqMeq8Rj3IaVyisuvFrE1vxA8lmuVvF
ZNanPsXnhgRgiIAlelnqABqvj59i7DDAyTBwYYIipvRSMOLoIw83D1AjR4J4mrQkkbC9Bp5b5Q9w
87ttmakUcu9+yCz794mj4ov1xHjUcnAhNgCWjj0KpwpLPVFiM5mW+nS22iI4ryUxvcOM53hm2stF
aXUYsPu9noimWO9UmS/PmN2giDGEdus1KYaliP4TUKT1nN4KB3gjdc9gqtjXCsTtxAY4nF1HvyOz
cLY0ggPGM8duBoaG2HeuSHaYBEEUECPUHnIJMsd1q55sszo14/jiBAG9BhsyuH7Aso9+sWlEZlin
CymbzINuIMt2571al/88WYO69zfnCwMD+G7mx3VRzb0LLuML+IJOHsQm7VMPHqvEN2wTTIq8bfEj
u5cubutbkNrRht7y+d9r4fObPSScHfAhA2TWOKbcbV61rKByBLmNAabGRutj3a/Wb87mWBcQI4sT
z/sCIaIXZgDxlx4AseHoLPMmq8GakCFyXxr+W0BA1Ttnm3Hfl3TZfV7Z14Tp9HDx7YlADafcp743
x7bwMXoP/MmEEreKOxubvn2TBgHRc417wsn07wzk43LDzYj+/4AegBIeI8jB2MAps5jP+UNrtHel
PxN2Uw+B+8u1usYMJzgXd7oh5A8LRDkgnGGEI+iRcX0NwWkeoAVarUT4oKfwCtuDCgtgpP+ZVUN2
31R5/2MYUX9h2yCdixylXH5iv3xRb8B85ujiV2Xwwnn9cWmt5RCYWc4gUwqy0s8blBUUdjmMvnhW
7kFeORsj4R+w2R/kOGff8FMwZrjf9nQdrEO7nLg/Dhvm6I2afKLgUN8Dkx9PPKWpy3JZTTwbQMjP
FRonpE/KvgSlOMXO+eTvaGNwdphvEUYfHIrio21lWsWK4AOnRLmV7k4nMfei2dzq0fFE8Whg9TKG
XLLZGffCGArfkLeV5WSX0nC7c68Zpj1gf3MjAhWEJF23e00rt3ODpuxUEt2hsTl6KQejgkMKFIQZ
AIuPP5LKIYIqnCij1Zr1V2uRCvWeri7bEncrT2o5Utap2wf4u5xY4V/tQkoJqgafNElOuaP1Meqp
NWxWW+PjOHbGLneCgl4V/g65M37r3eaoAqBhl5uC5uj1wdtUTvNzoE9STyYozD7ysUZeadIf8xg2
QY8Oa1r/x9l5Ncft3Wf4q3j+93AAHNRM7AtgC7skUiIl3WBUKPReDoBPnweMk2ixO7tRPL6wTFEH
wGm/8hYgrlbYaOLCal4eZv2daKBxf6InSVVvdRrb7TDPURxnvsBg9I7iRrixtOZS7f/UbFAR5RA0
TW2BAx3OhluTuqMJkPoORrlPaW5DdqXh9nOMRut919bjspQMvDIgcVxQyjmRAnOn0RxFaAQBba6e
w7FtU4rRkNwEcxvUe3Je3G/h+fltpEAZBxyEOrBbBuMOAvD0Dn89bG+TQNSfjNLh71MoeTTbqLlU
Kz71XPiFs74Wt3DwJ6utFOpuQxcTTyBqKImxySHdPJUzdRc7dQUwPD35bjQmVJtcp9bdFNrHPlXT
cWvmjn0d1HkF/S1s/xySDo6BbUPjhFuEHXT4tdAD0/HGgx0zJ/38lFOY2VI+NK9Th37k+evxxLlF
DoHG5IK/WYzhD4eyJk0gcRK0fuki/NBUfb7R4zi9L6V1KeZ4U/w8XOZIlzhvZYa3rv/qY0dBz+RH
RuePVWZM76Dl5VuXliueWlpYPcC/xqomjSroUkrZ0etprADKZuuKlzRpqNuU+BV8rMEDa16s9tF7
4ZQhKHabH24MWxlg2yUz/gl2Mr3MiAvgAEeUY/q2m6v2gzN0wtp1dKO+gkjTXhCSaF8yCJHPmqL9
0N1KfYbipn5trPaGVmi2m4c6HbZAoZPnvo6dl7mr2R5Bl9XhvkzsVt0FcSc+tG6r4uRTqiC2u5r1
T3E1cedNouWIGiiZQjCsVINNA0vJI6xcKjd41SR8xH2auSOHE1253ltar9RTihwTnVJFMJvCfpHO
PpLqHUVgAGzPcdDo2Nrgr/E9CMA7ewSN00jNaJhfzGlEd0DLIUbx67HCvdxZNINh+42/Mp3zZG8A
xZlgclrZRxFa1qUkblkqq+kFb6ljEkjPFpzF6siFXw4pyqBIyucMrvGzNTZG48pdlZr6FVohIRTC
sb1UwTqO71wd0B0gctg/Klpchws4lWM/tw0BlTvBYTNB2d+Z8NLfz4lqUa8dbWvTQpyE66AMV5I+
1ybWsn6fiVz/0KjuvAObb1zjJwpv1VBr966gknchXz9xzLwB3G1EpW0bMOZq5QszyJWe8rpvQ37f
Yl+dbihRJtsCsd6vcWgPDwDbHVgdNCBwjcfXWJmUu2ywxv2c65GfaiUdg/M7XxxvfUwgDHwbkDCj
WLeerx5ItxHD94O43DX3WjQmSGvBeio2Y65mr9Cnx5FipZPEu6SVVUFXo4x1PNMKLfSdPh1dDxme
MfIgyMcAprMYoRK3KpOPUbxIfSuqZDF0QGPvhTYgaxJUjaJsNBNFCyjHZKK0PYU0N0bdx+4V9Hjb
8qGCTrHvxK74Gc8SauWcpsm7ZrKCH21X9P0udK3pHerK9Q19yepLza7pLlSaTixk+muAEMlYUN9a
y+XBFgnRValb35iVHj0b0f0kU9U2TR4GeLdrA32tKLkQAxzNhk2BGMzJ0rfkf64RkEEbgyZG78Nv
MiW/DuykvYETl/tQxy/FqscBJAPQO1walmSAHPuHe4Z7lSYLp4vvFGg1bYNRqX/SxtA+xkGUfFUM
3HE8M0SWHak0+ZRKvKI9apTmfaTP2s9G135ZTa96+STmj2ZtT6+R1XYf6BfML+fX6HF9mrIogREF
jiXKB1F4+KRd0JpmXNcVFAbToTc+FSg49XKS5s7Q6im+1xK3tDdkWbXrJ0UMYCLQR0mjk7iN+hiS
irMf5oi3Y1cQSvkOH4L6wu5+AzQeHHw2WR75rYoRKupk6uohi66rmD0BwZhKw7eR2vGvycwhP7m5
HrzYuFzbvj1a04+wSpLnYVYRFmr1lhAHtR/H8EO4mshT2lkN30iTeXitDhXIZdkjXHiNHiSxu7tk
aBjED+8AmCMLRMHMbkGpVPCykHNJB4wPqbdsdRqcFbQSAJd7V5SzcWGZHideNoU64HpMPdMBXuZw
Rgy7K2yZjlDhh9y4HhItulNrw9jlNSpMDcjazZzSN+415LWinqaCC29122B88P96EuBgbNClTruG
fXZcoCIrOGKiPv/i0B71dLPFll65CeNQ2+vDuAPLc21PhdzUc06nLXMvpBlvB/dq6ilbcuGBkAZq
sJ76gIOqbO3lGfRWPoBm4KaJhkT9YiFvFXhtmGs+KBL0xmyVHlSIHotUNexJAD+8X1AmmzYq5mtZ
BPZVG0bqvWvQmgxQWrxrpNnv8GKvUbAZx31WUxiaAmp7NNlUePNptsV+odkB9gm3ed3AYm+7eucU
SA+UaodieOnot07TdM/nN+XxScWL0o0B579A0N7ksH+rOSYJpKfWNQlqWjf4iOYqMVLZ27tsUuvH
Px+K/JaFpgvkpcxVdIpsTNp0MaSI3qDlp2UWOoUdxGtIguXV+aFOTCXJF6WXpYjJm4lV0N3ZyhTW
4Of8ojODTdrjCatmbblHf1rf6mYoNybqDMKzZADEkkhwE8D5xhqHjSm1RZ1LwXaFPqUNq1EkJjmD
Et6MxEH+IMv6RRfQKSHdG+zxKHvKxjF8DAimtl1Kk7tNFxvK0khudXMod2Oa9zRy+0K9FtaEhSiG
Hnf1VFaXwCRHBWQK78slt4RPoLXXKbo2oXxJmTD3U3uyXtWoyIoNgkfKe7vKmme3BGnig8kclH3G
q8D2pZgWX5EnI8Ips4pGEjLyPbFBo+jdLp1N90NEW7rajNJQryrNgc1ZSzvKvRKo4rPeVeLH+Yk7
CgB5A/xoKGIum5Bs//BAgtzbzNH8Rpsd4getD7A5Tdrpiz25FEfm+NK5c2L5Mx56AvB4gU2towM4
Y6NbD0Huq/oQGN402oFvSAthFDNP2gvp2ZG2PKKsZKdL95gIF47yKnLEe5Ledqpg05t2wc7p2v42
7GPluUep5xZqLrqUKexRb1QKrEcX0RipRihJ9FoDLbRwtP35r70E8YcH3tKo4UJm1VB8W6emudNL
3U2RxowXTaeatv9eiXRxYZRTr82ut2g/WXS5qIkfTiqWEmmaDxATy6lx7pCIDz9Nep35kJmia4js
5iZIc+OhRAjs/WTk9KeTYbwzR2VA1G5svpx/6WUJrV6a56AHBlORhtha6b6fYykRHoMygiyuJ3tJ
tXys9F3b1D3ezsL9pYYuQcr5UU986oNRV1EaNI40QEGE/eeCOQGEq25kNNaXPrU49XIELuhDI4iO
Icnhp+6yFNwpAil+34rnJh/Dz4lZR1uAUYYfuHHCsRvbLzEsw6e2m9LtZJTFLiNgY41N2icnCrQL
2N9TL04oDLGJO5VVtioWKc1Qa4WIaJlp4FtCSzGvTPTgLxz4xyVCML/QTnGNJ2ddKPmHL24bc6RH
WNbiV2Rbn9vcaR8jXZPPyEqHP8dg0r/old5l2zLPi72ez9BpUV3hfiBEw4FdpNljUoNO9jI5aS+N
0dk2IXEcX+JInvgcb5cfYP+ll7Ju4Ec951BhM0EhvTSkqNzs1kpr8/r8ajtxrFG6Rv4YWW+d/7Hs
gd9udXg5E+kgMIjJQaloHuJpO2cJqG/L1Tbnhzr1QoSP5DkGfDlYbIdDOaU7g+DgDJnsML4rpgzk
Ilqg89P5YY4ptqRwbw1lCuZEiWtgtxnGVeEaaOaMGHM8ASvTcJXQkXb+CFRFDrtkaEvHj4dIAvvr
6xFVttKutpnVxspG6as6RvsvX3STMMSqvBpyR74JKjxg/nynC+B+kOGBHYsjVinWDyiidTCmyhl0
LD0K9xbll0vuVidmmDInxV84A9Cz1gjzMip1B/dVbLu0sEBdTW23QjHwYVbs+dIWPvXtkU+m3oHl
AfXedYepMRHUibIcxEQlyQaWlCVvtOJdkVPvzUoN1b1ZzBunKO17XWBZmJaFgi+s4b6ba0ywe3Ug
+m3c7sMI9utC2H7q6eD/cZYD9RFUPVe3qlZNbgR5rkBnswnw4AZq+qrPofWdUF1z7ifiMus6QXPg
oUqEUW67rBgeMd8NUGBgawQIJKl5i2/6iPitgJxfeHDWtUughBMbxdFBZaHZSAsFzMfhRilDNLMW
9JJPnaK57nV4s7O42L0/cQEQ4YFaXo5bYODLuvlt5xslLb5i7Bu/UBu0G3N2w+gG7UbHjY9mQBxv
bKSyHpKyjR5KdGgRb3bn6AsytC+zpogN4KPq0tm8nL2rGxcjRx0W97J2SK4PnwkJ0gY8K93iobTl
h8ro4LirdfoLgeR5Z8ipvwItslWS/LUjnd4ao1vtJUWy7YUj5AhIYNO6MghDbOrWPMzqjkB0s6jR
hsXjIi7qx7JPyn0dJMneHfT6ukO7/rtRZao3OEn0nAzTBApe/kwd/YMu0b+BIY3As4b/nkBJdFc6
8NtGErJtZ4w4u89peOFkPQ5UaDsjOwODFsSXYa7WNTqyrlkVzKKigITtON7uESt1bzMxYj0E3W6v
ZNK50Nw5XqWAPtgYb9+IatIqgJAyXNSF+5ryh9rdT6VpPIDSMS5FwsdxPg09HXLwwlDQCb4Pl0QX
xoOTDi0KSoGbfa86oT+W4J8+O5U0HtBORJ8CTTX3m2VFyLVSU9E1vzCRkkLgJcieraiLvrcw8R9q
hJoA67YjMoQ4ENkv59fMieckDSGdAnJHK289B2XWt0qnVjXRixZcZdDDdkqUi0+yaMVXAOuXLG1O
xDE4YUD0JTDHqoiO5+GHQd81iwmVSZKrPMOjeQBmzY2CYV+mGfNnR29CkDmWnn+vjGR6j8WJPe9s
cxDllhpsum1rwf9REuYk2yaKqpsmSNJXRzMJBs5/muMbaLncQHOSaqrc/auofum14FNKxVmDuUB1
NYwewo7CRZ9Sm//zoXCBo3oLzYlsbfVRBjPuk1hQmBnQBtoiQ4ibgZMM3mSNl1poJ84Izk2oQjQ3
mQBrFc7orTWNRkkHouuNDJTlrD9SN3C+z0IPbxRXnVDTRU2aUCrJlM8VU3jhlDrxWYGtEbUt4ZTF
QxwugNCNM8QDVQQVtKbehu3gbgqjSD3XGMILUeKxgpWNEioDodpBqAh8+HAsp0iA6xjLWEFaOH4F
/vq1aGAQesiXd52XjkLJfdSjZ3dHZmzKrc0xNF9VmYU0vaIgJ+kRZ2LnatWugk4sPTLfyp0o9FGY
a/TrEONAZKvDvt66oV4HG8WVwdfKQoraGwDSuzgNkCFcWJknDk4awLTFAeRCEF6ThmIlx3kyDKBg
ZdP4xZjU8trJJcqTSB5/AC8Ctl0b06fza/TEwYkXD/BNolQ6ZmsvByekaJfNfEtAGMG2otDoiUSq
F7KpE8HOm9zBgoeDZobfx+GUjRqG7a3mMgxa216To/zvqREKkArqA7MX03u9Js80r12jqm8q1aS1
4ibxFl11A3ASWh7g91SvGxp7bw1pWF862Y/Xr6Eu+CyNtUVFZb2B7GipoWbQd2oVc3oUjy0XZGVl
gjvSNbDXSSSB90d5YamYRQh7N4W21BCwrGHXWnpgh17RZvZX1PGRjRgiIECRmj6fn6zjY90Aw0YL
ik4ElnDrPqOTGfSnKhWOEa4GX60sgiaBsslmshBx9brMivbnBzxuGpKY8l9UTDjIaIMsT/RbXJbC
7Rk6BaPQvKzFFiEgC5HvZPDbSaRfOECx7ayCxtlqiVHfmNkod02Lw+EwivCxV1vrlpbzn6Pb6GHC
2TepyVg0q9b7X8xOlIS9rngNzRAMUlrH/pFWUfIlYMe/LtvL2cKuiotdbJS5CapDrZ8oTuXlLggc
rAi4yuhhx60WvAhAqqh/4eGQ3HSDwn19/gseH8y00TgRCaEppDB9hx9Q1m0r1UZVQNQNuHUMbSZ9
bZDKRwiPOhIAKmLsaojbjR9EELM8TWvs3flHOF7aprDAclBUBmVHhfLwESrUbAmv0XFsw+qbrbja
rduLH3Ksuz/VOMC2yAI6yqUKIgxk6uFASkQhgsXEQI0MfE1LEzqldCDOv87xicWpTzpiAKmiO7qm
nSudgoCoTZ4j0oCQoe7QH40RXf/TUTgTWWEQCZejeE2mNCepql2rpb7dltpugRfuEJEMLySBx+9C
bcCiDcVnWfoLqy9Wkw4vau14rKZFcUvxr944mAdsz7/LidOXniAh6xIdEJk7q+igc/tZaHUAuVam
7n1cjfI1pKgMfwnhF9lP5gtuQokHwRbb3x71tkzrhw2ipcTTRTMjKpwEt1lImQktN/vCdX68PEkS
NHDSJA0kgGt/LQ5kLQiyDCapUf8M0kxHjawVj4mTdl8vfIfjjG6pcHC70q4z2ZWrzShQSeSwSBUP
Z6tupzWzlnqJprc3PZK02y6ho0ijxRS+pY76JrCi9mPfNuEz0sf6H8tJIJtAXkcJinfn0l/NSVJQ
FZC0e7jYAC4Y6jxeW3qYXghBj1U6eF9ico5JVg8Un9Urh0o/BWmNj1ehN+knl/veix36KygWg0Ix
1ITCAyrzaTf0PwWJ4wZ9m+H7+e9+PMNU68mZ+A8Uc9TmDs8FOMkQGWO4ZwNKZLtoIgWkZtEja19f
+qonLqxFfwerX8JtjFrXLA7M8Dhn8y7zHSC//cYsMypoc5x12i2WImD/ZWSav7JytmOPOpVxr9UL
Jsa062L2DBxedZBLQ4LrIqAT+8JlcKJxzdHIwQWkEcNxsab1R7ILo0BkpEKmEXc+FkTlHj5s9HHW
TOUHUqZoSGY9zgBj0g3vjSLB4cfETNdbehF/rPawFPvYC/oCwEbrZzUtWDRkkdKlud+OfQYmzciv
LcSr//T2WRCEcFooK5IfgpM6nHyNN1HJRwtYGKryvcri8pY++LxzIlP909OUoQDaOyjwGoy3nnv0
QY2KblPhu1JEmyER4Z6M/I8rx0jnmvABudYhU/KHwxcqAiUeJ4n0eRhn1dVIhO7bjWNvzu+Zo7iB
gjqlJwpQbFzAoat9G2f2PKIFXPqZU4yf6jQWnwSSrc+2aNVrsMuWF1pqczUiZg6bYS7/fNYoAi/O
kmxdlYc4fMk4GNyysMiiiLCW0qlbsE57rFRKpIDPv+lR2sN8OQsgeOnjLzv3cCjAYXmktLjJ6XqJ
K0/uFbqGmdMNcGlkyC/66i2r+qCqt6i5MIHqG+oMnaTD4VoEZNxqIBPOoYV7XP7FxsLX9bq2pEMH
c7Y2epoMe7TthC8cTG0gepETOYAZNBfbtUVNYFG3Hh7PfwbtLaQ4fjK6BEAAaDitbydHcuk4NbYe
lAcwfpA9Ysm+WjeqAaBCl65vpiMmEGMuwnc8gFX6E3jxb1lDHY62vTB+xiEow30ETuDb3Inplp50
v69RSdF9FIF0gPh5wZUXVuaEsgCt9Bn0jzt3XA5ZDrY41PpHABVWBymlVs0nPCF6oAIIGOQ+5VcM
tCJtaj5GAbrHvhFKA5RBJ1Eoths55TcEnwA/Cw5gH9o3ZUc1VLBa7iTOL9uiM9J4E/GtH1rFDRKE
Rob2tkeoKvXKDrkTL5oRd9hHdTKjZw9KFUr2YDUP9KWcxGuRc5fgRnsR+UGtK98SO5a3bgRiD7Z9
LFikYYghdi9t5WtpdcVLaAc6nnbN9Lm3W/EzTErla6XGJjgBYUal1+upDdVW65UHDHAVJBUMWaHy
THRU3w2LxtCmGjrUf4mtkFFO1RkFJdAziXI9q1G8Hw20j/Z5aEUzLiUVinZOWaEogAeculFa3f2a
AzFHpj8T+ueqLVBJtIpuuoOOlyee6M2ge1eE0L98XQsNwM+TVkHqHAKpPxtVkvNyMbLtoWqhpqAb
Ne4LCb1PpAO4sN9VdaO33kjM8hEssA4VelSbT00h82LTux2OI+B5G5tP28z1JmiWzoapTahGta6N
8omcqv55xqLwY646keMnVd3RUmWVhBsH9BhqoPo8zjdzRYSNcGeR03boudiwGqCGvxmQZR08Vpll
4sSa0a7DCAijqrGoUNgjT9bHDQ9eFpsU4uTPZG5HdjdVT90LR8xphFa6yFK5JkZBALP6597NZxL8
cCDKpMCcgmAeZfmTTK0fn1y1r59T1L+ACwKuUvAcM/BOblJV8zutBaYdE0BF4KzE8L7A6hcMdz4i
h4DyeLh0RCOMWfCbQ62C/RR5YSDtT8iHJKUvItd5qOZmuBN8Tc3vbYpn2HQYctzOzBV2t/UsmZ5s
8RpgMdqT1yeps51QDB69vq05i88fBaeOKJNUEVIAdD/S/cMjChTQTNvYQHpWrZx3ZZGNT22ruhdG
OQ6VOAkdTnkiRGu50FZXDDUEPVejBHqKzLaJnHeB4WLrq340Q3NnF+YzEJy7xJkRUIJ+NWGM6NWh
+q7JhwvVoaP4ECkoXGYhLtEQJHlcHcmaXjmd1GH+BGIKvsPBazdFObe3tRVMF1Kh40+LuBp1HgdJ
JS4dd1XAl0YtM8K+xbq0sveVyIJfVWtf8i49MYq2ZDSEvPApaWYfTqDhTqbdYtfha1aX7qQRGh/j
uA0vpNsnPhsxCAElTQ8gY+vWMprk2ApU6Og2wZDiLNHMO4y4FlF2+0LidOJ9QDbRpQRuh4roWlaw
EXTGbaylfdPhfkxje9oFFaDW88v+GHDDjNAPBQ+xXNAUnA4/Ww+7pk1inMjRyG5w9SnAZ/uzms7O
tg+KoEIjYexrhE7QZvaUZJIvtbBk6Y+mTPCaqOr+uhd9NlzYKCfengCZRqBFQoH836r/1kZ1ZiB7
jmRHU1hbiHzONtUQ0jn/9idGgfsNzAr0C62J9csH85g0SUrLxg3xvKD4QIDp4thyfpTjUsBCugQ4
xaWJOCtFh8Nv3Nh4MGWWXRGzBvK9nmJU4w2C45v9J3x6aNF2or36ARtMAXujqnd0ZM0HCoHuhxaX
2ZLq+vwKhS0puDuz5NP55zsOe/nKZKkURFyTToZ++HhG4lhzn1F30GqIhX68yH6zVTnr49j4MI/m
9AnEHwJQNpTGnPba9fnxT+wpSorOolVBQAog53D8VK9bHCwpAwMuFFdlgXUrFlSjr2aoevzxUDTW
KblTMSNBWkOHzT61BplolQ+/CjtDxEO21JFhnzX2pZLZcRVgYdhTyKW3sADI1ghL3F6zAF91solk
aq8jfFaek9mdPvWxGV3piPy/73st/RAGYUxzWLdewGElyYW196ZqfBjg8hQCnDJwBxeK6mpyI9pO
ahCDhbHQBotvpmBWP0dp333PnIl3hpRhd56sZeHcouolnvMmbfJblVYgKnDA658nxdSfnNbK3iNz
pjc+9qM1YisctsIbZpO6tOgi+6GRuWFu51mqP9NOjgJXzpD6PM4b+S8nkI2+KcMyUjyqhtaF9Xu8
fpBDo9VBAI+QNNfq4frpEmustGBC1AUNrA3ZheEXdaJ/hgvpXBjqOG9a6rkGLDCYJmAhV8eSqVYC
mg4Sy5MQsX7TqPrseFVSGg+OoCV2Rf2hAtAtzfqSnvuJkZfCO+wUioQ0e1cjW009IUqCBc+oy+65
SPAEMbSx3Qm7Fl/1KB13RlD/ce8D9AmNTQsWPaXsI0AeNiEtqwehV2duaR6hhWG+oMxl3rdBPBPC
pJeIw2+F5IPluvBgOO+ZRjof7rp9m5JWqCi1VX6aavVTjuin5WvwMsWuDp1eXE+hCBvczIQCZs+F
4uekVfZku0XPadpl0ftYBiQUZaWgzpWR23y0u9zYwIfQa39sUMi91vq6/lG2RfMYcaupm9yM4i/4
GrnomWLW8b6FqoxRY+GoA6ZRSk/aoCTZtgrLNL0bg9RSPAwTa2hNfdU0Xu0oubYBBqwpGzId45di
T21xleCYjL103aKNWzfIEMZzOn1ulMaONtWcBP3VGBKeeAWnVP+npxwi52x1WotgaMgslg3zWwOp
MZEdQS8JB6+5be8ojfVwDLAYNqAXbM4fqMvVdThfgEeXmA6+Drtv3T8NIUk5ajz0lLDt7D7VIbst
WlsN1p5hd7VgpuA92PpDUKYo+50f++j2pkyCEi5qo5BY6U2s7g2YWgrYkBnRE/oiN4jz1j6/IP7r
dvq3H+O/h6/l+/96mfaf/8Gff5QVUL4w6lZ//Oe76rV46prX1+7+W/Ufy6/+z189/MV/3sc/cNgs
f3Xrv3XwS/z7/xp/8637dvAHcnKUvj70r830+Nr2Wfc2AE+6/M3/6w//9vr2r3ycqtd//IWdQ9Et
/1oYl8Vf//rR9c9//EVU/tsHX/79f/3w4VvO7/lN+a2Lvx39xuu3tuOX3b8TOcHPAupHXZWl9tff
5OvbT8TfCaiWkAqoALOyyFgWZN3RP/4yrL9Dl+GnhPsAzrSlJd2W2KrwI/3vBLrclRoHwNIS1v/6
7zc/mKP/nbO/FX3+voyLruW3D5eligT+UpS0LUSq6VqutTh6E2ohGpcRRRYs50pLKUAcNuqF8FGs
DuW3YRZiPZ+AjigZ3eFGy6SO1UeAXiq2Tf2jpbfqc22p+LPH7PlH/LLix6iyMFQWBcbwRVdA7p3C
iQMqqUW+TxxM3nGUstWXqOXy8qZicFC1mxZPbAvxl1uzsPKPUTpl+W1qwn/2kB8xH1w5RHjCFjiO
eGU/JsDM9MGRHh1c5UseaNqTzGIIZykOfPtJ2iCCorxzn+IS+iOddFPdYN2Y3FLeSLGfalPnHWcr
Cke/LZd/Tcrvk7CkzL+dDcvXIaoDnmSwQaELLZP02zFED6QwQXxSdQpmv0G+1p6dJ6P4FJosun9b
zf7vAy0b/dxAq2mYIy4L2TIQwowvU4XraeZ4loA8LcVW010PMspNh8rU+WFXs897EXJYrHRKqbRa
nFXcEWIDheaLCttrIr4aSlduKe/jSxzYwc7AGJ34vrMvHHpH7YxlVJoHVPdpXXJDrk69GiRx4Mox
8GbRuwt7P96mmV34FAP193Wat4XXIvG4k6k+byI6tftxMqpNxo65kAu/RbC/fXcd7g0YV7JHaub2
IiNwOMFtXpjgeEYFD+DShOXeR+Y9JUh99GIx1sKL6epQ+QPW/OCEoRw3Rpvl93WcmPFVOGQunt5d
r96Bg+hA1gbN9BKXMnik7NZ/UPrSnW6qRsPLEewJjqgG1OhpbyT9VBGvW1gqds7indfLDG/ppjSf
R0UM0ssFlkHcvLb5fTlu1J2aa9rgicawJlw8k+mxCgcaFiMCf1zf0lRu6jCh9laaLbXJIVPHrWu2
yVcyYbW+cF8uS3H9yUhp6QfTTicsX4VxpmWTzk09qsSU9uFrWvXzFCjT92q8KPl9xPZdpgeRHGI3
ChaEjquxctipVkhujyCNhtCF2zmW77R9d4dJcfyeFhGCDDZqDyj9qg9KqlTbPKubD2YCbKtBuhlM
m1T6O1NE5c2Eb+22JD/ZjKlB2/r8TlqdFG8LyVlYDqCUqEOsi28Onm7pVGLsOxWK3OeJC0W8nfFT
Kiu1eoTYKsvt+RGPZN/4OJAd4DGSpRHHO+Jw7eIIlKU1ODm/RZ7pnZnZzmug58XwdaqasPAowyH/
XatRdgXb2VU9aaWBs43Ntv8mGpF+6hZpHX9QArT3Z8xjPAml2kQ+Nh8+xTbqV/xMJJcEQlb32vKh
Fq8TdFQoPnH4rEppKtr002wwpVTNnyq4r1wAwzL6+a9zdLLRm1yAATTJSVwh2R1+nAlhfAttz4DX
KYiNlQgbEK351oG7/QAvS/qOnVxCEx/ly7wbG4MWMvgS2kXmskh+uy5MyguK3ueY3oOchImClECy
N916IS6UffXFqKaZ3kmTSQnauh1x1aL+NoHssaen8+9/4jNDLTbeqgRURNadOGMaFp+xEn1fEUL8
7MS8o5ceXFqDJ4fBEA76B9wyDvPDN87NDPEss8Jach7U68xKy22aQv72IxHYqReHhvF1kGN2Hegg
eFF0ghc3pHn0gwJk/FBmDuawPdwESMZIiP4/PgFBHIgJjcRvDWCaSlwYI4HtZZ1FHYLKqnJNtBP+
+SjkeqhZwr3Vlivt8AtUYYOWv9soXpho3Xu7lLlHV0e8nH+XdZLCylowOOwalT1jrPe6DbFJm0e+
syaifKdYbbqvOy2/CmoxP4xWGl4Jo9dhQNjB9fmRlxlcHfeEoCSzUAiAnawJhDruySbCwsixo6qJ
tFQZsWNZb8qHxJjcDboo5T04KOWzPUkZs6vD5MP5JzgqPi4vDzsWGikSTKDnV4usDWu1N5zlxpEx
xUYFk/smAVY5O435DtCGdV01XbhvezFcB8QdN0ETVNepZo2bObO7Gw2W270ZIlDeOTRyL5w0J05+
Mn2eUYBYAN+/Ct3Qm4ZEHDsh8OlGe5daVv8hBPi1NDPn4c7JtKrZnf8gpxbD0vXgYCOUOrprxmKM
RSFQMuGczSGytvOtgaD49wKOPvg50W5i0Kr3U+tMn8+PfOJUxfaBmINy1eJ4tjq83bBXc7Ok1yzQ
FN5kjWBBVnLYuKHRxF7aWmCBEaX5+MejsgCp34DNWBBBq4sOHe5myMZFYEmpfzkSgNckg2Ch7qst
ah9a3FNTGuZ8f37Yo0oOc+qALUCCkVh1yQUPtzaKxEPtlHXodxlGE6y5sr1qlVrX9pZV1DdhUQYm
HE+1UrY0ILUbxPvFcCPyXvk1dYtVNwXFObyq8Yz4FeuUI69wO3I0P0xzHU81iuE0IN1p/o7oz6xf
uX3dBoiXAESiemzU2ZbMbJY7LXOcj05o5IPXjkQ/V5rRm9N1q+e048d8bgu/FVZT3raYiZu7qYzz
KxESe25QmbY+6c4o8KJVdPshkb0x7fWmzehjF4nVe53dFxOcqSwC2z6mbuOVEkXzq/Nf8ojnsXxJ
VLoBCxFtLyZTh19SuErWm+rMDnb17jZAzQTeEwQsIt8w2PVh0ftJnqqbeMjkXZCOEyWfWL933cS4
mlJ0/pypr66TSLgPdafq7wYhyTLPP+SJq4zTG8IWiH9YOuuDfEInoS0GwPy6Wlg/aRNJZBHq4UJP
7MRxCpKNiwKgBl3adfRsuM04MfHEXVFFvgF7ANUyaYGvw/0z3jhBOd1pC+Rz40CR9+PUVi/kfCff
E3wOYFsQqrQ0D+eig+8UTxMlQCtRtM+aPrV+giDlBXjOqSknn1rgVHCUlw7Y4TBkcblK8hxiaFqI
O3g8ik+LNt9NZo8KxpRX7nVJD3Rv6k28c+oxfq+3s3tdxame0nlviueo5KxO1Fn1XS0yQm9KLjZT
jk9S9jdi1Esdh4Nl3QudXDWNO6zB8RJECqGDub0FiJC8VKUMH+bJ1ajWJi9jp1oXbtWjpuWCdKba
z6XOyEv98fDzRIYYyHgIGzL6ZPtMD3HosKTcO5USXpUzMgg42tu/KPsIqpFhe9OBh7uzJC31AHOh
S7Zsx4uCx4FxxP21BOZrVimyTrC/i5pYSXGGTV6CXIiK7mIb8Xj1L8ABczlXF1T7USunRZ/alhLQ
bqR3W5FKfN+aCR2uqFWLvdJq2rUyyUdJ0o9PrkrruEkkNn7Ywm8gwJXGLoNQjrUxDpSkPWYu/TGJ
vuv2bO+LOjYoaxvOhR27nPKHARDP/JZ9QkNBqXp158k0zsuuo0QgZfnd4A6oUMWm82khOnwplji+
X6nz6uqSz+mL5eYqmAxzo8RXmu8zB2Qn/dxksZ9k4lM9qdanuFw4yeZkfT9/8J1ci7jxwRaFIYzt
1Tq+yim9NSNkA72O1Bu6JQN6RKlKD7PQy8+homBTEMUY1ytkVIvDnFF4onUGxN3GGKaLaVUXIJnH
MdVSk6HNiVCTYIusbt5ClCOILKKLsUSqUMH1tKQkZKS+0ZRYLct4DC7EVEe6wmxIgyoQPTEqQpzM
qw0pIosCgcun1wtFPPZyRDNh7ufJvsnb/2TuTLbbRrYo+0MVbwV6YAoCJEX1km1JnmDJTaLvEei+
vjYyq0lRKmu9WQ0zbRMkEIjm3nP2merhMDbARn0Q17SNaiKwweBxNJ+OcRphxoazAPMyKdyBHrBu
zUWA5y09OPaazM/k3aAVxmYzZLdeSzDYHsN8CZvfshPtk6X2gxmNvgllGQomtBb+jjf71xEUbo/m
5Iqf4YzadA+oLzvW7uL5dUFWcd2ZxbUeqQweg25+CnzZpvSzN4XtqI5nnmo6N/Fsyrez2sO36AjS
LFTykK699TvtS8wQQ1ZCxQcymYp7Moz7K4LDLeu3NKb1S965KAFjy2jDT4b19mK++zogGsDLc3Ji
GXo7xS4WDJJmxPGhzCr9MrWZFVDq9SKfPKTxuUHh3eNwXrKv7dTPu8zy2KBFDSCr//57YIMCketi
C0ewejay0qWRhR2TXt3H2vqiCAiwcYbo2nU6in49sA2KqrCyc/MSI1lSHHJ3itNTTQrPZybWD2b5
TbFF2XfD8nCCOLsjIgL46aQx5Wyz9Rkg8BKX+LPjyQcTpq1zWKULSm4Mw/DtVSqXABwXpKg/OV7c
+FabJbwxQNt9UQPW/vPd/fBiFJUoQGyGRPNsZ1mVtjfQf6Q5WY81MT+Z+zpU5fNEINK3P1/pg5tH
0ZO7hv2ChftcaZNDqLa0eHuzAJtdJOhVyd4p0k8q0u8SgZmHsORuplxiMnAqnY0WB0P0YoLMZVNu
p37XrFBdhrRYL2J6T682SE39gnAhL1hIc9+0t1njxyL+pU9KYTMdildXaZTXUEz/VaYx2VCSHPcd
H2ZsaXZ6imIUoNvjf39zKH8YnA4d/FXnAhgqjZa7kI9MDryrhenggROTjfnJ5PbBsrDBWSl4oqqi
IHC2dS3KlipIzFUEzfJdvxkXU73Xvhp1Qlp5rvrPFoUPZjR01VssOs0xfChna3+b5KJnc7yNLrDr
uRzXF11PCExbe6KNujn2U6IIrvBxE8FpDAM04MSGijYTT50SThk0ebpeKGqQvpW75dHu3Xjfup3u
exyZL2phXAFGBNadDX33yQ78o/FK9AkmTAYsLfSzgaSv9aw1TiT8mhMUx9QuPYpF/rfKyG240kRl
odm8KZA+3r7sydAJZRWcdVFeWqdutRL0XWAi/jy8PnrLMXtRZHOp575b1Vaiq80J1ifA/sgLutkm
1qnxjA0TUJJ2+d9fDDn9Rlmg9wcJ5u1PmldLlh1+XL8hqvAqJfvzou6pL5l17H1yDPjoGfGeAwlh
VmGNOHtGgJiQLSFL91fLHXw88P1Fgdjj/s8/6INd5RZlgVmMQ+fWtXn7g/JkcTqstcIfU2fYcQjo
9vU60FnuH+YeZt6Yfrb2vv9dNG14Z1DDIfwEDP/2ihZtqQZJZbyLOeX6uTk3t9Yg5k9G+PtRgYwI
luff0k9Osmf7Vg2aLxUPlrNRQaiUwokIB1w1J9ScJD78+R5+9IsQwdEHRqfFMnM2E6gM0phAebHb
ABoBipnWj9EafjLBfbALpaqH5xITDYMdBMfbG5cvyZLWEekp0diLnx3USB+vTnwipnQ6qsxM/T4r
ugeZx9kNgP/GL2hR7zxr9YLGAi1gZfBlMkfAM8xsrCed+plPlfc4I6y4NvU1+8ZBK/pME/7Bg8Cp
TOMeW+rW/jjb+BVjbaSlxwDrSY/gCFnTd3GGyaNlG+kvf34Q7wczxQSEa5A42Ku751OyaUWUTLRN
2icdnNEVzcBF2OWuMrp5Wwm7+DF1p+Ez19s7nC9yjzfXPfuNeCPUXNcMaTICo9DqjNesaeCiahnx
WmXmHqpJfh372dJ8ZxnsW2/MX8vcQ/m6EDa4Hwc8s0s+1a9/vh3/VCHfbnP5Yv848ehk09R5O2RK
e6Ht7EHhtWXSNvf9sgrxVTZrUZyouljZ41qNhHvocaz9RcBn2u26NLJRGXZD1txbzVh5u64T8qay
wVzus0QBqqDGS/YsmhnzyIMvOF1Ppvy2Tby1P0VGP+7GEbod+2XPCj3kg8uulqum+ykNAsN3mygT
O9fN0cBmvdflpxFwmhXIYcVBj8QQV4e1rloWDHNuyB0VMPm7QKH3QNGcM+86TeqeGlaG5CTuqp9j
raX95aCsLUnRakzoN7MxWzu+5UJQ5MTwviocaqGsultvd6j1avJRjSxPho1fMfQ6jajiOFrrjvuk
N5eUFttlh9ofXU2+5tPPWSc8Dy+Omjv+oWddOVEeW8R3U5oCM+Yl3xyYBLx/ql0n3wYZ8q3tNs2p
NTUeedSQp5NdKmeQThM2hNxvlKb9GIRW/fAoXlbs1xIsWTn3ZA3knAhED0KYX2gUx+xlxi4ONXdy
rF3pzViuerbONPQr0hTxmJq/+r4p9GC2RvMUR2MNiMwax0PVVKTWarJxfKqHXQ5r2smR9fXD+rM1
VPNkU6gwV+7wFFWWwSm+re9Hnb0reVIG+eBaaTjl3qoyKKd61g0m2oOOKEH4Py5lGJpCPvbuZjqk
bmKSbZAmiXFIurR4KKdsfu7RcTzPS3lvtCq76FK700I3Krvfba9rP/OxrZ8iT6x34PjqHN/ZYP1y
pxlpraDMVd+RFNRACDONJgsMnFtoGXAhaKjhlmUme9uwaKLH8fBFGxUa38LptW9URoz1lFmJa4SF
kxFZXBI93gRWVS4H9ITFtJ+ShdQefRyIUSzHRr9zeHfvZWejTU81VzwN6eL+zJoO+3/lxsmjwb9F
EDz3mNZlNJk2zqVm+t5r1MuxkAn5tWiz8toaYGfsSn2GgJV3mlGelOkoxpkbDxpPrIttf7Ts6BGf
p64TuhJrVxNhBYWfzXK4GZe0+JFn5XRTmM7wI+/IY7+ABpJdtJjx/LWabQanpvWPdZYlmt92aWr5
1GqXmLrDrJGsXndOaNlKJyjYqJtkb2uztENJAncWesjUNrZNhPqfiGT4IuaQopac2iZ6NeeV+M6y
NNGirAsW9Z0kLRUwSZMcZoBbtu85q/VojSIeKAfbEH2Vq/o4MGe3Kw6zG8+/KkOgKGmhGwRrI4Gu
1VpVpv6cD823osyqOijaHlO4oIf5QzmkqxLyl3Zq1wCUXnd9CdPgQBQuSTTN5FVdONvpUl6msmVS
aT00skcxWvn2Ei7EZnR9nfqlthiXfF/CVFGTjX/lmlN90RRnT4x41qR2IHqmE3YXxwlWPZkw/01l
+rv2tIkgFCmiZ7uKa0CNbkbu8BR532Vdjc9EsxQ8t5ViuE/pC4sShbc25/2VmrWTnipvRVFuFS/q
lF9g6a7PaitWqM7WelJ1q9rbwvaKJEhIG/4m24mY3TGx+tsVOTr2xtXSX5wxie5Spmy4132qHigR
rAB5YgQ/FTKSxU9bMp8OqBdahMnGYo6n1jXThkfeaQR+apV3W/V18XPotWQMpmydQqvJcNHFqZju
1y61frRj0d/KCd+L35ij/DG1qnA27lAuKZ23MqNK2jRkZaX5X6qz5NOSSZ2AY7OP75F7kcMoEITY
0FIni1vcuHL163q1zUCnZ/MwgVduQF6Bngcj1zunuSF1KDBbE8eiGiI7IIu0nS4joco5kFlafImN
qXUPVLzML5o+DDGwpDx7kKRZ/eD4RpU9ikz3lUjc/Cld1PBo6uO8HiWJ2rgLHd7uzUg/PIFzjv6e
gEqmdLj3nUO+tw9mnChU1xDRXzWmjqfBiY380TbW4pmZ23OvJDg92y+apv452FGeHEmtaGd/nJZi
QeNVfHULeOr7VrJYkcmbjo+dpGEXcnil5dIuKhaXol0isonXRMObORkFxPtRAcC2tXpZfBia41WK
f/WKJMvkWrSRfO01vPB+PBXLL5yWcYUtkpL0hWeB3tsZZmXDCPAS7zv5OzArkX90lwmLdnGyRthn
uZdp2IcrQ78ZCqyY/mAZvXbUCY5g5jCi/LZXSMsChEdoyMhCIskloYKZoTViLg0yfYEwjj6c/VAu
FuzQwPt7eiyp471ygcjgl+d9sk/cQatDpzOSr5O7dvoh6vVDl5H0UhhxcoonXrhFdDQ88yiDEamA
/pFyrSBfBYC/x+UYu6u46W18nrveMuOfq7mUfbCak36jRZ2mgfnv6mMfWWgERFJNP83VNEikZK6s
aSh4W8NTdrMbRrEwp13qduTnOY0ZjaCxlPvDJkPmW2E3XnflxfUa5mVapL5sy+QZ3oRJ6rdtQuXu
SlPeg7WlTr3GmPYPw2DQumRyiO0LDNz699SA8+gLUq2Vv2iLczdrGm3aWUZ8nqjaBF5D5JDh3My1
CBop6lsSELx0l87WIA/kcE/xUWmj94xoP0ZYkfbgPhYAfeheu/maqVniHaMYHN0UlVYGJUk3HiFM
OoL43qrMW1yoC6HNmMYnP0YuRxBTI1fbz/NVuUFEykWJj3Voo31rijTzsTKPGgQ0t1BXEU/ul9U5
0wtVTZMk7SxyHj13zUa/6LICX3nblq/sCZHklpPXM8BHU46+Zk3G6zIXJWpC9nyC+IhZkqbubLvS
TLjMvJHy9IY6aKbf2L3ybkU2DA9NlCQ3NvDS2yTRnOVU9by9+oLkl+2ANj90VefF/jxmVODdEd0j
qYj98p3NHycQ8u71LIjk1MHm0tJ8xPk6LxJ73djfx0uhv+TEfzNprUtuAqe3nZuC5ICdZ6qJnnci
A3C13l9Zb4tXpdP+lOuSWGglydNCGRVr4DOruNrr6STHvWEsGiGq3TSEOHqRwWC30PcOHez2ISdf
fNo1jW6t97wfSbObhziqdzXvYeHnsXBfpiVPihNZFlVxWRBjOPpuqpbsEphAh6KlkEVHrEGR5Re5
Jc1rBfxJ24H9U9ZOaFTTfB0dQndtqXYLN2jLvAxb0suNgJDlajjoYlHuwdGrtDnNbpazT5BZF+9F
JK2NvNmZyKPUMpCQruavRSeyR3JpvDns6DoQ690L0/Id4DlfZQ02Gs6gNRIYpeVYv9vBi/NwtrJ8
CdTo5U9op7BFR14tv1mlE3+x6rnUT7ozJ6d6drQ1sPKGkPncW9hmM1TuOidni2VEbnb0NGPKTu6o
puuKChrnSDA6BfHYhqqCCc/D4I+zU6iwt3vHAHvXeuMFo30+VrnrlIHhzYzrxRLOVT5LrQyBoJXO
VVGDIvXZVym2L4nwAO1Pvfeglc7k7utljH6N4xA7+3Uu4oK4GEuvjrqy0D1XtZv8NTpZxHdjs3JN
Ooa8sSJ93S6O3CFIJlf/yeo5f+NlsshnRFJ+X5PBQ8WkKe8aLUmii0aPuhfZeNUtWu48Cks5tYd6
GnPUDeSgsa1utHHexWKww7jpspSTfJHcmKYaODs3cimvulWJOFxlpHVhM8zEDtp11gfmxKbAl4ul
r/uiX5x+39lljiUM9ZrFG6bybGdi4FBEECyZCpuomncdtTnb8nNVVGRfTcn6DYF9e6Nx3JlDdigU
+7Fp1QS5IhmjGTEleRO6sohIetXGtvUjrYVsge7BXOCIL3zK/4jXLgcxiPqntthi+WwVwS0NowAI
wOZE/6QE+tHRnsY4BlOdmBIcpm9Plwvaq6orO+KVLD05NCLvfzt5FWGxNOPE/+Qsy2e9O8lupm56
E0SGniswLCNiV2sMLD9tTVzD6PXB1Gf9X5XQLV+Xpf7J2fkDYRnOsE21hZRpU9KelamMFq1BY1LU
MYko8OUwVoO/itUjjK2Yf0VJOX2xrYqpRyvbr7lwm9t28cxQWTrnJ8EL7oNDE2pXCFJOcthAn5Fj
Pyp22OjNKa6iGAGa8vbuI6KUtd0D+lrIhUHjlBSr780ZrMfRFXdDgzZCVfXyyTPfnunZc+Bkj9Jq
IxhTAj2rqzkxqxIjmasatboUswbiJB8yyIbgz/e9g48udQ217tp6/ow89f7aVNc2JSmeL/ye5xVR
Pfai3K24drdmC02wyT32Y9m/9Hr1ym40utsyEvxeiM+sEB90wbkywaSb6wbB1zkGKC8Kbxn1idG3
WA0i/eGXSkzKGkuCgtDVIl5717qI4rj+gYIV0Iwc+1PRzNFv256TT0qb7x88kEJUIbTQ6ILTPnz7
4OdUkIBEbje/dFInDkHlyZBRGxJSYiQ+3PlnuufZJ899G01vnztSWSQ7tG4RshLs+/aiotO8Yl2R
ehpxZpywvnBcWNkN1bCkrviD4vDn9/2D94/7DZuafjXaCuouZxeUqZrbBulkL+p6Xw94FGOTcNh1
Zs/JymZHGoASk/WSti1Vy1zgN/aRfiYPnmyr/Yqo96TNCjGTmXrJbtJN9sZ//pIf3BQWQwYGkhU6
AuciwCkb3SbR55itSGP7U07xHCFOkhl72Wq//nytDwTk2DkAriE2RHkoz1sPk5BFOVcObqyxrskE
gbG0q2dvWHfGBEMa6ogDlGfwzPhJrbOID0YC88SHXVG54SffZXvab0cDD4b6PQBP5PrYdN4+HDR5
lh1vWpTUi63hqhLEILJVW/WbqcC0EUSD6+zd3EagVLH8gBM1dLZZGDPcX0JIr/7kQXxQgXXxWdJO
cPn4TZX59gulhiuaYcHvMGYwMNtiNRG3s91o1ty9L5OacneZNIe4bl026esSFMpo962KxmOXZePL
SGUwVE0fBX++U+9HyPa9aEshocIOc67N7vTZM5aBEZIVZRHMay8x0y04qWJXHIu1/Uyo+H6KRApL
LwK7CbJYuq5v78MgRtkyIGmqV5P7tNDC8tNh6HN/8LYDQryw185ygo028PL0yVPYPvxsVKARwlHA
kLBpL549BGYefMfeGu/ati6CYSTlZOLM98ng++CWMvR4F3DUkIDxTpdn29mqbRrFhAPklxzp9V1H
ft+epI3+wi3s5TP7zvttDuvclrROm4wSz3lXIadogcyJhVa1XXxrATcKqqxyduaARO3Pw+WDSzn0
4TCJbg44eZ7qPpZ6pw2bbScp1BqsQ7/lB1MuXNto/myC3ZaJs6eFE5WYEyY+mn9/T8D/UgPFDk61
MQFrNM9JeWmrqnlKzLJo6DdW8PXHeJ78SEz9VekJeZxW/S99TOsASabcNQP1ZOXU9cnskGS2Sqwh
9Ztobys4U5xjnelEtsRn7OAPbw/5lUiFUajSgn07ukdvRjQa8zZRycp+E/Y+7ftFWfeQmtaLPz+J
9zMKDWueNTEVFLKddzF8Iw67HFBewgZOyPK2U3nvwv5q518Zgc2EZNhj8UKoatadstmEZwYdKxlf
W2AFQ9itXVvu3BLlWGDQzNDvm8SLveOfv+Pfyok3jxA9BUhKwGdsi/F6ne0EjEH2USHXZLfSMlye
4nQGxjVh+/B2BXXsOYjFuBQHW6uS6TDMOngO9EY92uLciYLZseSMs93u0IEwx+/bpq2xCAK9IVGe
dzkivqYXN3bW0q6bpyWudyUs88jXMTI1/gxBZzqVltFdqzLtc+JE4jnsY5nMF0JFkpaEQK5909Oz
0D95Uf5e7c5+OqairS/OHQDNeDbXRICNc0pe7AXZbB4m0Yo5KKSbf6cSYdTB6iqw/1QTnTzIF7No
9iytW9aeYy3XGIJQkbdpTbIxgdDOY6+czPhe0H54NNJs+UnSMqXEzDPXGqAmj95nF6a+Z2XNj5eE
AQO3mtOkp8+YJv+tWoZqJo5bCBxYKID3nLX9SXEocnbByU5IDnykkzq7plumT0SU77dX6Ao4tRkW
m3l2k+fMQu6Um2rRgIRURc1VVipvPvTV0idBUZrdIV1dsX5duqii8J1W5RElHsSFVDV1MDb0OqnY
WZ4I4nnAx03dI9LD0Z2z9RPJ07slBV0CcZysoLANYGhvf/6vScqm8K3NNPh2jpbNh1j1KwTAVn6y
pHx0FY9pkBgqNjUIuN5ehQqJlfGyUlJKnJgKOaKC3bhmafPJqH035aLuB5kDIhVdx3aMensdsbms
e4C1u6lpEiistuZDGiE1uByq+pDFM3DzrXcEPtXsT52V5tb+z1PGu/0B34D7iaEblRTRO2eja5LV
aLQr38DUa7HvTVn7Dg61q8GZ45GC3jCHAOG9g07b8O7Pl363bnPpv0EaXBWX9Lm3ABR/pwjwptM6
tetuwq1yvQUEPDDpaPeAR8rdn6/3wUPdzsbOZruCknCOpYp4y9HdUnoZmlxezIX5a8Gh/8kTdd5f
ZbN8cyLaPJ3bxvztI404nw/FMsKVskvrKadone8Tz6S237FrSMKsz+OcdmWCQyeVqhrDdbkdlgYT
7kSlqb2krDbe1mmvfgqCvAbfXOgbO8qs1XGsqgKavE0sukgU80DdU23v9Wl9QOim3xSOMzh7fUod
8tDX2uj9kW/6HVyQJ0KV56MZrLxTpE9rAnp6K/uSI5Ll1Oq2XhrR+SA1Jd3/SohHomWz6LdbGO14
xG5jx/sSzJEX0qaNSp9wRLMIcoFcIBhMwopCytCAZ7w8js09C/3MMYyV6kmPMGUHHXXWe5NOU/2l
5nS8XM56vqJPn8ehDecSN/hu6OdC86tmIGOKLnf/vCLZ0oIEkOgcZElSj9xRVeuHIV89dhSrUd8K
ETkDmEhCEYKel+U+RoyFBWIuoi8Z4RmvfWM3CAlkNvUvDe3oC8tphtTnTAiL++/R9b+4JXf/LDVn
oJSz//x/01DeEFT+SFf5/5KbwrT1f/gU77gpR1XFr93ylpvCv/iHm6Lr/+HkAXkKz4DLeexf3BT7
P9gL+f8cTzgqw0P7v9wU9z+UFlj18K66/MFW0fjf3BTrPw6FDuoceHFw4SAfOiNn/PNQPuamUBTb
FC//2jdsTmTQSxvWYruSe45OqanXqsrzyHl2xXc21VpbPCbROhxpplpHQ9+SAodS7t2enqUe3YxW
Io9OCfA0cxJjD/vZ2uUUpIMsL79G9OH2YM8p+zkZEuZpkn5U1Qasbfqx1GGN68bQh2Nj2a8b+PfO
yZzmZK+QQ4e6dn2rsF/I/P41OodSRa9drxPL2LhkoWLuu6Ms0lKGj4yd3lXJpZ4KETYkTNDqdGfv
xD45vpvjmnL3YOkHoEsXAz4EH0H0nSW879lS0fhtVlSK85Ug5sUnylYcEhsSQqQ0sR+FMK5ne8PU
irajqVytdRC5oMKLIioPiezzh9mO2SMqL3O/xJyiQ8lZMmw5An2bRzc6Ghbpg4HRpxT8O1TEeoCe
WH5phF7iH6zFl8ZF/QWZqq1YceLxKe/ZKBdbi5TSgWUcXdURIu06ceHPrZLrReN44ovib2y3sxkm
mhoJ0ehysGRYzWsEuwC152UqyJgG5qklO03yitPci4OFwK4yiOk+zluHsX6G5XuonFqECfPd95X2
6x4LTdz7aWaK3rdHJ38049EE5Fqvqg+VS5NkkVnshYIfCsg+SsUVouPej8aiXEjJS9MwGnh0ZmrT
Rnc6tms7paFL8htXA5ymHP1pXGaFIXEpL6ouXY4yqn4ai/G7LtbrIV3tsAA2+RclRar/iSBgDElH
ez2t66XW3GvxEa94CYcCLlndbuyPfKhozSkA8k6iludFS/rLmZ3tq1DyUrNKf23mAXR4bxzWFpGO
u5iP7NWri360frYt4WhCvMz0nHUn+lHn8W3erYdqlsdSKx86z+EHFANPleLAnSJP9Hef2Kbf1Wu3
bUHIaY0TM8DnNnMo0AICBZrQbsdLPXOLg9JK744FIXDRKcxWFy7R0WM9uoobCECuJtqgsrofGL+O
a2XI19kTJnvOpIspVuu4XdJRVhfsmjx6jHSsQdXry7dFV3ycIXPADHpVXCF17EKZt/d9WyBYmBr3
y9L25f28IPWuRtQJGvknR3DQ443XYSZgR2BQLnTQsdrJcplXCJ/m+IC6Vb+g+RqHGSC2sAAz95WW
NokN1pBeqYaCRdfK6MLui/hCjwr3eRS1cT2NNQKZTDXjTg7NVyKbXhyAyP68EUgwsMTYRkbbCchf
ELuWyOzMzJ6bqayhsrTawcsMNygxre7wR38dORre0LSMCT6kT5hvza56IF99Nqz0ymnHnwSHspwu
Hd8rypZkpxbJVNFLany1iYyV05w/pIQYeoVEVlZrkkzD2r6OAK49lJaYrqyeEzuu2uoqTzz7BbvR
I2IVZ9fX2WOaVCfRGNKHE+3tDI+0K2MYk4epgJvkwIu+YMcAIdg7wDNEDTIsfpTrnPjBPCVpYMyO
femqqb0mUpd3+LHuSi9EeNLDjEXQYRJmuGa6rwsMJPmoy73lxvVt1MorJSf7QF1zvjBWx3lIMXf5
2zR9apj7GYNmHFp56Vy3Q1/4qc08GwtkDHk4TRAtR/cI6Pva09JD61YHoP/MEPZ44VbGdTTwvvXT
T/wtBhpmfM7IQvxSxWuEnWUMKie5spr7RJjK9/ouXJWXh2SPOLuZIuVV1FkBrePfrUtFk59zGpeu
3HnVFAd0VRoQ2DR3JQLEsinTe69aLajWOa1ikn/2s22AlJ5jB2VJPt1ZZZod4QI1XyzZhWk1B2nO
djvp0LWp8ttikgnR0bfNLetUjUW4VtrLoklg8a5zyVnK3Mkabg8OLO+CzrykUGenX5Jtj+NXlRwu
WqukfYxnoMrcUJ+I2ZL03AgMcM0FXZvzda4qPt5NRUj/hmeQZ/OuVn3C/a+u9X5KgQ8W0dG0Vntn
LL8AS00HScbegZduPqbG+jSOSmd1sOJgWlr1ZHllQKreaCGV6ScGsTfeZR0ag1jFOMqHJszGIQ2H
1dp18DxOSUQv0ilKlGZN6aPqvFnoyw9GLO40pAF3UQuZvyE0tQSY5UbJZa7VfDGZB06f3omoeZmM
OaXBmiyhrbfpsxUjkzPTkh/J7LNzkB3pThn7umLwGP0w3tqCCOFkaQNO7CGNbOOGErEBHMxYr1HQ
zN/GuB2OBU4Zd8ryg0VkHcNDqiDRG3WiUB5qxF3m6moBBepn8DU7P3Eb7RAtnu4nLYlKDUswwPfj
VmUnP7d5HvtF98XQPJZ9554qDhfIslg3sX5EF1OX9odalRFzeDcFRVbdV30VUtUaTrFRHcq6L47k
vsnTAPHmy6DdkB8wBWodkU0VKwIGM5NhjUP7qs9eVhcp5yIjx/GzengwBqKjIwQ+QTcI2Gp5EjAI
taPTSu9O5ZgTgfARfma65rFgCtnVse7t0VNCjOMn2AfMxFELexiZiiXijH+N1sFwS44L6hqeVHUL
5/2rkaUHwx7C1uwhp9Nt9uvk1ovLX53uBOS/sG4k0c+Ce4EaaHhB1sXfzeYJkyOEMHtNo+dWjNND
7LLwRZm0CMRbtMPqJfMVSZI0VUe7/Z7U3Qh3d+2i0GEjloYZ0w31m/RYrrGxS6YGcV7NaJpjtWda
f5raYb8M2mFJxeXaZFdz/hyXLJjZszcUN7ZV0IjtQQjUByvLeNkS44ECGBiEp7leHqvMuo/zH16J
UMYrCJOCqd+JQMuvvYhEWOMir9Wzrlhcxz4Yh/oWv9WxLUfcOiDokhZ9Eox+5kVjeMB1Ik9tRUkd
EK6fkmVrZ/ETyfYjSib7oR2T4ZhMNDvczrirKVuS/xqK0ZDhQFBBmDYHY/L2tV2czPR5aa29kl53
ALf/ms/Frez1oGj0R45Rz41MTpapbvrBvO3q9m5gwKxTihys8+qgx3IU4t3rwmiqJ58m+oVg20pu
4pIG0UhzDEZJfAO3/rg2KHzoG+6ku0UqlNV3N0cxnaTud5FPetj3DBd3YHkYa4guLe/ajLcJHTAr
We2PeR+FkRFbF1lr68cprw55JV/WttmMBtq6i+bornVEejTtSguUiAgymM1H7B7GLpeLCh0jbR+a
js+y2yb+mYrue5KMpBHoBSt2l1uXlqqrg6eI6XCqZWcnXURgcnJdLuJ34jnXnTUxuFBmG233a0m8
6wXVuDcngTck+3xj17aGGRpp1++M7Ws5bffMho3PkLu4aYN046KIOVmeC23gOWZj+cxAI+5cNE9F
Pt0o1/5ZKflYcoy5oen2m91Zc6pxUz2Dxrov5cC3Qlw1kSZhi0ez1O5dMtj2sT5Gt1o/PbSJ9kBp
9NAxGfT1st1EY6+suTosXOgoZVy/0qrKHvH+zhdp9lshJtVLdx8tQ3W9Fux6MHfslImMSppJee2O
OSEhTePdEoQKAGEt2wfeqTu3LH4hEQ5rEyNrLUp5MSIxDIkwQi806oYZdHRWr4yon/C5wi9uZXxZ
932++qiMHwfhJhLv2bJ8Rczn/MAF7u6SesqvImyZwVZoR3MNqclu3SFIxorJvG5VoFEYoIpgFOiC
u8r38jSFQWnfymVdQoTxbDHi5AI7YXNFLKx+w0lJwWPJX1QUPVCKTF+iLrlyWOmHZvTCpGEXbidF
e1lqPUHCbt6hluE7ajVV0BqZ9St6Zv1YTvR8COAQF7WLktHXYNH42eb4c7KpvYRs/kWQcND6MDzK
S90rxsuUlDEMPzXJnZ2lTvXUdI9zsva3Y5Ta/v9k70x2I1fSLP0uvU4mOBinRW/c6fMgyTWGNoQU
ocuZRjPOfPr6vLLQXZlAoVDLBnpxgbsIIcJdpNk/nPMdpq/VizEjWfZ8RU5eUvF1sGAND9yWCkh0
mGwzxksQK41wg9Yz6wmRCT+DJku2XWLLdcuZvltGIddDlbegJol5RCkpI0bT/ZFgonKlhP0FBif8
M/N+DAjN8ltdMsDMFSH0k9+BXjPTX2lQOJCbEuvAEr4+VrJHgpr4vT5QW1uvIk1QwqEs5iEN9W87
HtS2aOdTDWGqXNWFFb7qnnt4CA1vLczOP8KMSSMZVPMmCJZ55VfDTBxtKN8QkUEcG5XrP+BZB2gy
Wv6+8Fux772xWg2gpo19YFvxeuzm93GerChBhFnyrZb9Qx42CD2L6VcKtLiOFC4MrGlqVhfQA/GD
LlC16dKfdzMn5aZrjOWC8zKMrKVRu7ldnE9mQva297rxaN11gutAcBKXygbkoRPklwVayMEbo45R
07avW3Vsw9A4hgNdMRCQV98qzPdxsK21Czb/baHcfsOnzNpjweLK6V7trIB5NUK5fi1TzAgmYsMF
LqkyT7Hq28iqazR1ftxeShie0YR960GFNp4+P9d/DU43rlVY2BftdLvMqm9T+F7WqWGvugqbh5Rf
VlrFm8JXBjd5bO/tO6VxqdXvsG7Fji1J2KziOR5XDQa3nW9Ozjmf3XjttZZ4RLX/i4BY91UOll6T
CVuSTzIl77N9V2K7Xn2O0WXu4rTRpDEZ7qVI1Uuu3bsnQ7gHFq8VT2v1q6t4vmI9RTPJdkev7MuV
3VLKE+kanOz7Gwmw562wmuKpd8wJPUJhRciZHp0EzRTSx2h0qvosfXe60J1Pj2qwwk3X1x+D28a7
AQHXuRmKLiIlaOE4SsaTz17nnI9xPmyqwo1B8y05UsR5uZYIx7lnqfVbAzsIN8iShhNqUFtcR0vH
H0Ev1X7AIrHJhtjdhpIrxxx9f+/TGK59PyX11CM6F6Pj0bD4LPFAYNDATv1ADoX35CThvCdyMt6F
RgHTtVaL+2GrcH6Cv2rfKNTcbyfQ3XUy+6ynCHTGB8WZzkmUij9GjXXCqYZD4jRqo1gdPVXe71SB
Z2geIaX9TlhvVepgq1squ3Xg7Z2u/p6504/VgnEnlE21D/1WbUNm5ZSdIyEmoXKNp9KW7iph0PqG
CC+LDJXUv3kiJwYJ2thXyGHPRp9FwsiXW07G0gdffH6aHL/4EbGYYAjBdwmKsHwB3cHBmqPPVuby
YkObAagRT29pZYUf9djRt4y2+jUNWX2YYyf/1AIx6RLGFsfOoCei0f1K7ufeigoJmH7oVflHEneb
rTu2nC3HkrUUa93PvUmQqfQRKAcOcfd3nOhKeEl36lInsTdeYJjWriNyFaDGJIzbRFFLX4cH6UOI
xCio/8v+VzIpBrepOclb7dXyseAz7kpJ2bgGplacZ0eM2FFqZT1g9zIPmVMhIZ0DVaU056l1safG
efeyvLpO5R1mgPTFIKiuFKle12M8PvdTPS6Rw1+J1Ul5VzOzyjejscShsozlVrUtnanll81BO4Fk
P5nCFktH5ACrUUn/USyF+xP3KWtBSmIusUDm67EtPKbkbu6ffOFmO2mDW0WukAYRjaj9DSiTiKkp
NrYFuTR7zqVm4yrDiWZr8WkWJC1Tjpp89GV3TBODxD8THnpx8nDvGWta+PA7CZfHijypV1nQW1S1
ak+2jhnZ0FqtuOZCnyGZqwC/+wGSdzXTVVv423Z2HHyRInUY+lCuzV6anPZ1BdYkQVDWg2t3Stlc
kiafDnCSjlNOw5Qbpzp1XrS21kLZ8woe3rajHemTNn6C1Nvsxd1qq2rZrsmdpHNfcI2GWkdzsOy0
uDQV9vSM+EA7tp/4FAegvh/C8zGaiE3eB2nUe+oQaHwLGMu84UONwzr3rV0Vjus+BrmaBatuvCaU
rrc58NvIBbjgEgUB+wUeDNc6Mb/52s1Krpgxq+0I+0a10axMzOmN4JAnwJeRXY1bjFcvwqw2mYoH
9kP7sfwpWi60QYwrL/Nu7tLKFzrD4R5HdodOS+46b1wPgYs3rXcyRiODWk5e6nnHkCyMdZbn28BM
fo9J+uNYM+SwrNi7szuukWCQdWZjx8lE+cb0Ak8eg8VVHsMODIN5505ZvXOD8FSbAb1i6p4Cx/0d
tPeabshSksiDkAreRB5A6ym4E54w7zlrQjh/Zpvi2we1duMG3vjNPK0tHIV7H60kQhLmHTYTy1Sg
TXfKh+p+4LnIyjHa5DMgb4tUL486z3SDL6cpoiy34XO2myrEyRPgHpx0Wa7knfjfxFEPHnVO3JvL
aiZnhFKNpJll7R978h+WwLoQhxVlNV4mUTgnK8sfyAbtn+HVeVse0i+wL87q/kxKzGX8lfNVJjP9
CTnahJHxZNSstpyfFmSxPW8FCEdqGOKuvGDalI7cMIF/Fq7ckJ/MDeSepjD59IO9AiuxKBRHfviy
GPf5WHCyRhwqKAEg3K2035yWYMgjvHqvcePelGEl5H2xGu2MB8d2dr2cvsy0uCQ5n7qzJ9oBbyPm
6dMjzYvaYTuVPhd8dc3js07B77RZfBxLfaNavRaCQbEsvXxTx8EvlbljtMz3cz25DXWPSygjDqGJ
7cM8y3SFJTnKRgyBtlgQ7hu7OmeXViB5XBEGba2kVuLAzf+WA52KmT5GwwSWAXbvtERJaR8sen/6
xEiarlzR5IXsrqgb3Qk3KCYvnkhStQf/yLiGkDztcwRp2P1GXey7pDt6BCMyPAQY2DWkhxmsLDE3
zoHcj3599sxqPzuPTB8p/cdp20hulBg32zzWuMX4apiDdccSrzeC/GbVIcJdl2M97fXcrADMMMVC
6rFmAPg4BuW2LTreN2QF3RCif2DWxrDsMCRQ1Izxhh90R/JAlHhf4xjQ7OmYCz3846PwdHKU0GXx
0+iYob1YuotZ2+aTbuch8tOG41UNBdAtMiVxGRFLIexs38SozQB+NSt6oa/S7nl17umj0rh4FYde
OeGkGoYIj2uM6IIV6TFVKkJL/UvrNytA0heGD+Cw1ioLt77C6DP0xXaB84kRzhHPcXYOsyCSA5TJ
UcQRwKlwtLA2vjfWDyKHLwr0cdVaSm9wxT8WtRMfEnc6EePKS6/65TSxKPVj87Hq1CV3Gbty0H/X
5vRAF3KoxvG9nfTZnN9Du73VCkkdUyakbS1lAZSG9zzLdymtitfwS2lQhZSxPmZ9x6U7Ga+GfSF/
ir0Gkn+zP8HIXAUV2i6QULYJerY6z0V9MLJgTyxyctL8uckb9lUyb+WwM/RZMKWiBBLHgMTMuHxl
6rAq4lc1XgeP88Rfni27Z87fbbNwNzAVbTpcvjPpeYxYJtNfx1VwYaGySvtTrt45iFZUHLiCWGpg
+fD1LaMencQYzR6u58V59NxX/J1ry/7lzt9F+8qyhVaPZpDboMXMKJfppEl49JttG3y0psGK3UI7
0bHq4I7o6mtnMHFDNlPUnGh0k+8T/LZ1IMvTYvb+qsnC6aUVsxP1xI5sbHY169IOXgY259t6sm/C
7+eLajVdiI1JZ+l+xARsC4KwsPuHkgZvG2JpPoqGTQPVS2SkgXWS8fjSNO1VkaeoVXZ/nmt+WWlY
0TJ2UOt8uZwFbrk79zjKe3+fmjSh7KwxbwRP+SK8jQdjruEz0N3NXnKyrf4TczQCe0P3/sWpcHwS
vrYPOnc+M8wS5ZNTdj9cQMw+fOoYkfZn1IQ4LIv7Od7NwUOcd9MOqwvK/IKxBwcv+4wPxOIDYSJL
+wQbwDfqK2kFqxKv6LpNHe8hIxrmQJ4HA9z+WRTMhj2aGqW4OKbFipY4+eg6MZ/90d1SWbOtA1vV
zKvQ9XwIUvJs24+L5p61d0VWzIT2TOEWYci4sSb/JUUBS17YyczNh6Z5G/XAfLt6KQwfP2MXETUT
rGrTOo652I4V+7V6+feRqT0nx2xMxr1bBvGWQXi+r5eEOIe09a7CnLxD0TWXzHQZ5TZRaqa3hjEu
QxbEJWEdPlWYvelk3ImfpRAzmLebDjaauGKiFKKvl3dbs1mw5WjxTDNBzstLEp9y2+335TAndCGx
whkm9ZMV+h95lmSHtiUBwtIZjlgkiMfMh7fDt0AAc+NfQlUdqkxiXtsqh8BJBHXfkh9buXZp7syl
VJFrj7da+/VG4xy4TXFq7ho/PYmg2DhpYEaJ226GpKara+o8klIcBlEeBoWRR6TxuhHtG5Psl65D
eSrvRp57RM6KhUK5nsKB9K2AaglPmkmlEfTdNaGKfpk9wkAxBlGY+tVtysOvahQ7yx5whQfZDoze
+1waV2YLr0TL7HE17a0meFpIjo06s2eEFQ6M+93jkgZPDnVe37K8RdW8Sjsn21Sqe60UASMIQtbO
0gmmwaRDVzBlLlbb2RtXjMMGe+1fKTX1askDvV9k8Z3OMSWjy+U1FBRaCHa+oGb5i3ryUSMxg+AN
M+cL7O7XgNbRYB6/g+vG2ANg1ZbmHr+6cg8VWkOMriJd60Y9xwCIUXAFS3lsCYfehW36uwzY7aV3
rg3XYmI+L0F6qBf28pL407U58wCS9Em0BQ98LCMzKc6Gj5Sa5oClQmXU6dEb8iMzt3g7ymHeDQrH
Mfy4cp0IZyeXZZ16mj8zI+Hz+vGQSWWsl3IxX5MqsFbT6F1h71Lq4Chd31sWHNkY9WvoEwPLV/yn
9x2ceuLazVbkjGVrGLzeTtXjTwNJctWDtFvHhWNtlzbJ15pAp00yu/palM5Dlo8duZc8xroLqkOn
m+qYKIcjqJn6KO41sUut4+89q/uM06XZMsGwo1HHaWS01XYyrGfex0edMbthsJVSapFgrJaOZe/C
aCw2i+kDnAF+unEead20Oo2lmf/xtACIq1J9XMjYxZbZC0Z6s73N4H5h+jPdTbb0GQa1dDyoyW0P
hodVKayrYi0Lfa/1cgvaQ96v716nyJmmFv8d8gczYxrbwwHd6IQQtCl7NyoKPNTzO2tAhGA7Y7n2
NKkGXdB8JOyQHm36jyhgOnULJlFvmCPla1uVRjQC7L44i2CBIQciqvI7vSnMn+devxDb9quEx74V
egnP1ImAXDp24RnmOyI273pE07tIOmIcwvpkQHU54KTLXyHCBue2b9yD7hlwowxj5Dybj0Sehdel
KWGo2vUuCzv5p8M2uJ9sbZ5tlYTf89ga77Kop4/MrBdYTv3MIDRhHVCpT8uoPXqf5dp46cOc2jcD
RgZTWv4BASzW50k5I9NQVhjoTlf1pDBjW+GfonGiNBzqjW9rbNxdRSWUFSGaBeqHiuIcL33OMSJK
MBq+PXq3JBN2VPnNqwfmBON2gNwA8/OmnYJln9Th/NJNcLoC6LmvuFsvlWVmn2xVSOzGFLqycB5X
Ht8hMRa7Icuagw99ck0CJE5VpC2xn5ESgumTqRRUlsrZIDqsDmk3W5HGQXKQab5F61Xcx2AXGZf6
AdDKV+y25QYtBCdau9jtekypJDBKtFHY6GNonufE/OoYJ6SGtTWQj3ZOfR9W8fagz5/sVd87Dg53
97k14aLJspR7DP7OP3Si/yM51v9zQqu7xee/Flodfv+UX/WffxJa3X/iH0IrwyKHSrgOYDUMijSi
dz3lPxKqmHKjp0LxiAQrYN5h+qhA/yOiyvP+7pE/h2uC1BQE9Hd6avuPiCrP+buNjQkxMDJbRMHu
/0Rp9e8Azf+rs4KXitgLqxJWHMEMD4viP+sih4HFTZ+JdNOXMW6bHKRp1QDY6RbmBrFmPKhb3JH2
BCDV7KZ2l8YxJWoAgKKrknuu0zxG1swkZDTzjvihsdnQQMQf+Zz7tyJkIToWmEDDyujWegY60IvO
3TnGPb2x8REQdCXvTkHZajbNuBl0iG3DZcyf1uRqt0qAQvBCMypbOz/nWH3XsiFnKMcYE4XLREdT
j+l7veDpDRf2L3YAjuY//T7/Q0L4n4Od/oXodf+SfIFJHwvVHa+Muu2fvySXyKvJr/kouLjVNQNd
0QMYycsDE9X4dez98bUIhDogbEmuTMDln3YA3bWqIEax2WKMwG3X2cbjUuXiNUni5tVsneAxt3zj
S7ZD9Wm02v2aivq/Q/tZ/2xCvP/TQ8iFaPKgoYNR/VcotLXIkczxwIja2QlOiADybGV3uTwFVu6+
hL2z3Oalzt9BC8GSADP5MBK12oPnLfSbV+p72aDcy2J5/b6YGr1L0sl4MJMq+e9cSXyRfI3/9Cze
c3ah997/I4U1vH+W/ywizwkHzfrRizyR1DweneUYnxYMpeqP7xEH8QgCT6qL3WMkvd4d7/bWHtj8
Hcpm1CxrM7hXmykQXvjYxWUJWcIgAYo2om+z9LNCLGddU9+wi9faCFvEEqRdn8EA98FaQXvJDs7E
9GCfD6NQL1Mc28i2rIHSvpozLyBynbbdiFTCiu2IL38JDnOe8LTNzdDHUVMHuXt2Wov5W5rNtfte
xj5YB6cHpZj7U4dOvw9azPtTKp/tVJq3qjaRKY2pGW+kMS6HcTEs8YybIrD2lkiDeYNjJV/2JEXJ
V7Hk4bNYZodyIdfLr6w25E/SNsMzOp6OiyUgYb5Y0n6blGpPZRdHcUvC42pJFe8PW+P0KWVr8i0t
1durWenwXYvaPISOlyAwGB2BGznuvxjZEgMTB+YPOSES3W6aVEz2PKXbU9+W+iKGWn1kSzPudecu
8WYYU++16ILknHmjsPcdC+Gn0syC20Sg+c3tJKvbutcfnnK7Ey2ut68nJ/09sJsb175TLB8LU73r
7GToKrFcfJrhxBoWmFRyNCYQH5wtdGNpmT6zhG6elsUDZ+2xtNzTknYPTZfHR07R5ZQ1On1wx9a+
58mjT8AgUso16aHztTSsctvPVn7xnba6mOiarhX1OxIdRDvUzH6lXxmcuSc/sSfGVZ6OTL8nnGLw
6hN4kfCcx5lwI3ZM7dEP8uWXrBv75oEG6yOiP91T1vsTk9rZ7lAHhWqHiCVjrzxXPeKyTuw8jttj
k6Y9Ukujbt5iXUiQEnGlyOAyVTNtmEwbGiCNlN4TAb3eO9WAs29QaZ16eiV0LGbwNWo5PgzSCh59
KDftFlLpnJ7ijkHgrdRt9pxaBFU3lLSXfAz759FvzY8uHxYjyus2ZTBfD6y9jcTeT76mAAEP068I
AJZvC4fBm/QyTfM/BfbPMuRhGAEO73cmbxe6lAKz24qRkwnSvcrU1kyD+GuSyj7K3GDULVurPA1A
S3eys9S2mZ2xO2sRd7daxJNYdVBZyHWei33m1QjfQrJG1s3oV+MmHNog3LfAqcWhbgyILFMdlGfl
u/qdo22OOq3lAbYjLKLYtE56WGxQZcVCzmkGmGzdoY3xotihNWOlXvkp81pExDfVhOlfbB97B7VS
G7OjXVxtPMSYxduow+dwkZOT3GTvDqeZYgj15DIlGyO28r9cxB6gnWRSXYi2c6Oube2nQfvzZ4rL
5lvye9jlbVr9VkZrb2q/triMJiBDTlGwoGsm0qp7Y9K/u9AvvpUzJU8WYxWxnfkKj7BdnCseDmC/
sVk2e3r4+KHLA3lpVTM/NLMXbJUS9TlJdf6JKilTd7kWI7QJi/+RLT3Nn2c134y5eSXcdJzzrTtO
y0cM63EPD6RkFF+bjPbKEiWAxrA+Mzcj5jtQrvPi+m73umT4rijjy2wz1Mlw0mPeILEe4xepyN1h
QRgbxzr1OmbSbfvUyTi4sintvsD5B+eSTeQfFlzNnjMvZlm3lJ+Z7xl0OwPeBQ6X6lMNDdPcHumF
vxvzOhz2pQUkOBJIO9SefqPZGEELMQbRt9ykXgMpjrVX9ui1aYxJDkLbIc4wAO6598fXLLRqc11Y
Q8UXLClAPICb7PEt98uzlPk6jh1lv61M96yGLN51nauOonCz05jaUFHirpnXiq2XDRAKYxr7UIel
vwDEdTC9ST3zGwrYc2aoiVc29s5yOy9DfCsX9kN4c6pIlTXshj6VLyy5pvNgJ8ZTTa88rkhbC2Bp
xQy95dB/Z3UdNtGE+/5IL+Gv7AHRMke+hRK4S/pDkpTGA6dQ250WdvUE27Ht/5VoW2zb3PDHdSEz
cTTGpNnWtnZ4LZOCGYzoamPTErZ3bQxm7ESwjG9hh7LYhn/Hhjoek4upE+VF+IuHh1wUqEl1luud
PaFYjVpRF8+TWwn813gxdr2TVNjUO88+VGaZ8NmV1SBCkM59LCGc6cHi+nyu+MRINV3RsjXLqifl
NB2TjcH2XyDh+VyLEjOp5cB9kXYVo/5VXEeNRqI0m25B25cW10XJ5t1NEwTy3Hr1a5bE7BNcSw57
vxuNJ8Qx7aHnd0y9BBru3RO4nVLPSg6wbujlS8YCtqWTp2z2qoDhjBHsJ7LFN0q51mGq7frWzTaJ
j2ZfXjtnbJ/LIXR+bNuHEeaWRbM2TGP+CY24JgGVVW3LV+8GWy0M+KxxnT6mS2ltoQqGRwsSz3wy
U8dwVx2Hb1QufnJJ4FCdF8NpT10YtzdWS1QZeLlSIuE81ImdhWF9HbfKqjdtaubb2A9R4KTTZHib
onGza+505Y7ov/4CP0hsDFdnV6VlfWIQ5JydArK86yjbXo/G1L04qeUtJ8Lw4suiSutYkHPwQuJO
zOw+08mL7yzjzBaStUnro1gbnQEtSSDGP11iLPLcuKMHJieuw5S9de1uq3LRj81IVEfdUzVFqoid
TYv6rDo0uSOIox9xjR7bqYKcAiWo3RuVAaSgixtprnn/OYaWOixetJn5W9/LxGkOJvtNS/bmDuv2
fSw6/W74+NwPIPIzhIIVgmufs71cZ6qoXkzRGocpN4dkO1gwbfnf/tJwIW6DLrFM0hjy/t0JFtRB
CJOJy4bmA0mt50KeyFTitjBkeZmkL57tys2OLNubU7FgfF3NjF3Yo9DLnzzUnxufKukwV67AVHHf
FIQ12nYAPsvvkaLgpWjM5jM2E7wr7JuCg+EX4yalpMY/HQh55MaY9k0ZGiOq83Q5pjYH8KZCMHIj
0iqGNde4m1FZ7jZr3IRR3uLs+VoxrYIFt96V9sRjw79u08U2ElC08F5MzlbinzNu10f88MbOyCzj
gIEh3DksTbcMlYYr//TyuenFNG0rXJ5/heCetpAe1HPgGnJLNKk4a1Vkl2KI+88iaZ1zh9rnQXBD
X+VAfQzIoR34C0hI3dmjPfzJtNWcZIjAUDp4VUtXdRVSsBgxoGWGJxXnEwN7y7WioS4ydtUZ86CY
CI0Hkp6Tb6vuSPC0arkVTWFcrKKmmEAsAE3QCmTLysrPXLymQfbhB4Z8tDM0cjFpKbhO4gxXQWzR
07kE0/bgejgKgD/7+6Zo1WlxuuLCOl7sayGbA3s/fZpnu/hteLO/QRwpj4Yn0DIYkHBfWuioAUzD
sjJJXbfqqym5Mju9eJ/kySy/GD4O3ikXTtDsbYk+eTKG5C+d9u2DnbLVyfK+vNwHsG9ePiVnJ0ib
VzF15lG05rwfFo/ZsckZvPMT1KJ+l7Qn0VXLARyaCUpoQJpSZDJQvO7GcFHSiDd6AmB/Yl2UaV7i
ad71jTndgHr433mb+/k2N8fym5D35qGfDWsjKQ2gk/rT70lP/s5xZXMqpYHRc5Eyhj8/ZJpiKUu/
EqY+Yh3k/vCrMHJ97gvlbIfQD+c1YfTqlxkjbDBNU/prVYXFYZJCnEyDwS2ZieKh1BV7OhRMPczS
slh77p2nVoyiSq+LU4aPZjoUQzRXqZNTUye8u7bfXfqERnpL6Kh6S+eAdfyCrjUAgmpu2trMnXPv
atTwQMSevTzI3wG2cbqwVjO/DcRfBzdVP5XDp++W2LxlSR9ex6LNIeT6dnbMWtEdYe61T3GjMhbf
ankul8b4bhVIwE0YN0kQeX05OUewluYvMtzCei8li5Vn4j4QUCDH+PTMXp3tHiQjbtipesIdbo0v
QdObD2KImevrqtI4tNsg/23gRGkui6zC33I02B0h5fNPovQdeUW/rc45pRwzTukGJ3PM0l0vUjbt
NcKoL7ecp3hDKNpw6E3V/RW3fv+Vl2N7arNp+FXz8loIhn3P3Kczm4Suo62iBZ2epc+jy943qL7J
1h6Ptkz0o5Va1Qti0PovjzHnqRp1dUPQV+GqYSzylLKhOwUjv4qNIYyAHB8j6A7jPFdi1/Suw2lg
e8+TP5M15gVi+lSmJILEnZkN+16cHEZaU3nNbQrUKIGQCNRVV2kNO4Imd9UG9iDWUx3S0LeoWtYJ
zvLjKNFqse62y/OsdTXtc9sYPmsPT1RFz2DddYXBJ9mfzc5qQvnjN0v9kRmzvPY2cccItG35kMEq
2Yb89FvscfEw0fFaZ111ZnnsQAgBPRqRlFhFoJ5sr8r9HSPueN9jFHXXc+vX3w4Byo9CoxB0sGU9
wWqe/gAvbF7yqbVfu2Ja1DpOzAGLDJzPdhfkofVXljjpY00ziDR0KYffRu2Lbgf83/my/UTw1AjG
6T7ibmDDrX0DlCnlzoyZS6/xWbjbRFd3DWpvXBcvvsMy3WZf2GRWb8x2Cb56ZlDF2l0U+NlmaHF5
wcltMbPk4sYWJUPlLJpHI23BbVLDwTkzOornlS0EuuZkrmb4p9JdtrT1xoNQWgfroq3d56AOnSFS
qYc7qkoAdq0r9in02IPNUIaUok1ee2XzTHIiqCJPqZxb15/iciv1XS0ECLtXG69zjHLrpFN6kQW3
6sphJAQ6eWTaBlgi749cWu0bV3l4ERCgYeo6wthip1Kn3lbWlxLK+JpsZ35DZeW/eFmTXH2LRdHd
nTL/MJ5yHzmIum3iOdnZ1GnBXz1AHUymsrnV1ihuyBzKk/QG44JIeHq0kMVkGzX2qNzxwrjtGo6m
dzLnIfgAzEhjZxt2eCGlYXkj2LXcA4vTj73O/N9DOutXfBwoeYnXWIDz2daIxyxI4v0Q5u+Bdot3
cp6W05gUw77tWuvYOpn3ocHvJatAxPGzY8viI+hUs2+6GiWpqSv5BNDYODTwgw5uVQaCzVvLzKhO
Bw7H3G/jKwRLhc5JAF3EdniH/dnC30rmfNnTBJMgi0Y3ZD7RqerDw0KK7s6BpRjE4k6q7PWFgnD4
xmfX4VOD1vGUcG9yyUz1wZl93lJK/w+3Xqr3Etwj1ojQ2PpJprd1MdXP/Sh7PyrThUYlTbTapowA
3Aju/HRicym7VTOPd0wUPiYCSp0ECnnWnEdWJNmGjEPTwfXBCOcY51QWrEBnH7cdcNJqK7GM600h
1GiwklTdt9/xy8ugxDxYRkvLxibWKFaWqyonyoxOGde0Z/8XJdIq8NIQw4w2viwebR1MBKGMlFTW
UNrOg2HXPKlBO4anFIcNkeZxaeTYCaDS/yQKoP2tGzxEHBgoMQdtSo8RxcHW1WKfKrcJi8d+LJz5
Yc6rGCfXSNpcvEdNm0jsKglLNIhgkBmTnK2qny3GBUWi9QGmkp5l9TeE6/IOOGo2i0K9ugunpnlX
hMfW0d8Ia0IH29v9ZtbedGFB5D8WoNr99Zi57u1vFTrzuGJLu2kt19iQAp886jbntqRbefZE3z63
jmWD4jb+vyMdl9J8+PO//5dtg6n4rxclz2PWLT/6X5cl//5T/1iWWObfBQJSLySj2HaI+4JN8Y9d
ift3YBzCZRcC7NG1WYD8n1WJ+DfKzmw5biTN0q8yNteFMmyOxaznJvaFDDK4UzcwUaKwOgAHHOvT
zwdlznRKPZPVdaPK0kIGAwi4+3/O+Y7/zwDOIM4iPBPCtZex8Z9SiSv+GYAkwRIqgD4wCLf/Ha0E
Y8UvA2ofChOAO5NX4bOf5cstofW/DKgdgpvKSuE8YUBL3nI3zNemncXeynKzpFrB6m7XYT43694G
mt0nPjizwfDv8dRGRz7a5ha8kIkLMW4vYavrx8QZv9RtV7FZ6Kw7OVbhOTeK+Cacyv42DjR4LrvN
qtsSa9IqZVt624fNVgjfPtZxCJK67FscplBgjgEHAFwxNF8yY7CGs3CMbo/xMz9ljdY7q61mwsWg
G8ZeBO2xCqvpHPeOOANseSzDKl0i5vXe8Rsn5MsOzipu4+ZNR2IkHqnbHc73ayFoQQrHstn4RU/O
1WA2vPdJcW6L1nE2udsRpWjo3MRmnoq9sh2A3/Cfx2tWY6nzPQ8NP6zw6LvK3TtuVp98rQdQ4yXb
GtvvOZGN3a5x3E/mmPaWjCXHzdAlWg9hG/+8nMBxFHprOE2PQSLuKYZWkGFLCgiPxA18uR2SAMOO
5QDBH4EUv5nlZHzYxqw3bFzyVS+LjmFDOp3GVkIa9K3ReJ8by/6QXeYftCZOt6o8Fb7Hls5PDdVv
jy3jkQ2IG6KAbV78GGM7PuTkHsbI0diAOo4MVVkemY1EpItLB1+2WR4CWdfPQ9PO667BCBuTpj0z
41JwkfO2P1RJCyUHaUicKx9CcVc387HIQ+PipCaVjJ6s9iwU2YaKAcazOLPLGLIpgRhVLGbIqW43
nRA/KqY84Gi6gRR8NV9BbIsrz+UUErwMjlXnhPtAGc0+DNv23M/4djon905e3he7oh9L7K4SmyAX
9dkujAHRwMp3Fmo8HooW/HIc4P4EkLtRDodlyzXpsGCuuLJpJiMKMEdMiv391CTWmoBbeRlkvcc+
4n8QHOBvVRWrmFuQWR59nHlS7QaNpxewFW6uTPknNx7c2xLe+BrhI8GJmkpcfgUZHCn8owxmxG9s
MgdaSjifDOFe9r35QoEZLmQv0rshtCx6ac0I94VXBIQjvH6bINq/VUWXIFEYpIJFbJfnKCxxv5qg
yNayCmBGuW1msSFJ5v2U9f23GGIU20uHoFow2PamrUeCPq3QCno1J4K4YJWJC6FpB/HTLed88q6p
T2YknOpi5dg5BAQKHDDQcy371eRhBtE4WNAQivGL3YB6pV1n/CjtRDz18/AlN0iX0AHnXKymPxdx
T4qfKQzyqLDuQpesZcs+dj94st/SFWHuSslbxJpq3SpcIeuylPXBG2G5r7jRWGdbkSTMCKeiewEG
hgcZEQtSu+je8J7Oz3bf1CQNXXhsldyZ41gdShx/bMdI3XlW/lYFrbkdXD965aPa3WSwA64yGV/8
KPQPnYBB4dnL3TgDdLkb3eyB7BSdOHpMd0aa5/fwD6KNixakVjkjpAuBHZc0VpVhii0rlb94NG8c
nGDo7rTT+5+K2AKjI9wv0lrOCihZKXlA9pOc7k19AyR+NLZDjDvT7jRsHnTHVm1GLywvSa6yc5JI
CKtmTjEmjkH4C/OHwc73Nqmr+bvCDQtWhnqdfV23yXp0vRErJFNaSBDhp8VuZRPy9fZGPnEcLeRA
JgePemFNu7rIwQW7Auv/kCGHCGLhwyno0j68Sym3mNeG6vJXxUf9UgELpFzBKOcrZuHbIG7cDTtW
+8hSlnAQGBX0iaGtuEN9t3waKzYtR9OMkbiiHANeZo9b1puEJjoD+Hc8UOkIvVsLHncFs3N2pKDg
t2TFX2hs8M4zLPEnu/N2mPuDm3hoyEQ1lb3RNrdujkFkP3qof2DXyMZC8GayhN0x7k2PGl7X3du1
XphA/TdHYbcMu0wenW4Kd8jHTNcm7qBkJBTAaSlci6JYTD3ZfJt6RIr6VO4r2aa70C2/eXnzDjP8
6Ic9u7ICZ2Hy6BlpiBErzrqdV3rUH0KM6dZQCuuDzuuvYFKmW46N8Y2wlpvEcZqDmRYwPRzt1Gsy
VtahnnlSZnN7oQLFeUOFibdx4cpTEpQ26mlUP+Up+kuqZLDNJuooFXRuWIOczRbL77tdqLewny75
EN4FjB8I8jffdaOanba7DmtnveVpMeyy3B8vs+G6HIHT/lgI5rm+nawnF6teYcU7ZLePcjCiV93C
AXPyMt3E5TyzbIfYP4c0I6WKx3GdJ517jDLWRoMC0Qcga/FdEaBvdD1Y06IgetF2OYMblNm1YAEm
amwM8sD21nysoZt8lbRFZ6siiEEdpGl07KmU27epGHnadcUrAbjx1ATWvA+8Sa1NPPTrKPCrNzhv
pbvJLATd2q+8o2XXzgdaDBw9D4D9atYMOQSV8t+rpLDvQgZm16ZO/GwFVCa4c2MI7CTeTnYAqXnw
4+il6sHTcxpWxT0S+DdrGOigiljEvGq8xr7lPBqOjYoDyGoXt1pwNKj9I+HSgbZzkbyrKRXhStWO
wbQqro9oQmO5Zeh8JIk3bHgu4wHPhNhzY5rQqHF4C3v07rCATcM6Lqz6Go+z/7W0i/ve8qgLYFtF
yjKRbXnLJY7USvtTeT/MU/cCX/+1rfhEQSmL1zTPQ3xBuYMBEi+H5Jppk+ycZzsyqkOsYARRMQaZ
dpW7ptqohk0EFYRGQZS/9t7qFJkCHkpzjkwV3dJVU19Q3fqHJm7Ho9XmCukXJNoEuaVeY99i9Q5H
4xuvkToHyxwD1pU+8C+xiqxznCzOyRjuMaOutS3A3aKxRDdzAvAgKRCcoHUVOUejUGKKwYCwo0iB
/uyaOVcvb4cAg1/uczAhYOdXawMGKAPwaamf6Nx86+skX2Gmh5A/RJ37RZNIzXG/GCPpSvp64c/6
35GMOKHiSbtUES1BM90fp7GxmicwHR1LiEU+t7foqB8sU933CjjvofA5d4582MUhyTxHkS2JrC+B
HRAqiAO6h2xDBvsqjeOdHwXGI/1gPLiqiNSvHrz6ZW4y9d44EGFvIDVGn6DKOgt2UzkK/Jn+vKsI
mSMipf6XJu3nYmWNOOp2JYU465aerL1gnvjsVu2PxjF+IEk5j0MYBRukXWp7WPblSuhafg3RnsyN
WWRqnwsdXhrM6OxAZPAyezOnUP7UOPm2Rc4URj/rbvXoum2zh+0ndqrP5wfB7BezfDrzwglLdRos
NDnNgL1WrFeVtOXGFaPeaS74nTA8kAEleRbcBDsZ+8l2Hsfsk5CAvwkC2zkyxwJ1zejjYHZ497gS
6jD28/wMD0lvMfkorC+4ZLFG2n72yWAouylDdmKcQ9mqir0l333G7is/TW/AfjzGjcexXxv910wL
4tm6uW+LPD6yT7k2rsKeXl+aJvm0q5Dym/JBmeFnWcwP6eh+Q0LaG5XpH4Zqtm8g4j0NwXAsCv8+
KmprO04oZTMDK7+sc1xWBk/OxDvSfsXaM4IH5UFIDFGwpx8QvdyEOpVi/hizKOGxOUxs0UJNaitK
vPZhGpUVHqIU79cx6yppXCtfC/9q5Ok3nx3sFY+NfoL/53S4nr1sVeJPvxpxq9a+ib5c+TYtuCM5
0IiY42oOiet0SgenHL7PdpiH+S4U02SuvBBwyQpgBWib2TM8Vr043ojYGDDndyQxIO0YpDCa7CHu
+CuEe8PGmm7NoTYOGFdxZQKarkn3sbpKMvtHA/n13p8rD2ZPp+eLW/Tpp0mUjyNXVa1T0VSXJIrJ
9KFs3Lt205ATI9hUjtZs8jB2vH3HLmdMx31RtASGfMTALfV75Cf7rkm2jruQeqnoOuTUt23BfPS4
9LnAIuX5w9rrqHPGuHBNggZjqHbX05C+eZXLG4HJ2ThCa2YHIT0wBR22+E4S9G+mzLrHG5CusJ+i
SmtiSd1bKSnr6v3uUaazufU7urg8Ood2QVCt4lj4p1IS504c8tJDU/TXRNk3havuPbI1WwhJ6tU0
GudB5RNSvU1fRklA7tZTc7J1B8BgPmxsqob8+ChsA3uHGc5U5hEn95n73ibWaO+U9Nw9uVNMCpmv
rpnk9p7tYSCpj4VonMbbXqRY1HvrxkXqXSbVxW00gSwBAhlmW4+pb77TaS8fZj1+7zJoKQM8InKd
BpnbiYojdtydUd4IPnZwj9sWB3gyps9oTHxk45iikmnIX7uxIOKuI+JSW2hv7VMTUJTFmSpk/pny
Jt5g4+WXPEVGjmx6PkavrBkWhfMmsXgiGDjeaD6VzZqmsLcYae5iGS53Ww+r90aUadBu4tp4a6og
20qE+9WC+D0FVjWf5p6AIZyMQx7U5b3CLMIxMovvZ7rLtjzh5IMQs94ljUn9Al6HtSxhR0IbmjeZ
hqK/nsxafa9rWb0KLSg50yPPIYqzKirO6GZcUyrgvIxLXqHKvPyxV5O5GQAk7/TcFEd8BvktI8wn
bgY2P52ezNNsIKxsm9qVsOgNnIpdlG59c6pYnzOuL+icDux4z1xUFsnKiMbxTk46eGzimj0hvo/g
TXJjnFscw8w76vq2c3xz7TTT9BTMol773Wh8RPM0LbSF9IelvYAx6ZQdc7Mdn/5RCYktPgxolxRW
sny6FpN95BwEIbB16ptfrSAbzv8A0DdnDDpIlzjYREwVIuTH4XipM++SpV2ExBGCRpvSK8fO7GKN
1nT/cyr1b3mUnyoUGPkfv2AffwINv1X1REVsov+bVMn9Z3X5Kj/b37/UL18ZNuKfr27BOP7yf7YI
q3q6dp/N9EB6s9D/B6u4/M3/7h/+j8+fX+Vpqj//1//8VnWlXr4afq7yV9cyvtb///juqL8Wv+Ik
F673n4O7gMEdtizT9KhZ8ASDtj8Hd4uPGWMaEzMzNIXvLQbVPz3ODO7MUNgmazCEAMHY7/8O7hzx
TxiTIcbkpaSdNLb77wzufvXA/hzbCe4Y0+X1CZvZ3a9ju/+89ZJUD+eMe81bbrpC285h5kG3TpZb
8i/vzf/DM8zR6Pdvi6HEF67lChvyrGXbv7mGbVfmDQYnkwCrhohRs6Mrj5IGGn8TRlnYbYj2Zd5N
FU11feGkXREEHigVY3eK/HDOSlwhJ8gVRbNz+oaqTGRHa1z35kwfOclSuo14b79bMRQQMJcgRtZ0
CIbVLoPsYb5DBjexDoYNVBwODLLaCEwIBB1UP0Ibw/FxrskosIbAGnqN4276bsDkVmvKDzjn5GZI
d5Hf9m99niX9bqA5yl7bYTI09xkPKFTfLI82PY9w7wTgk2k9EYTIORZz6L5xWp7jPW1lycRLG4eO
7MrSoY1nCT1vXWYpPbMqJxq0doRl0IcSUqzLNogP9gSGBCnonOCWbOgn8HEhr1h53YExqRzlQxvy
yN5Ucc8syOq6K0Wb1h3duAGNmCgM71KadzQGJu3GoFruFhZnycPW672V5wz+myxl61KT1brVfQQh
QMLR5KHIwB/641YPTlfQXwYXHXZ8NhKbSaz8fbBK73U0EfrZU3vuWtSyfg/qoLkzy2D46Fo3bVeC
gnjO3enMD4rvmiQhTWy2/DArlr+tiz2JRlEnYQgVGNhV19qQtnUAn8jvN04SopzImrpQutb81TzF
BO0i23nso9wXO5rcOCAjrGpqr1wNHI8OD5o681B19zSM9v1jKwO+Z+RJTAGCdcJT00R5YevA8YhZ
Fk5ZqqtL3lJRdgoqmT75LszuXRa3Q7md2ij7ZpKtDVZjqsRSbVvYlH06GouzmmfXJKUsSyYtA6MQ
kzNebNfRtclgh30PaG62nBPA1gxwnhvPZn3CfyWrnXZb7K4dJQbtvTSr+t3sM/6T0QrXvmcM3LLe
FzazxN5ny3XHt55Utmsi9slbOnuj5j5vLSe/Vw6iFKA3OaKqgqJgysGwlvvLEtJsrwR6OG4yFq3K
btgwvnOGe1N1ZfYsazspbgS3PXehly9/m35KZrpAlf74zWC20v5AgwP+VcpY+MrRPPog6Zs8WKZS
BW6EGdDREIGo2aRhiXFP5JHvfQF7EU+bKeZssqupqzNesQjxruGJ4252MEm/U1DpOVtDDRJn0tDx
U5dOyx/GNTlByn/BIXCsVe37JEhfbSK8jBs+KYxNh8DH+dax/JUgyVz+vYGXnC4ff7Ty575gNr0x
63GitayriuyFI2GT3w8Ml+STTpnSbBtJyROxoIAbEiNvmm4yL2ufUhTf9KimjNSvIhfgf7NpE/QJ
ZxaNSaNk5X3XrZH+KBorfCBiW4v3pAxmjtWVpXfCwoGWW83OiOfgxcFbGO4G0bpPsUr9S9VZ5q2a
igOuccxmGFVNbGyJajJikJO7IvOwT1v/SMLcpRg6ypjVe91ujsWzM6HoiphrpckmOQqJW/edf0+N
ZHGvBPnlTgYpx4A5Hc8OTYEvPf0BSJu2kfpXUmNPpSN/AMJetoKUQO7NQltHWH0likaKqWBKnQub
DkxMKnSHx9LiSVikdvUdryKH7dH0rkUlyTmgyvqxeO0zRlllCVYVztNLHVSfkgt96yvNKMC1DsY4
tPuJbt6jX3YfpZZ3UI2hPWqqi83IeDQykNhD60+bcLkyIRtrbQTqhEKyoQjhGcFszzE12bUJyL8g
HfxbBhya+wFXb4NvZEqtbdhilPS66kIChScrqGRQb12cXsIseQnIh6UuIcoitvXWX0rbc3j4b1Zs
karLX0p3OnM2JalpxaduDvZLwfhJY21vvNw9TiGnyIahhM3og9NxuqKlAarxgkmzZrmnyIk7xNFn
7Io8wLoMho8/kAbk4xozkUOBvY+yGSSa7YjX2Z+enIKwewf7/weu8oPwJ5QL0txR1H+pZwo0m1Jw
5lYILyh91crKh2AdwjlZxR0sCcSNmfyPU2FcsZ3vZESOuPYPZWqDgWjl9B7ljYabkXBZksGEfocd
q7aMG1S4J4cyLdZ6UIK0JTIGahYkaiAVrUZ4HHPIU2QjzN4JrhyU8XM6Wt26sXeK8zK8dJG4mjXV
kwkRYGqrute+96943o0V6ZEbHYpDH1AnAkn9YqcRj+oxlERYs31cT9mW4/Z0tMT0xqMTaJ/Id40u
1XgVLYuSweDwaNThR9a3lLVQ6ZwRQO89enpNnoUrPkfDNQxGCGY8Z7ZiKK5Ws4wwYuR6kqmQMwGg
TpSn6ZnHkFH7kr7TESppOoulX1b1alsTM933VikOhOmzZyiUMJY71Bve5Gag9Jz4/VsI2Y5Pwcxm
H34TvQkJ7inGezhsSu1bX0lhx19Co669tec3wFetidKJbJruGuZSG9DbAc6+0jpB7Sm/JlHbWDuZ
wIWhxYM6FWD1K7rXY1BkZKFjL4cO3WROTWWTAhvQ1p2RrRLcz2S0ZxcDM9BFGNcqvU3inGMHINh4
Y459+z4m2jo0ZuJ/qT1bbSmySK85O0WWhLzvd944eXedFX41hWIuThEtcJS0KvI9AMXK+xB5qK0b
IqSM/4Mujs0VB1NuFx9pcF97PfkmjekmplD7Tlnx+CNUqb0JweARbJ6M9FUwKFjndpR5a2y5OaVZ
lmghj0bKTrdu5Hg91j8aV1e2WTC25DIGr2ZW6AuiGI3WCDxmsCvN3LzGEgVoY5glPzSuIIgdGV0t
kjEg26u68fddT/tW2zfJnTSsdh/ZA4g/s88PszlwoKSjZw3Uwdk2rdabIibfv/ZGGNf2mP1kdBeK
x6yn2E2E4urXouXA1M3OxmuNXN0Sqk3XRdL7alUhNexEk6tHpab5QPM1NZpBVFlHMx3tTc2EkxUe
3ME3qlymvbOIY6q2nIKnH0jWdenCblrhI0wO8SKvtYvQBjNQg71hmNuupErNFx+FTi1SXbqIdpGL
SdDEKwtOwODxQlmNgDyF4mct2l9sy+oxQBhMWXg2bdtbVNz07SHv6vKSUqe41qW3b3kE7lHwyPMw
ErSempYWE5bTkthWCa1BjcMeEdC5wi5aiJZdddDKzoBZVQXWa1/w5EP2rFn6zgyhm325iKKjU/Qk
vpeOLdC/V0TF+UrgG8fSIqhqlNXRHIsjsGmet4oMBAfkjpasTPq074S4am6znO46r+3mS4KOKzcG
IyZzG0eSNEjQtpJWib48BsSLLzNYB2gI0d7PGwaACZk0PtqYXv0HbTRUA8VeFu0JE4DoRu/9mH5K
103L/EGEdXFk8B5GBx/622asCd2HhqRjr/Gqc+tLinphmnyyfLagmhdB3R+gok0JB4hg0dydYQA4
DlDpyqMHSZ71RuwTs2b8G5D/PMz4eRjIzyTh6jZtCAejEOSYG0+03Bi7jAzEs3Yco1/nmTEdstbM
ziDSNJr94LyHHGqqT5cRsLm2NbrhufdmfZe34fBSk010d7X0PGosXKNGFfUj/Rj0Krh1Gh+LcVf0
D5weUb9m8g748noOZMEYV6u26HhMT0g65apYpgiDaS1tv9CufnjS5Jamp9X+gigh1m3jgRw2J8DS
ym3qYdcZBXU0/WCG+7rEJ7vyxgAgEHW/a4U9/qMe7Bo7dZ70wA9QJe+8Aa/lKY+DtDl4P8cuYxZX
SPazuBZ6JpwCqq9q9ohJ/ok5tHxiKERqv5DtqcudkfHaMgVa5kGFn32rlbaw3WqLaVEVGijUIAKv
xogJFKEIwlLjFFs7xU2IfTU2GL4MIArcNsrXTs9DnS574Ks2uSbi/D/nWEvFB+3OXP54NdRMLJmx
hRxkaLJaOa6S6d7ufBvZDwmN9r2vbV9ND6mni3w3DFkrNmy7NG1odXHLKNI4ElOPb7ol1NX1KY7N
JEVYLK0zE21xwX2MiWMZ54WBgjLdiejW5SlOuK70tzZSJGt+nD6Ln5PBZUYIvSC5hY7cbloiBN8g
mJHy8Mz2BgxWf6U9Od/Tx/CcOYU6mpOT3wghy+dmVO1uruFIazNu9wbwTPzHNn3LPIPqTV4CyGNU
i9+rxlx6my+j0mQKzWoLgoRNPQ7SFflbHk5qfJj70duL0mSLgYCVNJukiNoOfYmxLdTpHkydhSue
KZLYj7bqj0vNjr4xE0Byy2TjFJSeRjrxPOOg5FDtnKaEpk/Vac03XXTNOgTrxBS2Ei9eG7jrqOSM
ncV8ajuhbRZxCL+cIEHEMA3M97m24vto9FBqXdu+LVTpv8TRNP/IQoMsvqbC/k6azR2HRaRWXELt
Fh4qbPG+WCCkCozfqI0uPEcZ20Ik/Mo8YykHyZYFLlerTtcNwIUH3WQk00p28ftiMPJ7z6/6cMW8
klodUPg8wGIRxtQwO1Zy6ooBDgQAo3lrK1JzA33q31UFFFbSCrfDWO020GSMRO9K5Tn9uhIw9jky
ieo8+INvwAXS1Y2hS/84tTJaKY/6A/R2fUdmwv3wqHp7JBc+n4q29bAsdjSU9WnnTguSGfdUzGEC
ibiBu7jNKnjimE/jVwdD6rsoYlgjsM4eLAdvq5ji6GgHfnoqa+r4Vk1byKduaK1w7ZUjbg1IPeEP
waPoiXj9pyR6sCv7mP1uYre9s+bK096AWmq/TnFAas7OaudbY2p/g9y8BBl1wVmTzBVnUeTpczLb
+bFFl9oZTcJYmmq5mFwR7Xv0u8NxRvGsIB8BTCEegY1VA1LCr+xsDNG1ryxu8tgOYM3B9+lDQ45z
wgQd1vZ6HMriMczi/JYYXvqEJSG/QElTq77WGBUquoS4LLg3mxwADjjXLdatju4LnvEsFGaefYeZ
0u76okudbxMWnq+FNLCMx5P/wQRxPNWirvdZWZKQbMIUw3PYoCC2OHEn1uJ4uOom8sEnJ77Exdlb
4pEJut0TLtXlq+656EgguXMz5KaRUhVYMgXnAeidGfuaBSAvjV7bASna2ypRKfHsPL1mNscfEiS2
9wXBHGcV8xmJ+Xiuga0gAujigJBE62MB7uwDJNugbnIxzP46IGjpHBNa5L/SE66+moacn0ezW7h5
uH8bPkbsS3n3EgKxg1tOAMbyXLrnPJ+GHZH2BBtwzeaHNdScDw07zh9szsCkVT5cMKLfRrrQ6uNu
4wg+YshL1juTKDPGVzEAKEqd6FVJ/M5tB1rRxJ7xnSQ/TQ11GSrBnTW1X7H42achKTl6Rz9nWaLo
+W9p1uU31oU+OQ6G4V/hNfX1hqdl85zmHawgmyxFslaMVw6krzEE6rTuT0YwK4JF5vCUasPfGvEC
V8RgF4d0WgTFKSssaVHPIOKvAOaYIgi8DxySot5gsDAOtVMcOycoX3uPyNMumS1GaYamqJTuPGKD
RCtaLBChdooEBZdW9I3iqc5MInEZWWlppV9Gl6zzuukqxg5JWDJ4CiTVuGvAy1bN8y+PFRRKYXzw
r9n1i569Bh0K9btOjOiMISwaODtkeZ3jzyadsqoFa9QGjxVKfVH78OMi/PxbF3Pdc2DhG2Bp4q/x
oXS4e0NcT6vYkbTw/PH72c8hk1gGJXYqnWMQxKc4LmMIWRkK/BE2iikLzET4u5neRLIza9xbVLkc
IEKMOUjrmAzonYwz3gzbymaTfCsKsDwXYT+ACcU3zYzJ8YEc72Cv5iC4Rxm3994c8vZPuIbfS1fw
XtWUWaKEBxG/Whnq75kBtVk9O3bZ2jgDXKd4Rk3k+je6DvRBA/uEE58VEy9wHJST37YitNWHLH3m
LTJinPrn3IZhFW8S3AXmPp1s0oLyYYOoVKmAJm1DSbLrYA4GFT6e6LLxOkaqfjeEwxewRcbb98cg
x6nZMJ+pKxPtbmhNroFXx/xwHrRNJqjVoHJSfLHl7SfiCsy3hibkjepAJI5r0qF8fc11Ysxa1yU9
XZbJ9WeqZsmzapRs3wufOTceiGiunk2b+A2+TYqk9y0V9/mtQYmot084qRPVmnB/kdoIsi6/WDx7
5A24v+6VnX+rX9CzoubZak2QSQPuxmVFiyMNp8r11boJar6abJHY9s1QieJCxRCvilKqziN+Fxpq
jVY5rVnT2/KSNS2PFJJX4XgOYCfQYe45zOhQXyN3PRh12W1Tr+JHpDyOl2/b3TCyQ2rifdphtYGR
K2+IkelV04zuS0qunWNqkB2ksHZ56c/yCX7P4K3+YUK4Y7aG+FTxsfTJLkyA8WtGl/WdOwA2PpJy
E+9/rxT83rdnwn+h4SGgB9r2+Bz+RmDJBkofgBEsqWxH3QFGSC3QKr03rmjpa9KdY3VS/yuiyX/5
pvxbCmk9QT05EszvDYfsppG72T2tPN+o3xnV9eaaSL392XC+29gEhU7u1CqMkL2B7bTo6J7bTUxZ
sErQ71MMMqvXYU+uJrPLDjnclGTFlPii0AcHaKELdV/NNav9BGkIk2mvMXWQlnv0lZXsQktZJ4qn
LChMHiUl/6LheJFW/pMkAmmHT2bgeG5AG7DtIPz8qvjMhl1brB/LkyBOziWBqmOMXXDTOmK8bwZ3
uHX84ScqVz39m1eTonGH4sSAeYLjUfry63dWfNRgP0/zqsfKeGPCzT0yIk4+E1FzggiRm7J/cS2t
31zp/LDsWqGliEV9s0x3war8xZXelGnb9XDteUgU0WVe6By4FUPAw+iyKxWFwQ08Of/OEH19KoMm
XDGsxy5lQiMxdoauBtxViWN3/+KF/YpzWS5CgBuH/0X9Q9j1f3srSkXlsGJFXxWRPd4HUo73FEqx
X2xo7vpX5c/LFf31igdYj/HuONTZ8Wn67YqHU+RVVWt1qz6UnK6oA3LAkI2xe/z76/v7D4XMh6gG
sme5s0Le9l/f7Im60YzPFFAis2W0bjIsKrZNlfQwkmTF2vD33+73G5lvZ3Mf2Q5yKEP/Jdvw12tb
TlYKZ5iHWP1z4UnxZbW7aWIKtAd8wUO/IAjJFIqFgSnyzCZr8/cvwHL/y0vgnkLBtV1gQqb3x5//
5fZKBzsdaVFBWpm16qixKWaDIilXe8iNRnzHnsPtQbbGNdIAJTfvEcgVgyGP6pjo+ZgcNsyDGZlo
FMRLi4shonwPpvZW2/RXrpwAMOs60g71DO4Y9UzZ8BEC94+HlEMGYKfD6GSDz4k4ARIY8YjGYG1W
tgkXpzboZ+00z/4/NBjR06e8QTRYNqGug55kg2CicIDtbbaWxth+CeLJTc8lO1n7gurg1RuDMvLp
0BTa1PfFMHIRw3a0qmcOFyyoyDRIgRTmsOjq3uQLByV1wjg6oxIEoJkuS+8Q8WtFC1m+zatInJXv
+Fdo+PwuFQ5CrJrBof3T5Yln7QdzKXTWWcJuwO4lL75qdLrXjuZS8lyLv8Y1yOhdmlnBSTYtk2BX
09WWgaD/YTrUsKx5j1P2ABBM1AlHcBS9liEouBWE5QQHnp6vvjFpFlPb5SWIIkKCshm9FzcprkgQ
8H7PJkTjUZsPCd6q7lMULttosuGd8ThmTqSPU9Wz3JOGDJlOEGC3NtUcpOTJsDYXN07KKAkPvCon
sHFsqeg0wEq/yZ2AN4pBTbo3xoz3MkK5mQ9RGxv6qOXIAi1xWCDe/dyPCJWH6YnIsjHuUkczS8X1
NJoHbQ2mPI9kE7wV0BPm1x0me4WNbvkKEMv4Jh1iDKDPdlBLa1yahgeEvJ9vgs8P7aN5N9w0FS92
ZpMP9lj2SXuvx7B+b+dMI9TUY8SomXIfPKv+q+003DWZibAxGYO6ROR4icfXORGHyAi+YsK9bbMS
WcGDl3sBpsYJsqCJB9P2z13aOBCW48L27spQPe5BRps/LJKp1yleMLMUKMIPimQJYZNzE0Utf/9h
/c1xAD6LRwVbKPJTNG17v8O+QryHtWNhkv7f7J3JcuRIlmV/pSXXDRfMwyI3AGygmXFy0jltIByc
mGdAocDX94F5RFS4Z2eUxKakuqU2sQg6aUYaVPXpe/eem2KekUHMAPGW35F9Cl+kogZam1xl7sgf
8K9f99fNFympyTHr8Po65cSv1YQ+cUGMsEyQC+Cxv6PW50EgPFH+UOYQw/p/zwX9tWrRPAtFCCQb
RAK24zq/7IbMnhJPp33oV6YLZ0KjzGfxriPegqw/EadC+0+2v3U7//OxgnCBHprGC6/RwQg6ft5/
aeWaAlpa55uG4jwknlZ+z1Sja5HGelbp6xUZSj6wUtI8okWrnwaW4edf/3H/5cTx0NXYpqcCX0RH
QrLqT0cAAJBMljnT1yUBnStJLGlALBjfPZyNxuavX+tfHiBey+Jv7CK+Nx3NWUuNP+31CUwREx3t
ssYU528W6SHYYJOC/+GJukFu6cqPH/KGv/+69so0NA2PUuFc4vzpdRdv1olQwM+mTq68qWcuR3Tw
nFtsSOhKDGv+gLPNk/XXr8qC/OXj1VWchJoDcM6gZDSNXz/epK7sPtLAU6gDSV5q3x9mU+1qH1k8
ckDdZBKOO1Z+WsQ3fljKIKCBZ27/Cvs5xYXmzu2HXmdou9GLWMecyd4cNpFX3DqlML41lVOePEnX
0U+ROzx4zINfy1SHJw5DxSWrkq4bJ6CYaTCCAp1I7RTiFb/AKpuBEnUAKGnVoT5586thCQSzSqa0
2YlNk3jW1q7fpiFS2t2i6RILx1C5N1JzOEVmsDDpU+255TCgYGzxOhKCRcDVzjlfe9OxSuKVAAvg
SBWlQyYtvarxu6cP7A49gYkrEmAxCXC2K6HsEb2wmRJ2B1epG5UUJeL5Wu9BzOV0PTd9FINyH9wp
8+AbU8z8hLhoUtgcAKO+AnjUGKwu06CWh9GOCEXs3aFBwTOWJVdRvSeG06ySWuc8I5kDmgnsa55S
BCMLgXjw7IW4REtJ/la6mOwv1ZQp1z0j+jt5btDgmiYvi1nqRzaggKfr56nXvVUO/CJIZegFg7gI
vcyVOwubdxsYFdoaUGhEvBpYNzDExZzHYLl6dOjsQ6fegjJP8JY5hE0HiGVfN9VM51GxokfiOStn
C9nN20vSwp76Jp0eLJcDP3QVm/AIAkmtY9WB6w/mJHPTTeW5PfLZ9dEeUMTtGSC7RF/UESfTnJko
f105ie5I7BcCsWayjj+2anAp/IlVRof56UevJiO2vH9ukmn9qDyXo7qJU8qkH/+eCY0bH9XUctxT
OnSueXJoJT5JAsxDx7VXH84MtJxE0155hjtp35tIXWjqmGq0vCBNybkwKfDpRaO0dLOpPncWqVjb
afamYVt4MioDdcHodZlVNIa3XTn07QYhRllephMhAwSI28QNW4hsFEzyFg/zDwnK0s285aoa4mZn
ly6d5GLmRKMtjbfN71gjJZOx9cPNOlJYgsbucMTWs5S7v175/7ruLapa8KqIAW0NgeLP+1yFJs4b
JDiF2KP54dNIzBGtDzAt3s4v9F+mJf3vKBPVOaH+vUz08Fr9r8vX+fvP0tL1e34D4jpf4N1a2LQN
z+BeiHHkd62o4n1RyWkjeFxzob+xxDiOfxOLOtoXzD58o4fQVHVo9v8hFnVUXN4OpY+jUfb8LaHo
z1dpiymjAVJX0zgSVE2lovn5uUjNuMELoSwhZxE4aUC28UUmNFhstpPvmSYBVYhFWotNp3To/mNr
TI/qAjaGBmcWF3tFSWm3xzCPaOK0lgEKdJiQpCgm+Yi+43jpo8BJglIzdSZa5gn4rGSIJCduhg3O
lxr0NVT98bgmygqkQPWCgFRvjBubKf2ndqRnw3SgAPPRcAkdiZPcLRSGDOahjbxmy0BvXY2y8W6w
WHYO91NGFT1MPNOKweWlXnmk0bh0oZEoM1fGFssgAScTDcuuTw6TbWXvoLEIuLP7Ej+mjA+NNCU5
J3YzPnCYMvZI4nZ1pxFyQm9JK3aVN9x7VVqCIWk64suAfrW5A9BBs6phU6pGjiBO0V519GQzga4Y
laDx6K+yyYaXCk3Gvp5MmhZDWe7//vq7TN+7uq8/h1812NSd/yHn/n+OSm1CH/j3y/D0ysjm9Sd5
9/oNP9ag7n7RDY/Bv0O1pfLE/7EEdfULoGrWJeAgmCZQg/9YgZb7RcU0ptGlZI7I/smX1i5h8s9/
WNYXbgC02+i8eNRkrNvfZeq/SaVRuP/bKt9Uf9me6dcZNBsQBJMD7fBKv5S8OWwjGgQIEpGNV58Q
VbznqqR7gOZ33BWGEn/Hfd9W6IWku7YbcsB+8ygv1bZvza3mFeaD3a1GH0VTsO6i4omzzWw0yy5b
GohHHfcwSdRV7hAoDGAGPahZkJMYeW39zMjFGjcZzz/pVHJEotCNAg0SxhuiwUnUQ9JG1He91aDJ
6yjjcrKt8inJ7/mrwX7pigWml0lvZAdybqDmaTBV+zH531MANwbDpUu/HhwgFiBCQduULnRiqtDp
ZaSmxMAU2ZMBoobJor1G//SgepuNYSQGmjUB1ahIZYvLj0N2hYWZnbrXp1w5RBpNZKuflhvhRdVn
z5I7QCkrMXwzG3dA/t1GFnVYqAKIhyln6MUrUS3u+DhrY4WGANIpKSvlfGXpM0lshIoQ8T5LK9nI
sUkuPEye5TbFhvo8V5YgrI+V7m3bKlqeugRMM3GaVQPFmprCH3IyJ7D3qkSSsnXjYUqE0mkbNxuc
j25SSGpZhsSkdmxS69IZbYRpbUu2OCywbvwEF5M+xCYvQ6SCa+dB1TuKE9AsxwBUMCq51AiZRdAM
zPLb3Jid4XuA3x7panBPqcYEv0wqoMahnYi8LmT8GD8MKoY/mGArmrcTLto6J7ORHjZ2PQ0gyWh6
BObCKbGpimSN68o1hk3Rwpx7mqthDGKRaR/j6BkHo8EE6cMGQ3QiRE7ib9EkEBN0fh0+XmhuvkkA
kLVtICUdAMeODYO9kWlxHqWTGWh6KSKqIofUr4pxUgdBYtRIRnZbD7RrZxCxqYtwrBXodxpBFio6
mJbRh6r342kUeJFD7B28B5Rd5LyMtjO/QQ2onuhz1Twzbi3fFC9aT4uW1g6JICb5dQM0wSjA/MOj
1KEDxKY0AuHt0LUnUH779taEfviYYW6rAtR++ceqFOEGAdD1G0RGO9nkboYQvG3jLN/gUh78CcT9
00D6BtFlcWFzUIDYjhmyFQROG97YtRsJW+vRnNH775lfx5+qi4VwV000cMLJ6NP8WiKVQx3m6VUb
VrKZdwl6aS/Q0JUid9O75CFaYq8PMjOLYJB3jUfuyGAsDw0VNXdFwoVJUJx7Dbhn10EPSKCJJFsF
IkkRlKZmcJKS9UFId0HTLT9b5mF8DC9ybI3HiISKKKSfwFy/ITWrvzTcXGS+5mVTt82xMUFNLJ3K
BNdaj90FPegy4xoSI+331qw6V+n7qyLj+nc9o45XCQTTFngY/cLnrimIEQJgDmj0usIjfn1OV48/
aWWujUeCqiJoPKgqQUtyqjxILYnuHfIh0A6Ab0/CtEnFrdu5tXZIFZOMCIiB5nQnGzXXXnpXz7QN
zhasXbLQZIOveemfEMpZpp/Uk5B+2RkU1vqckXCx8n8zVF52RooImlo+pOsUOlN0G086MYlIYXoC
a8irnk4jemkicQRBYFe54aWfgy0T4Se5h7ikkqCSVumc0e+Qe0HkoJxzYW1K77seL2m1nWzbJRob
ZvG4E10BQ1Bmijn6WVo54Eegll8oHcX+1p1hIdwtOrEB2E37XEXDx1gRZXIO3kSBCtMvuaiPKMtT
Z1M11vBYlasyeaRZMYPDQJ+4kfjAGxwYNEkDs9YHQoEi3Y5v9bncMCnE+FL27fJm4SCZfTFxiGD5
myB3N661gBWoUuMe31lM/qKqjSDzVEdpyf7AYU34mRoxrdIQavKy/WNrFv2bMeUD2Me67R24qDWA
nkgza7gAWPhmH74UcjNitkeNvHS7TrfjApUNbpuWXSiq4nxSaco1+jBC10KNacwXSLA8A/mvxi6V
Rgk8x77P6Ye7ZuvAhxAGWwuuQAboiUSLBB58QmRCL+wpZdvXdhjztbdOJW+WLSOz1bCD4dcfkiUa
6PIC9PdIe26G977Dke3LoV3uFS2K7nvHdft96brPikNz3izNbNmRQo53M+qmN4K+4+Noe2iwM5re
AsWZCMZa1ved6Q6XE0LHz7GdPXdHYuS8HxAOsWvyEu9NZjWfUpEYLgpNdThCpkLoRL4g2fQnwiYQ
VpKt/cKm7WDm5aF8sgYThKNC5/vr4trDo9tCLgpEKscbxzS7aZPj6n3MU4WU0MhclRt8QNbOKflc
Vux+cbHMEQlCs8qwYNu19gpJcjIJ3zyfYbpwybArXxvEzuwK665mxh2HpaBpv0msAvpmW1GeI+tV
vWfRlImzMb0oec0Rebp+3WRq4S/IAPutGzGQCkRDd8dnE1o++X24vdMnBuIKToZ7N+KwjIQ8lOqI
OqtOXiddMscbu6ykF4jF0V8YaQk28gqJY2AlwpMXyUQk3I9B3N+6hP7/WgRTGv5FEZyiwXitfq2D
+Z7f6mD7C2mg9MsdRrW6q6231B+8sbUOtpiQk4yiMR5XLb7y203Usgl04YqKFAK/vsN3/UcdbHxx
aRjTk7MYRa4/7pey96/KYH2tcv/Ue1ZpOlMIwwiygY7ZdCt+voyaEeiVGGVF6DhR45EvwfYCiIig
cho8A6R9wsIfKTvEfSflCyP9iLYM3cot/sBC28xa4vQhaITyiM+whJLXk1rkGzVk2A0swqHajGkr
vJsqJuH7KKWmzGHX2/LhT3/y38r7P6enGOeu8Z9/EUJIuGvo7LKOrVtMTn/+RVwGpc6idCK0sWB4
+yVuk3HnLuQOHVrEcrHv5EX6kaLVO6Jlbr+nnO6I89tpZXoQ4g5SDLUWywxRC0IQhp3fBkQ0N3Zk
lgYUzLE4SnrKWTjIePiqxgNib432QnohLdC16OlKqC6K6xbxXnHgu+97fcCLg4FE4bI9xTEN07Yu
nqIRxT1TIoSCQA2zhEF5Nun4j6bygeBo6TAYVAsk2QtyGSr6oXhv3AQ20xQ78txhjEhCVGsbwU46
CPTJUoffSvJeZm0AsaMTSmeRJwwiwTj7gnG+E5i5QsuMfm1zkxgD4VxekzOxBOTtktsYRxOUHD7k
k3QG99Z2C6w3VV+q4ybvdW4eou7RvA2lrfV7nNEKymd36k7oZmf3wPUpAtja65xwNhnMH27qtId2
8WguEpCAmjurOsA3onsGUdyZPjZ1gz+S0rYdynCtwntgeMu+7cb42aJ5eyOSAV5+IfVUhJwY4spd
HA4T4kApVKCsATjXCgeRXVOuXQ2F0AUoYQQpXJcp1hvG89XyERHkAIABXuUnggnKOlEX0z3B9UIJ
8Efq32OEqdRweYcseFayKwQcmX5dw3Y/tZO9atmLmhUw8Y6J64Zd1TiZigFVnZb7nNDI6auDT3Jh
DlbOxla2Vn+tlrB2sfAtpELUhtCN0CBv9gTeS9OCJIIfDWFkLOOt1pnWQwWH/T0978X2eV+2EfkS
eX/er/kZ+otz3sXT847urZv7ct7nlfOev5z3f+V8FsjzuYD/jSPifFoAM+HkUM+nCI8gJ0pxPl1M
clRep/OZY6zHz2wPnEQF7q41rHY9oeDOTyTCZ5Z5p3OC6eezDHYV55ojp4mwuqjgvKPQ4OxDu8Q5
SDuquODB43Sc1oOSAowzszifn8QZTI9cwjlVaauPN975rFXEMDxG6wGsGXKZ7g0IhE/Z+YRO6VC/
mC3Uc2LEFFTFDXc1PbCqyk4u5vM5Twh78wkZS3sfz3XAspYEJEq57g63YPFZWfNwyVW6vrepIjhW
qSfEubYoWL1HdS04gAraB+tchWBfivyKymQ41ygLuYf381q45InCYzet5UzRqI134YFfWVjYa8WD
VJDqB4EclZBDIsfbPFJhwdZp3SdvHMWwT84VlHeuprxzZdVjkN0QoEa9BeSE2kuzCFEIRpIcjE1+
rs/mrqFWo8dA3RZrlHD49anmxFrYuT9qPMUZNCR4a+2nElYy04FYa8JE1aM1WHetFRePzO8NhW//
plt5/2hVwA99Yy0xY6Q7+Q5nA5XnaJhDHYoipiJdVXn3g5KziudzzeroiIoCuntg//ELkf4a6TWk
dllg89TN+LY2cPNsNF4P39u5MqZqnouNOFfMmcJDA5K/Gx5z9lQPp1OKIy+BMFIFipWQ4AyDYyJ3
1CnLDTYQ78BsFaRxYkf5Y8oVZ97acg1YkrItcdZAI/6aAIQRAa4yqletd6sK+SQTe9ocQ5T5ZutF
eEHTCP9PbRjwquCy9uRT21qq3cSUzvE2IU+m8lVNwzZs5022QDURMHhXgSLAMWTeV4jdcRVxbQAD
heyfEQfEc/qmXldMr9gGknvXQO4XVEVuf+ijZ8oNWnohTjBhpvLDThPyJlncNgHd0UCGvEZyvV90
urcc6N3iQcOSX5pho1fzkRuRW4ZE3cjX3M21y1QODU2AaDLf4ZBCWOSpJnySOPCEfq5Nk2f0Bv3O
w3NxnNpi/pbMRlHwkPfVLQ1K99pJkALokQRt5Nb62yQqyfUyNyzDZ/WSjwDPBHFL7+W6xwqjbcLN
ArPmBk89mVwY5+Jr7EecEfVkVcTW8nThEohi7eQSbPPKjT7ngjR6PYAxg9sbsZ4NOsp0cIZv8E4y
egvIltOgF4417yM63eA1p3RsuYOJ4aUlq2IkTTOrgYgmeSo30WTl74llWTKsQEZlfouDKwtdOjX3
aTTzr4tyEO5hGGGzBCbr48Y2CLUBuKgg/W+nmXhERR/IO6WUEQk2T1mFDgzhIUDJDgBTWCbBIDqD
npsJUOm9LNVkCKthim6I9dSwIRmQy5AuVJ27OVcm/1MX/wPcxJ+KtBUV8hsCZGWR/PMfd0Utvv9S
Fp+/5UdZrNnkEiL28jCVIUhhGvJ7WUyYIQ1ZsoQQpLGPoML4oyw2qaXhtzquyX9oHzOJ+b09DIbX
ZKIJ2P+PMvtv1MV0k2lc/1QZozXREV3hVvHsFejxi0xh4R0Ie+Q5nhu1fDCi0X0z3I7AjZauN4Ba
/KATgjAxu6BrvawJSRsquWEtJhmgcVpN771osYZaXldD7B/BdJJUoF+p5lwSCGWZ8XsfV2QVktqt
XDVaIuY9CpdYD0du7foOejHoLLR5Hc88aPS1CEkOhK31/qgbO7Pxen1XsYC+xe6g1eQP10OCpaaN
sKmaTfTKAeWhiccChrKPKXvji0XImpQGKWFw247N7bat2ZP7wmBwlMtyopY3ovx6jHuFLcIiaG7P
dlyROFQZvPUq0+1Qs9qW8NU1wReAQHfMkdpT57aT97KiDAikRadUreWWt1zInEDSoHbV+aPTem7I
NL6016wGBYzbaDq1hRQnR6vJsqLF0smgn0FM+VjhWJWdxgG4aeYxVo6GghZ05yBCZU6NAVXfyK4a
nrKYQ5JmgS3ifes1Dqj7JZNP+mK2X41KUrW2o6pKn16zoPQ2TI4a1+ueytgynwHQWw80k2Cktl57
DRWBvGuNjk0ZWKAylG1T1wkdM5ldGQQDpwKvjE7jM6JabWA8DdwhkGLV7gPH7REkpm8oBtwucBee
ovpto1w70ROSVA7iY4RBJ5pjgmDNPe8C11PQmgRWM4XeeKt9nFzeQr66SXWraqeawl64y+OS0M/U
UUVeLVkaenHr6xYR63rpbFSjfEOE/M2NUsqjcgwarb0moCEgteBSswam38u1HMd7NfIOTMYeiv57
1kw3bfxQ2Ol3sx2CLFafUGmcypUXtrjXI0KOQpG5Dx1SI/UwmIhPjpL+qc1h5VbZFXvtDircLddS
356IKwRSuWsxCmt6vZmcQy1z7iwj6YG2vi07AjzdKNlhejqRzUMulJHDwS9PBMyhHnHu1MG9yCIP
1lk86Pegt407u1jq90ztyUnkEXQnKcME3hlp2oZ2HwmnCCtToymsOndkbTV4wgBScAdwLXMjtFl5
sk06jGY7fup5d0me8Y3lus2xsnrcV1M/3ffk+XZcYMdoPCSx6K4c7J4mOPtYgKzyTp2ehq45kgqm
IhZcwsX0Hj3tVZ2vQHYGuRdqZsP969HWmOtEXI5zeFYdn6lj+TrniU7zpmCw6kIuS/Xhzi77QBlL
tLyNn9H7GZYX2xS30TLcoQ/fKri/G6IRgVmGWK0ovK8K29q6pF+rTnzde0rAZhmantzmQ7tNXbB0
MHrlBPxbyY5xCie3ImmBWEgXoaIHgbaAC20ZzKtM3otJ278e6rtR+ZYU7/oYHbHdEhjxpNuwJb32
3aGwUNNjisiCJYuceZ9q8XtCZnoTJxtnHpSKK454TszSt2PQWAmoRO2+lVW9S0zvTVG8V566o4Aj
SwwOnbsWpqGS306eOXLlbO+dFuueOpH/23OVRpR7W0pnG9kVulUbBjgDBXsYTgKAjDtjJM5lti2H
Rr8Y0M2KNYRZGeQ6YAohMextRioJyZ1jRrBaNH23xnlllo26fpt2FuomA3hpHec3WLspLYqTLFsg
GvzsYop2DKeKkKe03GqplR9lMcqvkpeZWvHsKDXO5kxczmDAjCV/xNqwqwUab0dXdn0Oj2Vx78pl
DkQ/bXVPJ4njGmnuwStW4KQS1CZPsuiLK7VI37wEIKu2jH6TpySiQBohBZJNnmGWYx9y0dnbJWIV
90+G0F5a0lCcqszuqqndmaA76DrcEtnHlRKKnwpEzt2howLr68Do4PaIeswRTdC03Z0DPhSK7AWN
0o3W3yjcUYI0/jrZYo1uOlTDqxDMULx+7O6Q2V0K5RMu1rfZ6L7q08Fj+oDb+NvQ5GFDs7SMIAsM
O0logo9aTB7j5eRQq3UK+7KWpddL1p6WDPAm1Z1prjH3qMXb24SrWm0rKzQPf+lVoe9LozsBSneI
lyPxl4Qo3xSxQ1wmJXE2OBuIxhjxSJzwQF6ITt9mbQOXoyFBHkzyECwEkox69NlL64KO+x50Ce6w
yuteS8vOQ1W4pPq11xzTObbuJQ9Qb30zGen4SUtLzl+sON/UuV0G/bQjznS3DM1pKIAHQunjnMVL
mg7WqY/eu0I9aVMXuKRODaLc4AEMAHduOqhCKSO3JR/f1ou8Ots3GkJN3Vi25qpMAMOtW2+LfuEt
1bUjr116PUt/o5YEuKtH0xXQoPpQg8zo1WWUU0ybyauxDEbuQ5BmcJj31zkOxJGGDzyt6TVt+lMH
Sx5q/WeZasdxzm3fMJdwtk1cLum2Hai1NUp6h2AkiEpjbN9PZqE/upMWB7pzUirCz/LmuhzX7bc2
ym+Q4Z/dpUNfbr+3Dvmc6vC2dCPuLqV+y+coPdAj9FFMrpo8JHOzuSWyiTzKrn7CGEneXKreAPWw
w3m58bQL9Gg+5nwWVx0qEKAaTjASY/dGubALpq+p3b3qkcmn3F8vrn6pD3LfsplrcAvDwUYV58Sn
2FPCMZ68PRkaG0XAgFbTp04hrmfIoU232q1S8OPnB1UFExRIx7OuoL5y+LdWtlGwAXRewFkq95Vr
sTotqPtLsZ9RyUWxe+wWeWFP1iVjzk+LEy7XFizA7RoKQAzgPO3r9VjNaT2611r3aJYl3I7m2yJ1
yDSlv7izdztEN7CSH2WWX7Set2UaxFX0zdXSHo29PLZqs8msMcB5s2uN9JB58X02YiDUEbKAW92O
QFiCMYFnMVd0PzL1kbjM97Ljxk0AWNf1V5gK/FRh+dTDRU4X0V8MGFze+BEz1gosK73s3fFQD/FN
1lgOMtm8D6dZu7cBCPj0jIyLaUXBlMxz6TGdQN5egGIG6bxbm5ba0imXGb8ffYoh93ajJtSbuOPY
NwDmaJsl+yDa3ebstsMYXL6Zley78hWOgl8Ifsn5joSUbUvOXZu/GMDjmDA84wKhwTZ/dW3UjfOL
MTAZXSQeYnGb9hmmjTqo8mcLuJKklZBJMgddqsHkVDDcJo41UN09lrGP0Y73Ops8bY8TWQOHvmQs
j3EJI0OABiRwemNrMeGzSo1Jk+1nirxRyGfFVLAxcgD1rs3ZXD/YgBuy9HlpHpMMFQNN0fI6VTTO
Kd2fbHMbQ4vM8xrZOO0p6EBkB4yOGxDSwyjdsA9uQmfWLPt4n+rtRaar4Sz4RWciAZ2nrrXuJl2N
Hq2GMznJ9lQme1ysIO9h+9nKJsHRHkfvo9nPYUlaQxN/CN0M4Ub7HcWkWtBY4YCVxoy0cQ6QPG8q
ulGqbfOIkj86q8s37kabxYjNrdvdglvr4GfMdgjSazW3WZgMEYgOrXHZ5PqDaL/juN/N9bVQj2Uz
kGJWhR5KLYQUWGPfXCkBnJ4cQVzuhnEZSQuw3hQmrDbXj++wxS7y8hrS+IHE5CON5viJIUR8O0/G
8n0cGOwSfFFbGV2XpSAVh3wwI+YakY+VTYMwdbgsPBmtRqVb3aQZIJNWHx7SqW0vLBXKkp6FHT/Z
T2bVDCtmnL4zGHfIrimKwipvGVoPQSkVYF1VAlnUenV6LMgeTeGgknPgTc5HDzlqVtR7PDeY2Rqc
Zm0ycCgXDfsbY78Rth4ZVf1bikVfgnAaRjHdViXqkpbzJCL2No4OpvPddOeXFrzhTOWdg+cRqF2T
y1mz9in4gNtKkrBOnLOify/x8JIHFcou4f5ClVN5XBRUnfXLwogiSDbmEjhqu6HHullLGZ3+e28v
2zHRt1Ob3cND3hY480leIF5kT5jWJUa0nYP6mOSxnei+x2q1sVKYOdE7YPjrwSDQzJiCrDCDDAFB
TDBn7BRbG+9cllRbTZCzuS/Lr7xXD80xzqIEIASHyFjguPAAA4xaUOvVJTZirKbOHhLDdhGfBnp6
oc/3jFkuRayeXPbBK7Mcd5bB3XLqbrSsDrISYaprgBGB1Rv2mnI728mrNipwfiYjtDqNmHtDpEPQ
0Y6cPaUj+UO5M8hvaxzr5EjrRc6i3MfEmcgVTobLagiNRbn2nJFKBgySlj0VztfCFWGRYAvJrdCh
5++rVtG9GozRW8dlLJQGZX4gO+omilRnw8ASR3FRxhVJCV3oxtUlaj9Sp0b6ffa85R9+LrFGyx9f
hBGWFhCuJFevovhhrtgb001qwELu2+wS7lJgyBKwgol4gKaTn2K5Ay83vSQuW7VedfuFyq/kAhyr
rzljCoJ/C3WD/xih8kg5Y1T3OgsYhRXQXqA4AMxd5r/iUOjc9bi40FJiaQ1puk9BM+w9qxcM5Yu7
cs4iQtMU1qXLVRTLmRYuZVdsm041t07eQ1Wnb3xgUjAcdWeE/hfXynfFc7tNCmksz9v3to92hg6b
hgvZzpuMZGOvin1EMUecUybaeJwBQUMvbnFbeQL5tnG6otqJcavZk4CRZRytRb0wRy/Me/cSHcNj
hQWtzGE3uXXqM+eCOBEr8Db71zIWO6fVQX7NEu4RTVaIfwbpHtTsywUDG/G1NTIb3zOm/wmR6b5o
SlRFuMDd0xCZwnds3ImUnaS92xdpc9v0Owjl9gZ9FK7xC4Adn0t6sX52gPhclOw+EnOKEr2DN4/K
jplg4pF0GwyF2z+nbQuFG4gKQYi6Gen7GbwMHV5P7SKMvRaA9iwHJRTS81ZtX5Ej3LcR28FEQUkQ
nJ9rs3kNJ5xrUoE9j78BSZAhQpoluqrQ6HZsFpq8HGabhawYan+AvxjrQUk5+hRhz4/3ZIpF6s6u
6R5jaW+ba3xhjYJBrdAYu4Ng9AcWbopCS2uUjdRmKILAWXDgZSOkIX0c9BdIhLF90Q+G13EzICJj
F9U1dx4Dq9sttRDXW1KfuVHmHmlPGTFGjAXjetnkNlTV0//0IodzKhhw3/+sF/ma/zqi51t+G9Hr
X0j1wnul2o7DI6TzlR8jerqUCOkQYphM8HFoaahIfycLe1CHDZf/p+sGfCmLb/pNqgp0mLahhlEY
fzjfo9p/Z0bPN/KjfulFki/GW7BW5bjFe+Tr769f0yru//kP7X/3JNl3RUGzI+qYMj+voyNEjQDc
1tKZyjZoUD33GA3sFFiPYRUfboYMcBnJChCQyqY0nzswFJFGL6LQ3d1CkvHLjIn8Ipr09hlpIhVh
icaO9Aj5gM+brr663FP11D6b7Bj2Et4n83VrN6EgCWbDyb8XQ5MdubUnT5Mjlq8Z9E101vGJOCVl
r7a5ZEMS1bvOVDucKikeGkEx4raWQiDroJwa0FKkKTp9u7XwYO51Fdns3NrdwRwqNEYPYpUyxi/Q
ZLCpmu+Eut8Q55eYD01EOG69QCS0jFJcLIyv7HEyPxpakXcQJuU1qH6CScmrGa6cRrPe4lnoX0eH
7CrKMfsJ5g/3dSejI6DjoN2X2WTfZgVL1RP2cMjUrkDm5Q6HxqASBR+OFA1pqDpm7j6qaVS0TWFv
u1i1N2SzUNVASycORjevIrPVUOyEfSlBJUKX23IYqD695uWqWrJvI4wQdJdtXIgNnEx5MtpmOpao
4be1yEE8mXFC7C2bf4SC3+6td07OMRwQbN1UjgXcnoyuEzAcDWkSlyp6Djeu0WjhAHljyzQyu51y
7wF8JFVnh2VwLHt+hWIs6N5gPaujToZg+A52WTbMD80PhB5s2J0F9Myu7hVLsS69hEN3rAe5wwJa
naTeNAFg5/hxIuKXqtoC1mv39rcstZ5bNbZulAFRgoIh+VTHSbOLyFRFszljIINnae7mqn0Hwlr5
hDoYe8aBmFmTMtoYnVG/juWD3Tegd6ysu7WVUb+ckCgEwhs+G0+fV1/wmltHPE1Y2fVAHDfAWqa/
fWhXi3pcJLxc/gxD8ZVyYQykoCxxcnKPxDKCY51jPo9BDg8aXKkHKfjDCXJgHo1++WaphVjnj/FR
VH17APIhtvRXpzAuakSaiD7LVlcDgEKrMKTj5q1LWiZcfPUteBDzpTFo1/SwwsKka9RLODxyw41o
2Ym61TfmTHBBRoTzJY3ijKylNiurUMnkc6XLeW8hRriuCZItfIHdIhTD/EiHgdgSSfDJRWlgS8S/
bO6jeeC8pS0XCIze150n/w97Z7IkKZJt2395c0pAAQWm1jdu5r17eEwQ92joQekVvv4uMutWRUS+
ypR8syv3lUilZA4iDMNQ5eg5e69NUcqJrgK9Sjcqa5jQln4x4ZQWxLFq4Z36wJBrQ81q2xD1A54Y
cjfKuukskJnvMthHXzowaLy7sLfaRWc9O5HdHEMStK2V5/rlqSHC42iZjb1DhftG2W6uSjxv6yIn
YjCP0gcduPDDTDUGRH6770FKvifSUrqqY1Vt7JbmR0pRRuePI2GL7Yl2oebfzCraaUK0Z85T/QI3
CLYMey2WSBrviqGuz4UXBUeGgkz4vLpA3D7T7mGCwQ6UURCNRM3ekr7dEEJBMWZ6FY6uKksh3Q3D
2bWc4kzNQH07WsGTTMf6jHzDgPVvQVvxDXiEJPAax34E0SIqJQ6IhJ33uJyZsNqQpSE6LIFpC8gy
zmvQtko8GokQS0DUjZiri+vL5A2H8kNbZW8GZIytwn999UAP3sQcJ49GhtR04miopLzFOIim0mvg
C7KkGaVrDlfj0G/yFv23WyNebyYCNwyDDFqi7PgFqzG7WULV1mbkeB9ONk3PutVQiQvHeywRbMKf
NaNzyKB7S0E7go605U1D8ARrooOJPE7svpXCIzNJzvxW+pEImnXEhkyeINXd+RwZBynxKsplTm1n
3k6r+sNxcKMCWx1vprjHiwTIkCAVKFcPaF3nW5tMIo6j9jEjph5lm9rStutXZkfpnyWD2saNFe4G
NTbHJhc09drx1cho15gmfTSXE54ZginIZzrwUcoQF7CgRUOKULvhHFmiPPbShecAZO4QzO0jebi3
kyXBL7mD2LZ2Vlz7zBjuxj6JXs2wU9teGJ9R3HYrHbn+HYBYe9fIcpsM4afS9Y61WMSrkwhOoxMc
8JacTJeWvEdzxoqzfm+MHsHr9a6LDPNM2Ey9Y0IzkdwVSej0yLV20WictB18t1MGCSLLtk1thJij
oncziNTWsEaLxAjo945M6o1XMEFvGn/+gjCLCXbLOk2lgkNMEyiSzKCNzOwoDUPpMs8D5l5P6jsI
k7dYwalzQLU/Gfg5d2YOWRmm6zfcYjB6PCs+DHCSDzMHgrdEJv4NR3joXijymXU454HidVvRIs9X
JEkjgRjcEw1HTd/Uq3fRnNUM7/uLnprp5KF551B3zyLjpBCPJAUhzl5589Xys/S2J2svkIAlt5Wg
wTTNI7YNpv+oUQc/3+sBcc9OqpjOFW2b78EQDs+uZatD7owwQWebqLox/1y1DCkjM/KOsh3to4yb
70Oc5zRRsPOudFD5j5kCrUT3jsDCOonOBqSYfdt5rbNi8pFtQiN0HwgMd65R0Ks7ZsLMaLpy4sQR
k24CkW0/Ltkv/dyFF2RiclfXvUKam1fnmMnM0UjQ1kDPRgUGQP7ZHGLmZNU4wjZJedt1c0KDwYRs
/RxESYqawVft0jOYE4ICajiwTLvWHu8JlC+Amjyjc05BWQXrHLvCS4o79Y6gHdpfECW+lsomwpig
N45ndFUusIp9ToAdgAQGnAS17JxCHlyGkSQBmNApu0ntPNFvSHV9dFXlfM1GhxvLK/uYM9q7Gexu
2IL8Rx9hllAJufkeTSwpGfwZ4a1OJ/dQU2RtYkP4WB786HNrzJR6PjDDALHidJYeyV/EcMva3Jm2
t7aVW68zNEBZ0h+B6B+aID33sG5A77N5j0Qk7ED/Xlw1MkCY7FM1KCgTaGg2ds7ImAS8m8ovnF3d
lvus16c5CNX9NEjvnhBYOCULzlJG0xe058eQA/QMJ9jU093UnRMOYlaV7AE1MwGI3nDwIEPX1cXE
vU0s0bxujencufQ5Kh7kfe82r1bGsMIr6bai/5FmwzicJj3kEfxL3XuAJm0NqdnYi7bg7/4t6OlQ
GM4xn+Zy43vmhrbtl9gKvE2c8hCzRnYJx98NtspgHwNd7LPxozY+d6oE9i1IF7oAZnVpYwCLAvD9
ME3ug0+6kdTcSU1CwC5PnRtsA89ZYOW7OGBW4HtUXFF19qdc7ZPyNphiIIezu28jmhMTuJ512tIk
JSGHA3M0MAcX48YeaWSZBm0QUKVkDvngrKm/mZ1nRz/yv4DWfHHlaRL9paDsXpW2RdfbLB6aUHL9
w9mu09XQcY/DvLNZMGwyMRPIEULiSiFvXKkgJEbOSfZOZD1lhnewEMpvZs4St2HcfY2Z7ADAHqD6
0Rocvfilc9Cgmf1nu6weUZ1+HZroe5jV29FMDzGtO3LpAdMmVCtTNqFsJGQpBNS3nlUB+gx86c4e
KHz7ob+Zpo45KSZ8JxK7uGd0gRo32bYjtXXOD48P3vUfA35rTgOMcKWdgXd+jXE8ASGy6heIBbsh
Tq6RG/GypA0HdR4UEHA8Aj4xTan6JfLEKdWbQbOfTjjw73WUbohxJHbIqU4WLJ3bJZnjFff4YQYq
HKgPo7NJRC0NzNgW2B9WMpzTkwKwMumehnz9pFwCga3OL1dF4q51mqfX0i2bk7Ewz6cYFPuapy74
pFAKrdrCEN/zOXU/5zpcgJLwW6G6LNYlu+q2dYRCCuk1TnV1zXgMOVtoSELwowHLR7Qd3Nprvg1o
X3cRBNp1VfOUC0jGdu2RemWShNkkpXEdGyDqnbTIXIxOuWFciqGThMC1wy0Ib/+ZTjhmLARRV69x
wyWZy9/WhmywIPX1piHNnphbyKFW2o5rYjRvC6u3IDvm1X7oauNsuIhbQTYUlzqI5LOfoXKlcFF7
AVVv26kHhjtcNj3azt+4hMm2TPASEYKWYLTYIR+lzzzyE86mnG78kf7b1K2lIwgETE4qATy6isrk
1PrJfhrSt6npqlvS5gS08OGUlcvOhGJ5l40RQE7/SlvXPMN7Ip8ecdaFmkSu3HG0WAR6J/PqMnn9
58wc5M7R86UNaIZp07GPA2z0QzuP6bGv/TteAYKErfDcjR2p8FWtXx0oHJTQ47cS/iGnnYiY7C48
4TCj0G9IbB0hY1DyN3pfxfYFr9pDV8Nu5RQJoyhSxHx5yad8wItDrF20KmQT0ofv5Kd2QkYesp3S
43TIZjO6jzxJJC49erJZbnu7QEa7FjuLkxcvMNvZygP5fbCCR6ZQD7wNN+S1obMzvCMSGniCQprP
Oc/5qi/oPE85wwNg+wvjIwghXHCd9IeQ9EFhKsYxI2MvfxcRdlQRT8Ymg164zvwu2Zok6nxBL78v
OcXjHSMjtiS0ogxPZUbyt2GxhUU+IZaRq4pXfPNbD5TIqXXdjQshnbewz8aaei/ColebB+4JNycU
4eAmFiO1WmDro7KwiXszmyp20AdAI8QWuu4l970tG1i4aY1YrqacuJcu9PC+LqJaDDCXppLTdkjE
l070LxRGt1gQQ5Ly5nvhJmfEh28iJVkhL6l+CleQgBiGVCWptY8t89XJMMrnTkld7ouQxjywvayp
XqqAFpyOY/NiS3TsFLz5npJTfYMrNZ1au6av6PQTB7q8WKZNPRFwls9TrBVRjW2Q+8epNFJiijEe
uSRM0BhFIct4EbF+qiZiQ4tZ7AnoGUpOQ1l+EmkRfjLmwX6dpxZ7rEyMM6MskkZjBAlpxBSksiMC
oOMiODbNrJ5FzxoLi5ZBHLSMLGIDp8CcBguHZDola3If3NfCyEdn1wfJpzjtaArM7NIrzxSSWaU5
TVdZM1UaVFk+y9r53BM1fozSqjjVlXDXGSjrDYAUOEYGNlpam0yHYw+kcuI4x7KHTux10G8YbmH4
yCrzyK6XPJUEY+444RnXYJ5463odY0c3dNprB6KUTCHTeB/DrLsHoFKuO6dzv6Na6U/ZPFkX0DP6
qUbVdjAjhkeCBLoSLRoS/cFN69dk0OahY+Z/ZDEOtywogURdhpR1s4/GDE1t+Igi2iCHAynrVjL6
eWBKnn7uW0gpYm7cgxuLlKesNR4w2M5nn6PAWrSc6RtVulu7cJhEZqG/i0xatz4pCJuuSvKdZ3kp
gC01x/cBRrv92GD3DeCvnYlSRHRmt/ID4bV3tvoWHXJaMY6KUXWvnXbgQ+eWhTjYwNT7euY1rkun
SLbKn9DakbWl+Y2F3o2B3ezqfvTBB2tiBYphhPJieDCOY01uaOdm1q0fL4AxzzeMVRm25HEnrnyT
U2Femgj11TS4+carsxpIPBPyprDaoygxhRRJFu58R6TP+Affa3p39zjY391F91A5nkEeQtwcXZLF
N3mATHaM2a6yGgEvP6GzdQOTyq/aSFDFWFUuBRXKJjFp0YXzsUI9PnTzGsPpGijFLisGLjZ+QqPJ
iDKDWqt7yESMTU8U+cHG8Nz5kBi1f3AVPOi47E2M2679Vtb9Oi3JoTaXEZ0R2VSV9NKMu7KNu4Ax
SBGfDLNNDo3hBF8qkpoOeHeND4ULdNdVot/LJlbxtgsc8ZylhXy0Wqw7KSbjU+nhMi3LyH6YISMD
jlHA1qDL3xkh/QVe98bGKvzmUHt6uNPWiM1YKA+ztshfAxIhn6I49K5oARk7itZ+CPuITSC3DDqX
InCOc2LlL6jyrkjbDS5BlyOIjjEcHwH5UNLhp2BMOeakQuHqTwtSAZX9CnjGumh/ieJMIofjVxWm
zFzK2gIG7Yze1omm7CbD0Iux3DHSvYfp9i4ydcWgxC/oCZBk+TaCpsuwUbjRp5H3FqZ89oTHGEdP
tnZ9w7ToMdkR4b4M2c75Mof5+4OB/3lsChTDf2LL6/W34oP7Gv3Mp+AP/d70R38MSQLX2+Kv85C/
/8uX59K9p9ke8D8oFYsx719Nf9f8BzioADefhEEXAJj5d9M/wLLHFAFIKvgYGGr+32n6/w5x/dHQ
ZjFSoOG/eAY9mBjmok/+oec/KTeO7D5yVqLtOrgJetp2zEWZpeXNl1qhRyWPo4ARV1j3dPZp0NYG
AVxmCjrFYiETPswIO0Q4DE1B7KUVIFMV+Yfbzh0sr5EzCO1ydMzde1LId+URy904bzOQxbimYPHd
5Lst5JOJeAWtSY6hNV46GQ0BcV1508VucPKm6MEz/K+OgwyxdVR91DOcRBXH3kb6OFiEyI0z0dDo
G+Pwo9bB+NZZzaKDiJNHPSYMMCP0/XNkepfOYjeVciJnNuLtOMAz2JZdRTqBasmMKdt550eWuYmr
wrlleycNWI76JmjYZaMY7WPblXvPnp79MvwcUSOfMpHdx6EN7MbkKteBO9T71J2yU28weCDfXa6L
3vqMRfOega7e44z54sU6PwUQ+1cFryBthcgtNYDJyIb6XxUfbjLa+6TDT0afpia1hHJsXIQA5mx3
a34c1ArMOXAMRv2acytJYtJ/HzsIVANRXGCl4+6kgYOf287/rFrU3WiUxAcRxhqKRuO5B0cUzTlO
ZwzNEEhX0eg9lzSqeZEX0yWfOoNxj5mi4iE9GfYIPe58Pha+cTMmLRB8bINXRqBMBPwUb+M0jRuQ
Bw80X0kpmIMWkycVhEjEhTD6lAtt6C4kVGiAsJG9qeYFwQRAE7x9/GMZDAX1s51OaEkXLY3Zo0Lo
qydzCP217xKjTMbPCxaQbsfM9eKOrbXGg9ZfxQL2o2eOaDZBfA7qfRE7TYckpJhyQtSEsTW8diO1
ryPqx9aqaay1w6VzaMtUZAxsTYjkaBCnnSrRAi1XkPr5e6hCHCsWuRzdkvRGc7UGOTmTZ7Ihs+fD
nCLJaxpUca6qnXLMt17a84r8tpVVxAXnVvuc080krhhadxngZh8oE/NyvjWi8hlD+C5bzJVCk1fd
uq85Db9dF0q9m1xm7N0AZ6FSulk3gtKzsPvmaVTmwbdjD3G78zUaXY5y5fgqWwdlR0UrJG61XuVU
I9ug6d8woz6pWIePLvzOQxKl9pa4RvT+8NImR5xE6x8YPJYE5CpJqeQJzZUDcEkq7LRwZzh5Kt2S
K0K/gH7FG3Yeh2mLj06j8cJDSpjfuulojA+9PgydfSTIwz8Ek71XbpkylBLFq9k1H50kFsMqyUGr
lh8hilGkSKOedsngfybq+gsBOs+MmwRqbgIIfXTF65ZrWhXBHOzR9pCAQVAXWrH8qgIdr7E+MIlp
vXNGbNYRD+18o2G2nNpSYLMKJFB1YmpW9gJ4IBMSKxBDqpjGCfURuitLZq+cVvNd4mQMLtvx0XbT
tyQZt92s5o1POxL8AGmdYUyeOGLv/MjeKPZOi5Oucv15HRR1jAPYkv7ON7qr23CMhj+07mafQSMt
uoOb9GgoVY7iHP4Xdy1zHiavdZ8IvvM3MDt+C6JirjGz+28sazozhkGkLxqWmky2aY5ASGQtwksq
MCbJZ7EodgHuWevy3Rln/cBo7xjaqP2N3GsAsQKdCWbTW43MIoNo+mjCMdvDHF4UfmH4NY4SDBtq
yRbznoMgxfxVc7ASoOzRP8zPfel9DGFxkw8oQesqkvAiansXhvVrPgbMxMb4UGZBtC1q82Omawd3
F2lem6fhjti8Td50CHONfiKU1iDvkfkty4frsfBCEqjufcuangFlTofHt4eLFvor8WQaUV2+svH1
He0IIoYXjv7/Q9XxvzEDGYfSn1UuTz30zf7HquW3P/B71WJYXgDbzoUd59mQs5Yy47+1Cp78B8WK
cEFA+abp+Xj9/6lVMGBnOUIEi5PJ5J8AY/5VtxiW+Q8vgKobUGlQDQX236lbFprBD1IFtAmmbVIh
mQvWC7nCrznIreeoDtlA99znnAOKqZdnbYf6EYOKc0j61j+WrS72MmqqOxY0gxMVql0+yfmutfVw
7rMsJ0uu3GOYJ64SOPZNwGDmybJ0eYOuDFnVos1xmhblnjWb+UYxLL+p40MmOjds1j/cetS9E7K6
H8ECP38dnwMVdAaHTGnmByY49kWZ8UMVZjqNCwHAdh5phhA5WJQ+1C7/iwkX9C+g7wug4N/13j8/
ySf+wHepO6k8f/4kxvSAgFTvPooid7d4h/3jrAFcl/Rlzhzu5EX1ijdWkFvz7wvxP8LQ/i9fkk+U
rit9XNBITX7+6NhXlfZpvTy6STBsy7mNznnoODeAy6ft37yfPGS8yUy+I2RM+9f7mfLcgBsr6ieD
XvAuniRqY9SBhiZe7c8/ycaN+PMNtWHnOxaPoYSSZvq/8De9ypQREUj1EwS2HWEsxL6g4Z27m5IB
dq2LHTjulWsfywWv5bzS87iH07ZOMdWE7wXqUew+5AkeYrhdU3Fnwu0eBudYOKik80e3j5+1W6zt
YpHCtWekW+dmiO66GM8uZr+7P/82y8X+9HTYCzeS5Sk9yHU8iD//RD4BvDIWefZEmKmx80x4NToE
wl1MXbVOHKPc/fnn/eFptBf1EhBs1/Y8GjW/3Dx8H14G98x5Mn2TpGEwC4fA0Pl5LMLyqPQY3NOq
dEn0+csn5GcuH+uAT7YZ0rPyTNgU/i/rgD6YBjGROE+9J0dSqEv6hyIs/mK1WX945uFnYTA1yfN0
6Cf/KqmylEUCoqHFUx9a1SE14uwAJGPeZ4W3nmgHbhbfPGU/0V5Rw4u/DamQGwc6Mrz55Kr6krzl
aS/6+v1v3nkOkeARBTIwUKNAyH/+pZWu875CvfVMnYz0GNX8rWcZpMAxfllBSxBbuoQPBqS6+z//
YPGHO+94kneD4/J/H0r2L8+YRUlixmh7njtnOzfIaV1A/ysyTO7rdnqF7/VEDBET0SgAFJfbH50J
J8JumHo78NhVfwdrgxHdZL1DuWU+CGLDsjm6Bs5HhcrE8ec9IoOtJsTpz6/cWq7sp9Xhmnbg88Qy
HvGJZVm2gh92aWJvIRnOw/Rcu+ISznI/5mpT+cGVdEgy7klSJwIRrNmr1f/+HP1/e/f/sTzW/H/u
r1y/dfG3Jn8vv7Y/liq//anfSxXvH0Lw/PJEIa1kL0EF+c9KBYO3ZE9hNzMFKklIRv+qVFz7Hxj9
qV4CWjALgZef8r8BoNQprs2LalFdskVQw/wNh7f4+fXgATehXcMC46EBe2QvGOAfnxmLFEWNrBIr
k6qNp6l1Rb/qOnNhUoZ1u/GyDpd35rTdtgV2vk8dOitkxTeaWZSwV8LU/ZaYYUH4aRi8YTouX2ut
85FnDdzeDlIL9XrEFPbJ4Yx4DJQ5rMvJm/7i2V8u89+P/m9fw+VmsGWAPrKF+GXRms7k1/jSfYyL
s71T9sCBHdUQztyoY+fMi/qhIkrwMBpBdoQibP7Va/bntffPC8AoT/kgflPK/nwfJ4iRRQOCAfNY
nt7gcsou3ZhgyevqLl2FoU1CSxsN4UllvnHweqAgcWQ85qgRj6Vi/jPTGl34P1wlfrEhq29FoFta
9HWwV34LCZEq09lWLeOHuFTGc4AAgneeDN7Svp2di9NYmGiRUM07F1T96fdbXczDX3xVi+ber/d6
QUzRFHQp+YSzvFN+2GZKjoyDBwqDaJBMPWRtygajTUJC5lkFchdXs76OfkB7lv6/D79O6Q7+EVHO
69wPYtrQY/7uMcHHxYaoCNXCcuCkw+P2roHzN+WJ+2FN3v3+HPxYvpKi84drXoo65nauz6nhDxTy
0XaG3OqAv3SMmK9U0d9wY89bgy+4DRbdVVGNcAcD/Si0Mx+8YjRX6Lncj6kYitvB1iV+WRpf+OLj
ek9/KlfXJCN+lzP6+Ewbz/8Sod7ENDQ3tPOmpqifHWbsqzwNxhN4kH5ny9K886EFpWHp7PkZ651R
MMEuVWvvdZLVH5numovF+OQ1w777vbID46G2ivzkJUHPUVeJqzIWzjt98i1zAPpeTdae6YJ4t2SW
I33qx/LRc4cAR9v8DIZgfqn6unzFvl++GF4uN72F51JG6PmSqA2WQPDpjlzIHHAJjNOWCbk+YdqT
VzWp9lLNZXnbiDoGqMpYz25EeONasyZGPntA7NyS25KM4NG8Qu3QZtOqsAksRIsTHmvKwnI185et
vGEaL55n3HBaIh2snZOrTtvbIQ92unHpV8CFCXrzTajFTcDBgv4gKEPgW+BMtk4emPcWJJxypctB
7rUG5FpoH28LXZWNHBLy1IKKtS0rNa2WDHGmNerVR1K5G+TQ3dUegB40HScGShYRpEW1/Yvn69ft
x6LF4SHUA+WBFJ52+s9LQsko0RVq6jVyz7FZSU1f2q0gX+wFkNPvPX2dw9RZBqrXZEKVjSd/kt5r
Zwij2DS4oKeVRqtg4aofUiC+EfrioEoOw7L6hQcpY0L99rsP4j+ed35jO/+4aXLV0paOCzLOk2So
LQv9x4XsD1S9FaHMhTLMTYrIm3QlTIwo0IOD5gnyAIl9swjs2+fUMOgBpxaXXRK+/fnt+3VDWa6D
Hr/vWhzKsWH+ouvXNvZZOF/xetBD/RQw/wGPUCebuJ+snQAs+eQoq/ur3+yPn8rLAhOBY3I8WirN
n7+9aclIGP1ocHgQ8bCNh7H+5HhN9IVkVgbSkinDuHfTuXzGNxnsCR0pMiR7hDG8DfXkrDpst291
37Y3GJYkaiPLP8tab9CN0Bz78zsEiumXDYxMdSqCwPu9dWEuVcmPv1UDf6lMjEbShmbezhDylov/
iCdl2zR1vXCP0X5jNfXE1DghRqIb5BmlH7Wzzv0YuimdOaMU78pxqjuXDPhrJuAdSzgPe8PNrc3o
hM1HaRtMNKvkNAwd4l+3fAUjYK4dCzV/UrbhoyQO9SjrwtzTbX0mk2zE0uWHE84+knnhUgWPTRgH
tFKxOLXWWALk6rz+6pv8BxYr+v9Wa5B0TVKUjgVBy05BohToIoxYQ/+KXHLYhk4c3LkWZLumD02K
6pBO5mzO8eck8KZTRZdiDzep2bZBFO6yKGvmNfQyd0eSlHxsp8o8GDRVOcSgTnHxYW8Ds+TNXMfO
G3FnLi3anL98Ti35Cb3SDB2lWlxVUzbeEL7oYImQ7akZRXPnunV7D/th+OpE9J7ZzrKrqehKbjB7
zaci7hnrp0p4qJUNDRoOg2rsChhU6bhXwlafJHAZQFaRe3XbPrkzmFecorAMtynF3xFtVQizecBT
XQnCbDNGwxg/Z3TnctgXdhDdFsxR2LPNSKGVGCsYdlgPq4NkevfR1tLadpEEmGr0EUrC1B6qXW8r
GiaI8lcNth7UbxzfdetPWz/JknBTlo16t6IKNRWzGt+c02MBQOM6JaPc+Emob1KAJIi7yZwP3U9I
I2x0dvELZHeU4g3Ah3ZILj6allVdiCVIqITIbLjVjTO33R5fQ/BR8LbZl7L2q9UAPzDf6Eihhh+Y
Nc9u5V86v3lGohpe2qrzb/1hhtKalfnFG8psHVoK3aBn3pmt8TnGx/IwNYiBjLQNx5UaBrGJ61xy
Fk0bHnmxh6GN0yQNP0WZXd2Po/RviZlD+E4t9MwAx3qhjBbHihnD2Yyyo23P/t6aYmDbfjY9FTUm
mChX6oFsZ2AY5WIoTOVraUD/AlUw3jVSTXdDYCQno/Sdw1xQzuaVvw/zYVyrvvO9DcQuFIdDjzYp
HnB6zzkjJgBAmCha3X3mNxwf4TN/DlUOKaPT4m4YQCm4jNdOvOY82DJApAELIR2VRbgpIqLo7D7/
NhkTdPuq1/AhtY3oKi1zcZrroEWhDmFcpsDemjr+hvdD4AEvvGSnM5jsaoAUU6KiSaK5vvQm1emu
EZVx37Fg7kf8Uh9lFV0Y9EJ4cJrqC7UYTHz6UjxBvvRPUILEgxPjcpn9pkcUIB5TFTmnQrRmvcpt
ApQF0MvtnGBgJhcRlljRQ8PI+QGupRE77xab/itR6sWhYu959vNZ3apWVJ8oVRFHMU27QdiA6rql
jZLuZaqhCY05PIeyTeJxhzJwiUFNLdGssiBGXdSR745FNfnWeI1dbLq4KC8JwioirJzxmEdC7HnG
6g9DM8OsS0ZzDSZ6w+PAnseB3FtZNJ29CP0AFsP5thWNe8ZOBPjZm1/tRH6vWPG7VLZ7Xo0B+hlR
EFCc3okcBkYR6GAT5kTp9oHnvA+JJMQPYJrJHAzpcZB5L15AXvcK8iYCsmFOxhe0zbW9wSSSb1wn
t0DXGFl3OzLB+DKhh9gC/yLYmSQg8gXKYd73Ub2YZ8EWBqoLD0FKRvxSClzjmKY3N2pECVkP5SNa
XmQlUrXJPqd2oL42mWPMIHZsSeTzYHXkHviTBsgICKJWVXkhBjlTa58RHPM7nX9NyOJZt81cvPol
+nrUQM5HT+bCYwxD3p4mZxu2ZPEFgzNeUlk3Bxa0dSUPK0ABSMA6eibPkJvWZ5R6GlADraPMI2Ip
Qj5loi7TTbj3xhxdF+//6m2CyGRvoCoujl8GvWvTEb+BUlj7SimgUqQtHBhpQy7IM5FulWuFAc5Z
W0zbBCCpfk6ky+kOWU230YjISXa0TYss8bmyboe0TdD9LZ9E9rO8RDYwgRX9IutpWqKui3oy3VXf
M7/HSjCN4r5JpKy+9qQ5MjeT5nWoQrtARmQzZY6kOWNvdSCfs9a2LWNqwhxcXsApavc9Hil9N5YT
prIa4vg+1bN1BZ3hb+bGtI+py+bbF5jLEOf8ZlmrBBtx2MTuVmFCgjbbaMfejQPgCvAI1CjnKulz
nldMulsKxGQ/JmWy1yj6b3iPBy98eF4/mFmcph+hRgB058iaIFkEolNGFWwpJoZNSKJWZGFywCxe
dF8HRdYF6CXriosLUdByqQzJnKNaUjAnMVpPyiyag1vm1rXoeYyJWbCQB/HHAouXMYe3xt+gY7ZB
ps/+jVWULaO35dsntD+3Ba6cBzTiC7QI085zNc/4+kQ0UQLZ1aDvOndJp+w8OTxoo7Cu8Vxh16Oc
dN7TuuLRsPTkMQgn6MvapRwoYThkY7Jvw+UvMrG/H1rdBDeu20abGe3ZG5lvXAchCDP6v0a9IZ3q
CLqufPUgVEDmtZVHHTKHIeWBrWLniAWSL9KWM79Gi9uyA55LU5V/B5zLz4liGWC1vssbTkR9jv9o
O8Vjc2ha4d5W1IklNqgAkxDQHZRy2kRU4LlGAO6s4tbpDIKUakT71am84AW/Uwy0aibfhYpCu+95
iErTCgYkkZWltQKn5gyQTEgvnH0jvZDo6e9cAXqrUrRZ+1gz4y1OihCDBm6KCzU6IAYWIw9jS88Z
K0zRXb4LEuRZ7TBNu9iEldbMznvuWuLiTs1xNErQqNgO7oNax6fImMdr3MdENrYDWQm59sInO88a
vSVY/EsVdxYzYE5TJxia0wHAZ3br2am673PhXOZgydDLYU0hsW9OSOuTLe7w5aTWBhCaqCR2vhd6
H1ZbM1C21Vgd6jZXZ6ubgOWGSf619ag6gPllsRmkN/ZESqar+uJA87f8Xk6VvhRhZyIHwG4F8XkR
KsiugR9X1qp/mzvamB3mzhgIrcUbhDReaB5FTcDZbOOEaWrclL6BoFx4SEnWJd70g+zicOINaidn
gYl+jczTOkKZCIifU1bD3bbCnnJCWuHB1CXT+tbQ+F7SdgNHyDo2tqkhMgzWQ+ogQ163nPwPlTNH
FydjZa/zYXrBX/dKjfnoxdF9w8QD76dqzu2EUi3vuwd6/HDAUKfS/Gk+osrGruhVLlQQkGZKU0ih
2DfujZGsXY2EYT/Nxn08msE6AF6/Jttuwu4V9nzWEiUiXH0bdUN/rqq0ugVIoA90EfzPdlyKu6IL
KjyGmX2bRn65dZBMbi0XH/RIbMulzbPwKnXf3pdxnT6TbPOqKiyVNuElV7vs3w34BC+NqxBrG7FC
454myQaRTXKARfASVbV867URrFsnar7ifkg28+y3PAcddO4ZBh6Foe/shaGgGiSErqRdd/9f5J3H
cuRMmmVfaDAGLbahKYKaSTI3MDKZhAYcgCvg6ftE1dhMVdvYtPV6avEvSmRFBhDun7j3XFn2LlHZ
xN7sSy9IjoPyQ55+8F310Sue1jOxNGiC22n/P6oBt1+N+XsTzekdzUuxJ6cKxC5R5j1lZ7W4925z
kT5aOrbAm77mWD6lKvrjN95brznTR1dgC1HPjVO/lCXJYDjh/dJ9/Ucn9t+adP//uK33Evrn/8cc
fJjM5/LvI3D+B/8cgQcEyqEiJPiSPT3blcsa7Z9ggfB/0tL6TE89lk9eSof7v0fgpNCxmeLgZePM
IiyK/2UEfsm1CwgNYF70vwLq/hsj8Mss/V/mmSRzwUJE4EjKVMLHROb27611VeNBk4LTZlxGZ+XQ
juLfkTfEj9Pixg8BbJMMmHkAyilpl4tUhw72Hv9X+LBQ0BGyxrGX/BcN/3+azcQgsCjniD9npROk
MVPLf/9Q7BQE2AMn3zIJy36Voxu99SrFPdZ1F2EY7YUnNmDGvG9dJrpDb0Tgx8bvCBUAyZIM3//y
NP9vE9TLfOH/zIr++XkIrGWDlDCJgOjw758nigy/MT8tdp4CabPzx/UCQnQlLp+I0p9ydFLY3MNQ
4OMdpu4PkLsSweBSQLKJl2lQ27Kde7FlFhkvKBWT4bOqMU3h0hRDvfsvPu6/j0v4uDhmeaxsUNih
knb7n76+FDydN6X4/Mp1XfUBeZf+paTG71KMS/VFECqZ0V2A92CrZmYXzA+q8DOuMmTeMven/+Lr
82kO/vMXiCYkZtcSBC6PM40v46h/Gbb5HjP6OsgkJ/1YNftozX0IBItbPaY4B5LttETBBJjRldEO
TnXBiCOzHJ8gDLhYmMSv8SEN1v4nmhBvsY8ssdnkir/mpinnSF8T0A6WSIFIC/ivr8zrvN64n0ok
2dM4Ne0d42yTbByYde1W+dhQT2leF2YbMsMCIjb30bueMy3OlZQJaAN2zoL/ozwOy/cLsPsZTgsP
fYFd7x50w9roblpKjC+MhOPgMGRT8ck2nox1ckvj8tS6RLhjFGvX8YQxGQFdeyF4bMKIzuY5klw3
pwx49d/MRhUBdA72oWtBJPhrNMZTtktR0z0mSUsL1kCMaq6bsVHw2cJEf6dz5//plCIIm10ExoDY
ifPXvBLeCY05c/c8izpmdCqkCPDyEftk1kDK3WdzPzhEIilzcldYwvjzCGbYsVUy8cadWMXvhK7o
okAPjt0xubwSW7g4S3AenRlEY11K9ZJgdetxRdvl2k+n0u4p47O/LqCiaWN0mBYM9GH0nChR6MWy
muexRa1asA9iDdAc7ABIB+nsWNyisFOPjjb6oc8LQQflfM4SM1IbguZzsgdbgo5ah6E95IF7EmNw
MxLrQF48mXyNIsh2mndlzBCXNrbB0zsdndI2e8eo8eRP3LZETpJQQBzy7djP+iqBMJ/EfzIV3KeE
AG9IJeIzkaPVYza5tjChtsNl8TRl6TUDye3Ye7/Jot5Q8mUHX/wZaMYa3lcmX8u+7vFcASWprl3H
6JulUfVBRm2KzRujPpqBtiBglj7gqeFfR5/o5yPaZv1Fw1B+mrHf0UT8hrjU/e5SQlhQ/Pc8Dd+F
H2yHJv2q8sgcNFqDj2ie76tQOHjHBQ4FWRBSUa2QtZzAAnCog+jLL8qmuEqln58Thu/fsnM8iv1e
jJjKNf6LSxbeQ6CX5Cqge0SkGbOTUrmF3onw71B0mMY9LQCFKHubIJ14ITGg2nt199GL+DMwwXVL
M/HQYiPse/BHK15QNbTVYZj0xXNjswD5C2OmBqiaNXn7pbOiu49V5pLmNplf0iMuZqwpuOIseJi8
HpdPStGE45BVUJljzgXF1Q6/q6ocrqe+ZEuk3UHV9P+kqh0n/qJ/W+S+v0PljAtklCUZNlVe2/wm
rIwc0chG2sXT4heENCUjNVshgYFcDanTAmEjdmHeYtxnwu8s6BDwDArMeXE9qOgkTIQbfrAAv3fZ
kobfXmpKZMqinIbzGOL83E2TrPtHObrJT2GJXbgSFyCH10voI7wm43saoJcBF9Xa7tZDQW+PuASZ
QKiy9fwTYzluz22Gn1DeL6mlOqfR0/jWMBAP325G2N+7j2OdPnAAv5IQ4whMeucAamvY5qRNIo+I
M7LkC1fbnH4V3iKRGsmcHQqg24KT+a2QjG5Pvp5EdGuiVTnP6DvT6ERk9GUP43kYSanDWdJt5JwF
C3COMieTZxMtOat3vINQlh/Ql2T6LbcdmRyOYKNE/ybiJX4NHMDIvwa3iclaTZK5/CwYOTO5Yqy4
fmMl1DhYrYrFeBqWpvDiAwawdNhHPU3sVZ5mg0a2vnJmH8fRGLuT+IrsL4/8jXibeYNnMN8k03TK
GSdOJxQkpf/mhPXc3jgZZDg+LRz/7ZDQ1jxNAbF16iA4yuseKPW01I9Y6Xxz5hF5kl9LZ4MvbKsy
hf1hufeeaITS5K7v66DfT/nkDH+rbPXB8oaYluxJVrwkwCu7CjJi70UMTcJBAbiuWWV3V3Pmle9j
z6e5zUWf4pGcEEnfwRcR9BPkypC9O42D+5rWDrKCwgmn/k6btYLpYDIURQswieiaIysK3zJnSMrr
ONXLACPTwgbcMLVz+t8MwwPoi6PAE/7VR2z17xl4dfi7Qr/keVoihXcXodh8n67QzTBMq3Fcj/DV
qmwP0q0HYrGGRYhftNPgAneMNMYM5mgxROtlekmTh02EWa/YWmIRbbVZitTkJxk3srxjCqPF3zCg
Vjkrs+j2GhpP59yFwBCig5fygx4BH9oJHgq/36D+CfJ0LqadJgtCXpXoLQqgbHF3p30roW9YbF6E
L4Va3KSDU7DczHKbdK+OZnTwHjOfy+8XMCyXNJRkhbG96YWhQxzqMuS6B2vfSpyF85SdG64zDJ14
mfNsEwfcx4g1oJ7EL6DbSTS9vKYptxOTjAb9gQUbcbRNVtsT/ufQPw1pNIdXzWCj5TZ2h6w+0AQT
xxG2KT+FwQnaftvrvAH5zlDaeUmxdOb3TpkV5TdjUl3cCRZ6PsSNgdZXxd6vJHXPbnCzJlAawMam
EQPZLnfZ5+Uf02C+u46QzTCoGZtpzCSgiAOFgKsvtqnQe50RZ1k1VyIWWJVddp3RvEfBfXbH/DEu
vjwI1sU47eOcCXk33mm+1SqkSSQxcVTNXbJG/lPEjbBlg3QJZL4ycUDFvqojvfAOGfmRIec+X9yH
rAt/QC7t2zBP7zMf0eBKV79qZpmVtOFmLfX9UI4vNk9OWTe/i0a8IwpYH3PpP2E8da74TXWbMRcB
Ysh2PbqcgdfB1Fy7+N3Mmr9jWrwN6vlt8XH1y3ZLFny0xd1U4fzIMfysV3E4X0O+fNcOfFAJ1Daa
lwh/G9OLrBmumsZ7TOSa3ZCIJA8hdqIb32THCg/plD7VxGNhjuxOegQJPQ3Jd2skLYlD6mtcLccC
qU57Ft2A2YfkoeiQAMvf15O46Vp/Oo4DJXFW9fFrOfNxWmfqH6TD9mksyL4OR94YdkzNaYY8vDNR
IG5Mn437llxpdVj0fJNDNaxhhzt6ODWz9+hip/bW4dr47nFWE/tt/LB2ZvrZku3FHLS4h9665dd6
j1JgPOAqNBDXVgKWDMPnUtfethscZxeN+XWu24uLvnshgexbmOR3okbIFz/kKgMv4td8iDvpbqd5
PDOElfdMa4f92sAR7IYuOMyuz76mbtAnqYnzJLX+0QMUifRuBqtmCu7sfHx2sEtdLbX3blcnf8iX
sD0YMBykERavoQhvFq9bdkWdVXst+8fYKSPeY+BCZE5BdupTf1O2kHNL1oiT1TvAR29DiPQPucE3
Th2mfuTXguwPiFfNYbkmbN4h3SqUDK5ClWCrQ1127Y4sjuI8Ur9tJy/8yIda3EZw7dghQjQZpvot
429fVet2zYLX3gc2EFfhuwTJo5DqrmZAIqBK3PSiRLwR/JrrEoGDv/KqEB/UKb89zRPEmzXX9kAi
7b22VXv2Y70bvOBSe9XXlQ3YJU+efHG4d8CXmZdBF/0LleDWr8Od9TuSc4L1dgTRHgn2PX0OhGPw
4b776iZN+Mk4w4jdCcHSpuKT3LYqTW/mwl02VYm4dLvgwt3D+clhHIXhc+kDn47b9izJUSYztXyt
/E58eItIjhCkrhaIyzdrU2c7lGk3AkPdTtc+hJ/iR5YB5ZRm0o8Vr+ASNPEnqjbvTqXmwRG+PVIy
d6+htg6eoWn+m/fNsmlaCVkJ9vINAQkUvn7A8BlfDZQbvWHPSOJbWFD3ZgTwKncY8dTDVZsGcPFd
QqKTTNWyg4tSPtrOKw9ME16mKuDbGOsnD1nNxncMSJIxf3Db9k3joVFb4raSY93hywo6BcXIaTI4
0YzUR8u6NCzFXTvP4Y1CZLXFyrXCIpivioHVaepeVRZo5oAFhQCNS25gT9ld+cPDPHV4GpGnI9IJ
Z6Lf8/iQa798G8dLPlETyItxTiyUd1yg6GAScwd00/kooqC9miIV7ENTZZtBIjbxTU+CmSTopJ8L
dYPKfrhaIwu/qqxGRtrk7M2s4Lb9Kn6NDZaqnu/3EVads+tqNZCfjb/ufi2j5h2uSrmjVIseYQO7
9+TL3iIH0odqhAkb9rZ6JkYZyAfl3X5yAnPPHLXjYdTLsSt9vc/8MTshbfZ/lbYvn3mE3I01vLzT
Sr0EkxZMQl2HEHRW/w6aDjufdHgO3ckHC8dHflu9mbmgiH2ot1KXx5J1+t9qmGlf4D3um2GZbghM
KXZNjoTIyYDTshoJKS/L/Dw2ff4Yppy7nvD3SVV+tBM/rMVv++/cyK8M3up2jovxG9LheG+5h7dJ
lTcHP4btF+Uy3+L0Ih8sNfVLXpYUtXEHZiitu1sCZnBtzqp4gyDyK5zjWW26Pn/HodE+ya4tt3Aq
fZQjbdLiDF1MzenH/k0+Ldj+eHmKsK3/lrxfAuIZpeKRdRxmtrvClBfMSLGa1aEvw3n1nvatdBMU
eOySSezLo2k/zrFpKTq7NT1giQSL4OnJ/eB4GU/QSEhLFuPMFnCMBn0KdXQzcQoeCOeBXd2M8/tq
OfPWpN1fAgcGdv4eUY8aNGBu1ZuJxmVHNjoBwJla91pluFKZzLZEej12+cA7PZv2keRayqAsuakX
L7/idZxY9UDRQYsx2Lu+i9aKU9Gf9w6pjR0UeiLdg43SM3OPRIYHPevB2aRZimzLjbFKyqKGW5+n
GyWq98BhKdNhrGdbx/do6iQ8DGqFnTua6StzuuHWkp289QZYHd7CxAg2aK/OC9kUs1/dlvpCAR7D
SbPhHtBrJAuUsTJuDg5bDbp+mrO8KBVZbEjZ5JysBLqHbYW1zov2eWvXB3hOt3ZZwUQG4XIurbz1
+5LSV7AR7FmblKTUK9SoWyfrw+QSQ2TkJilSuBAg+ZLj0vq4+1dBInsmYNW3RXBYYDKf4R50l0yT
OsQJST52jaX5o478zxAe2LUbJ+OXhSm5IfHsm9y7LYX/K255ou9iDyUTuNJ0vRKk9b2UueSYyoY+
InqJcl69oC6GpZmiIplu+lwl2PmonTeOV/KqUAspd29ihgYxAZU7r2Xlyo5KH3u2/3sT/WMcY7Fb
skmKsxHNWPY5dOmenDvnUmzzXJrivBbkmJH18RPVHQvtjFNmAiu+saCJdZ8Rl9BUvyAIfnnkrh/T
NQWIR5W0J3O15E9UHHXItlCrz7spya67BqK3Ume8VtWtDbMHNrjvwcCnpmd4FiWjngLl/WhOjNjY
G2Js2DDSJlkzy7eoWIhVKW4qkX1MYfOMkukPoX4vkTV4wFfOwwnufcdAIEythCIYU9sPAz1/rQ4h
onmGIAE5dywuM/gKQwfuEDo4Nks2Lu59orjtmhzce+sXJ+3ip0lXYB+pelghHTZF90NgMTSo5pBw
yJCbuNc4BNwlxs7V/S2K7CglBmifZhDmP2aDoCiISqGaCRZzVRYwC2187QWei1sRLUVuvzD9XOdN
9xAxcCkt9gSi3lsWR3FWPMrYufNne7DVArwZjbCnH5VRIO2GP1WRsMcbwquhr3ct8FpHvYD6+4zU
s9LZ0zSmZxaxCDJkmW5oeq+tsudmGp+npQi3KfXRbo5qufUApOEBgfggttNFPcRtopwfjYZ33cPT
GvtHrNsT+kdKI/7DWCSWLWul52M+jrE402v2ONcWfT/OAW8S1W60QuSmB9kOuF8vnJCR6CXfIzEV
WWWR/YWFCGwJlSqYHR22+X3F/KGFH5MztY9iRyCUnf36hs39PL25Oh1/MWol/ppAr+nRXceFqJIs
Gi6cIp/JZrQOAYwgJSueD2xA3k2mT8fAHdHEIX6JX1zqXoDVqN2X/TBoD9SG8LDookthMi9yAG9b
kj2BeLepsPVvh3U7jvk+jT9kJhtYcfmCO6nVZfNFYwbxi30m2Zdta8PX2Jb2Bbc3B551Zp/mQzRF
tMmHJnpPod2D/hrDhklFQI9yH2vXXDPWRtSRV92EYTDR7nPL5EBvo0TP57aU3eMM0Vgd6EEsi9jF
JAYWvE3vbMBLBxsucsfbGJYTou1eAL3Uve/fpXNNUG06TFN0dVEb/86GpWaguvbZpVfVZffQFMCh
TgYDLLff1GEG4+58zqzglK2KRh/F6sr1EFSI1m7dPpN3jNv6d1EgkqPfG+uPoIH4cjfnXtOc66Kq
utc+pMTVS+SIcy7D6KegQ8VkIAs6lKoNE7K6s6DMyfTmEXLJFgAnJ7b+j7Jt1vVmjVDy0VNxwFO+
d+tjakOmVvPsVP11XEvvg/lj3v2kVYl4oAtA8rmgBblMGGXAQ6j7eTn05UxO8ZiaCwkAeSX2Ii/J
u93guCv5NDnZEyuyqmanbbFiRjaYtPlJmeavxvvJFkPROcPjcuNXd0gcRBeOXwCez6finslB8e0F
CxVpPDgUVcZFw6aqFIiwm3ujvMl6qmEizhvsdFiYnQoMFdHxF4Ec7VtOE3UogDP1W+xOOBkiS8AF
LVuCPzqcnOoQthPiz3UyDtrGwg53fRPCA1TSdY8A+jxouCUL9I2CK8nBmbbdFYUISadJqko2Roi1
FLEDJeHETlWOn3KcABSQypP/YQAPYVa4heV9aZJ3v9fhE+ObnCSrCg3fwtdO4yqdsNkuTu5nrBUm
/bf0xfCY1v36WjCI0BsHEmLJIeZExA7gd/0aoU2O294gIzlIcwnvihgXv1YJ6VRb7csw3rozY3m7
mauiJIM7XdSa040l9Y1d1fCWh0k5H9Opbr9G16bJJosXMI01iCkyLoa13so8iKZNO6CZemSzIVAQ
o7ubrludw+bzXMdcuJuj/jA9f8d9kJTmt43C5E8oiSbZ5IHh3lU65IQeodHv7FqvLz0zl2zLL65g
epangnzAjgllaET0TapAARtsCcyLWYPFu4FPeAlkCyTGj8Idk/yvKtbFMI2dQrC6C2By3pxhupay
JAYEBQ2yCYI3S8C2tY249Pi3xT8EnTOxIwRF0d/N6o1zrli25BimD4z1AekOBWgq0HhdvVMVMpPt
2ofZoYePXQAT7OSTGjzvcXRlRgBRIpKflV17fAxWVX5JfHUThXDgvntVyXs0zU3S7WsPNtrOiHX9
riwctZ3pZIRSKO1GfRvVMSctstU63ztiqIY94drwPYLZW0kSS0vqIMYunaSK4+Xvicv47NxwpYDC
zsi6kiOQObjxuwfSBr11i2SLN84ls+lcMD17LKORVNp09mrimXzTnoNyGN66yg0qTgO5rDipgRme
ncEtX9u06Z+yrqfJ7+foIei9+qOA5vaV2KF6aL3F6MNCWFhOYxr0iNWapFJbWvkMjMpQ2LdY60sq
DB0ltPgimHkSI/+sYYbXmIeqyWOzxt4srgZuiMG2j2kgnWBbuME4IQ0MGVXVfanfWhJw8xOx1d7v
ZjXji8gDwoerKEJqhAWMxYAfIrDagIZvf+lW+dPtLJfw1UWl+o5w6/IpMn/4i1fH/Rb+2l0I0r54
nZ0++xh4DuemiScXNDKqKAAMwGq4m4ns5rET8IsosKrePTdr6MvGtHjWwhF/V6IZpk0ChR7oRhMk
D7OfBI8l4Fpos4XHzC2u67XcC5AZ/NQLv33jeKY/jYgZYhbkRf6Xh0cYAnwKSxyROdz4jdeXzNbA
D/vPpkPv5Xtu/J3JZPnLloK+kGU6acmEP+f0aS7ynmMV09Psui6d7TENS3diQZSvCfuMgvgwHfij
uHGECe9LZw7Ho/AQnG2TUWBpQXj51tqhw16aBMtG52XAtlmI/BFjLjEnczAAHg0S+Tdq1ngFjFmO
88YjQqre1VCoILop7LUbtDXzO5dOGgHWKpr7NpfNz+otU0/mvVXUNZh6pq0TVDlrJ923TPkyFaFN
D1x1XArsMJxQA4BS5kz1Zq3c5gk2ytJvl0hHj0Cx+ZOm/JJq38joteZ6p7ZJK8gpfseIa6sTX38S
P8SzqslzfXQynf7VxNv0uC4mue7YHnXOvvUMxV+mEv0URwxjdqUNoxc7G/d3kBGkjlPBpDVNmIXO
MlSSo9RLIT7vagKjX1fA/S9L3ShGGkqFC82SmvuDPzN7wkoBc35jPWDcrJZFv9ehbzqId2YsD0lS
eqzeepmp/UxExIdIRdltc4SOeFmCuHnu2Gx2cEHGisVh6u7ixazvHfkLfFyyL6mlmrh9MPmACHpo
2yLdGHj08dmB9ZdwZ9C2kvrZKL1zLYuMpzSJS+92nnwz79N4dkHMVGa4E6gbL7RILGDHdrHDPcF9
jdlbhhJ/8jXSBgXgvMZX0ncYc6+GpDt8M4CgTyIgsmjXhh0iiHAWzafD8xAbqbPhVa7NciZagMAp
mzBFhLyCt3E35qDijh6CdwUARRDmJCdEUfuZLIEPRyjCWx236V8QOtf+LxMn80/GCuxZkp/93I+O
k++IiE9/srpr7jFs6JuGPqQC9IpXaFO6qfOJ9J1k0Szu4BtjeHuoQxoEMt5Vs0v6hRAGwSZuo6K6
/2KMnzyxWE+IBrVdBhG9Hgto6HW/pPddHiS7dXTLej8pXzgPHXy64nj5BS0neg3/T1CbYb2GDSTl
flmC6i/RW/63WUY5g0/JmO4j2w1/8+JQL9WioRcEnSEU0Puo/gp1N+idzUmI2XSkk0KFskn1Uqsk
7TYK8sM/kMPcT06YRnd1GWjBmLheoCN6VODpWuAzUSs6BFoE14VqnCFWhMkHN10QMwedojXiKgDE
8pECl+WCIC5h4i40l/GsK2eyROXK4K0rJ8tCBoUil2GgUIpoobtPMyc981iF3XynusRnDd9GigmS
DSEYVnEOZXIFnHVR8LvcrrUK3sH3qZX5C3kSGyTLMJTKsC5Ydvt27h9YrBpsZGbufgoZgLZSMGXI
FU6iR9ZZCz7MkYganCkTtSHxi0SvlpGA4CVUNl4tkfG8vd8OMZR023dnKWX/3Mn6Qibr8GfsMoHV
jj9f678k1JGLnIzp+ux4TGmhdaIRJauhmT/aJHM130BRfU685r9xn6TFjasvth4TRf2tXJUiyy5z
3ZkRjPVaelHJ6ChbCwk0ehHpQdHU+3sJOQoxnZ8X39lqGfqvnqr++EIMr6Y0lAhspAKx90ILZIet
dHrluGWqTmyEJvJX2wVkF4g/SrIkHctlT1TUhdaO4JCPSjzxuuUmMa9eezkUgihPfULXBAdfkAAx
ly6bY67VCxpfGAHLSM2QdbcNoIbHlCPjfXB19UnJ5Ytd5vmQI1J2bxsahChFAmQQ7Bl/YSpJsN8F
aBUGzlvvemiK8k6Yw5Tml9uNNOiS8IIq9xilVJ09ODLyXqesj24uMCryZsc8+q1CCrojIv7xXiWm
eammrpSb0LUZY/tSsWuMK1e/1q5DTjK/HEF+o38pUZm0n5dG4kRLjONQB5H0jNKBw+E6FQygQDda
mWzndR2/AQTZ27LoVLMvAqt+wfckdcLafP5mnBs9YMlYOQxKU91zdGR3HXRsqoasaz8Jjc6d62AM
NOMzqq5HXXTzlwLxjw0biOsHiVnU7UkTATqJw365y3WUAed1a4cIAjsNt4KpK5cJFuBr7NbMh3Qw
ivdmLcNz3Cf9g49ZK9yOarr8DmLzIEK53HOXzimE2qp7ji47RLx8rNPpNEbxp2twiB2UUzX3MUHe
7k41EwMIOVZTD204gVrbcdDE58ZmJAsX9SyjfwR115t4GglArIPppUaakV8xegqi3Zjp9r2gKQu2
gpP7oe95JtnS0+4NobIQbv5xipRA1DaApYbPJdHjvM36sc5JQEz0s6zTBpzwgvrgqvGE2+4t6SfE
Zi2d52Ea9b/pompnO+kofgjpecmnCmKeLpoksJ7I2FZvF6E/Bj5bkZXLqFTY75A9wLR3hayJ13Xa
9T2elu5s4jioMC40SbJFtksZ2Dip6c9M+tQTz5f93dJlGFPIBqgfrOMjPEqNr3mBiLb88P0lxlXQ
Vu5jBhtMXI9Rx1XeehobXVW061sFJTs/Vjlezq2v+nXZDePswBvO9EoFR8/8OnaFABE9uJZKvlAt
hLEltOdZIl3Z+IuavglroNdbcTPM/JCpDfpGihfWwMhfQZIAVEcg0BPPskriAjmiDIGmWHIAlnNE
PjvYyd4JcmWlm5L8s3E0p+emSXnjN7xJ7S+OzIYxDdqwH8ku+HahBIBRlsiqZBB6qUuxPgEnZxhp
77yhYBzj27Vhc2mwke0mkUvnDLca3EVikiA/cA6z0UI7JnYLTIG3aAhwSHJiiGvVEVW4KyGRwU6X
dggOozsBJXbLOaYsykRX3musJU9xLkdAAwb3yGZy4u5cFY7Nd4wq6ujOBarkntwpHSXK+QBXPOOi
cZOEo++fyibrbrjwp0+xFIIAVyMvHZ5bk8c2uSnyh1iFVCyVG18w1kTzDqcEAd/ygCLtQuBfB3JM
k4hmm/a1TL57sC/jJvbL4o8DsfdY6zL9KURkfhkYDhN47zTz+IO47PfAYqLqapKW766KbfFSwiD8
jQwieK8iUbwVhmHBJu1yRstksM33cbrKt3qMGnmZbpHMAHIJzVwXleiilnyw+tJSyM9+MvRSo4wN
l6boGR0DT52QAAxC5fsewypF8gLu9nTZz3CVdz7x297lutTGVt2BzR6LpQVdHqOpLKzfsfJJvTF0
avUOkTpq9MqTc0EzSLIzK490ui4Jq/y0U0DwEiCR+QRgrnrlW0Ni7TaKuCeFI1bomjASJPToLLg+
q5e2mqeHNNPEAbfW8Qj1y+q3NKegZRCGzRS1m27ccxwaM1wxDgBR6TM+8kkqXasT0jnA7YGb9+/Y
J9OfhjRegHXeis1HE5314TR8im2RJF7P5UTJfIxUM0eoi6om2KO3a96TaGzMVrWBWq9F0V4yoNKq
/p6UE5wnFCvfXr8GhKRECASlO9jfskdPsxlIL3iXGACfuiUpUVy41aszG+0g8pHMJusgDD+GGmM6
jK+whG3eZzwk+sxn3B7EXzcec2Pw2z3UeURV468eyN8DA7j+I4g80PszTVZ8AFNmfvK8nNp9V2f8
vnCwQmHkx19Dc0+083dGTnaHI6NjYk5iSRyq3HACMlfYTa1HQb0EnvfHwOpllNNVL0u8ZCU6Czyz
ZIXL8osKE9mAk/IdxeAZPsmkGj/abGHCEE38LdXc8hnrBkNu2l9MXW5EEAQiMFL+uL41a9rLZI34
ZsskUWFwA3W4yIm/nWPj99BM2IC4eOrX3IehcNu4K13ByKrpulpwM2IELQiSzWK2W6sPF4N/KsIp
TZAAOh1QzVLYqKh808RgcWG4WXUQLaiFjZN2vKxN1nyD4WrYXOIhh31mG+bJI75ukrEbOIB55qwf
Wk35i58Oy+84my12oDACZc3aoruqDNcDCT4JYQEoYM0W8QXhCSN2YHe/CMsz9GQyXnXSlM45c4r2
lzCqua+a2IHwo32mHaP05pxivGUAuoDilOy+LOhp5bAZsyDnGFTjlU8o7Yz6M+Zuu/KjV4AyXdO6
UO3rnHJiqUGZ7ZTN7SuJjku3U0mU/Mzuarlu2tUgqzI0EDVw/19r1JfBXllPvU1VyrkYIGzC/NlF
5Adjain+aMf37ss1jgvuwoY/wl+wTGyHpklYeSwRYyPW4OYSpkTCFDPrur5v0mhKDg01UL8dbOZg
V6PWfnQ88tY2gSMoDb2QEfnWl5Sve79f44lH0JkHySqpohBgoHfC69aeZ6RvAKe7JptvqmVia2jt
4t4ScKH13kVROr+rQkd/alxkb0EqLWdLa+tviPD9q8wdmmMbLhmcShcb1lb0Pltss2Y4Qph2tZfR
dqt3zLovL6rqUY47Ip6HnRubjDQmlkl6O02A93mfqlpt8IhD6F3pHQVZHI384WKyfxY8bRWDaYkR
m40Fe7RsAsjbVuY/qDuz3cqRa9v+yoWfk4VgsAeO78Pm7tT37QshpZTsmwj2/PozWPY9rlTZzuPH
CxgJlJWSmJtkRKy15hxzuqdEpbufguw8h4Q5XdUBMsFtZZspJDRBmtEGY7ym+QbeU20Sw/Nfh2XS
8Oy7mFno0jvixSS7ZR6Qudskyis8ELzuOUK2cOgbEWzI9iGQalyvT3Gyv7JHf2JqP1tyQ11eFnvF
yBjan9cRLGPZfdKikCmcy8os5o/SHbJD0k35m50a5VMrTLSJRAbRy5ITU/i9OU8aE3I9mt9d2seI
FYzF6ENWv+K9c+am2GiiOm4MghbKXSdShk+1n0Kyn+EC0A73l/Gk95QSR/KmsmdrxH0OZcxAr9Z4
Unm7tpGI8IhPc0Cmp3P7+9x/pa2yRM8mRiGQ9SxkpCtzdLkUyPguYpw/3JLFdoYdSs882XFyQwqD
fhtfPd2Q6TmGxZmeWOUk69OlABiyTXhcyOlDO0H0C3XZHFLN8ln02cAgjSQ6D4YiMqVXDFIkY7UE
Fs5hFqAICc0mB4NsFAWmKcHjcOSdWp7xBAixSSgEbuMmyz+zxVbPehnQtXR2vjSbSjh5sAeqz1pl
u311h1WLBNxpmToms+NgXtLbQOek0O09Zg5ehtDvlfdkaoZsRZRTknn0UTfUUcg1CkREFUHiKw6/
LTM0Oyqjj3om2hyFdWTZBuFigzGNfK5wncJk7CzjMBMFSEzCTFW3ETLh0JTSmnlPZayW06LswdEL
zbtG3E9pjhuf6Sa60Rz/lJrIwD0iITbrTVOlWY4eY2FbikbeXtZeAx5FZkl5pRMX/s8wT+ULR+Lm
NUXUXCFgyMyRXHe12rZ8ZBZg8oOU0Q4I+zzM28b+jGLXsc9TW7uvVo+kdUOzNPihMg6O7KYM+B8M
e8b7kQdT9rDYTX8TDzOjXaq6HKYAbsYfuWqkCdSnst5s0CJJWLRobhEnVi5wFNvgsU8M9ZSrrnjP
Ilr02x6Gkh2mA/5P5IN0trCQNubF2FBwHRcmHzk3PfLQeg7GGs7OAJuAc+DQ7xIKL4JEl9UbblUW
9Ns8sMcJlBUrxyobWFZOgWi9R9314rNx7cHdjrQJrvC1jPdGac3DeUKtv7CylDMClBrRaFhkOYo+
ThbzPu9BMbBnBRZGvLk9s+EjLfuZ1jfNTVE75OVIr47C2ZoTkyY9/d4QnP9AYIILhBYB54ga1vHh
q+y6gd15P3V43kK0uHN/ihOmvwArR851xo+/Rn+yEOgkJsVBH17SsnVQDhSHaGE5JfGy58FpIr+g
82b4E+lEzEWiftvrwc3CiZFfsfOSpcQEp5v5Nh9j66HTNWr+Em0uXdqkLuI92g5BQkkVn+QotxKG
5hCH1zWEtoFt+BxDl1ry4RV1JjZy0UzvrbEvE3LlmPPt1FrnMcu34FvwnFOpA3nWM6VL3oltPjQ8
xUMv/KeZT5+sDdS7UYgRy7pVrFZ1aGKK8LY9ATYs5JVS9XGePZQLItXjA8My9R0eFL2GrOlWGasi
WXEDIMl8XFsVbwwm036PnjFptnDXORgGXkd3XLM3OpAaMzsOC4QW9M0GXTIE18WE7ikZjLdGQlcP
GUmzwmex651mZJbJSyUMrzq2CdlP1TjTj9BYEsYNM6UclV8p/Gu3loZ4o12JF6vQ6OIHOcyMFCwP
1lVGl2DcTqZtJeeOh6IjJDQTZ0EgM2LAFY6RZHWr4qSw0Psk18G8JI+ag397oBXmvdPJISveXdyB
U17a10ROODEaJy+XU3lMLZMQPVwf1jutC2qZ2tQllW4+twRIwIiECdZXnLOoRmPEDph9t/7acjlV
wGHJtVhHLdvScWq6815GqvUUk1mLnDZfSE2aF/rFpOXM9TZtfRPHi3TUj5h8Cvtiiic/Ak2L2R0V
CcMtbA5JQsw2S3q5FR1ECKt1IDGBeY/tzQCeyb5hTNe/xXldM80fPD6k2G4Wdq/GGp7AjJhrv88y
1HYOSsw7eZc5ya5SU6XDyVIxeiRTy4SUTnhtPM/9xK7ZOtFlpk19DRIb2U6WiiDZF8zBKN3qJSXX
xFUlHoyF1DzwpbnFz5pNi6ipYY5/zEtJXUSIbExMSW4zsdSA6HXo4JwOziufwLAzqgKWUowQcXky
27PxfZ46k6RuU9JCjFp2vC15CAC0rDLy2Evhf2OWYcDMWZUSqt94k4s+EjqK693VntNddX2wNk4m
ab7Uepp+mMrJPhcjFq+MaAIisqUuyV5BpLLx68m6onVADGyXt+waAnvTbo5jItubrib6c+T7lp1t
Iokg6Rv9TYgl1/40qX7nPQcY3o++S2I2rUj5UFT4/8sd7b2UF2lMaTgxB4Zyk0VMhrPKk+btXGrH
2mkkfEAbGuFhP4oDMl/QQeEk8dMYaDjT8plkceTn7rqtj4+0YmjZ+Fak5Dv5ZQjHojSwCdvsrMB8
yhCflsfYjBjstRJmTxhPtIpvO6Wi8rNEoDTCJ+/R/hqLZbH5Dp33I4ty4mcCHdg8c7QFT2dkwogt
isK+h0vskTpYNeuIAolZzAHcEYTW1UMUbX1qAgPVC8ae8NuQTraf6MxZJ8zU7NhN3XgLD4jy6hum
Bma009KFaCR7ymV7QnlR+Q3EgG+MtlMx9Q2VXQzfydeur0K6wPMFyWL5zTDkhbH5xmHEHWkMAF0o
1fgec6p9d60SUgx5LWffDBQ70mzWDbfQcEOLSDJ+iWmV4S6c8+tvXuYHBvoxOHgYtYHYGwXLBOQT
5Pzp2BTP1CTpsu8anzbvt2JsxbB4DZslgBpKQ9em6OpSS36nW0KHCg1zQ9muiL5mrRjMMqxMCTaD
OPrmsiuUyaAbTjvlb6Jba/ut7XHiGaxH9OY6GsIiL7SN6ggpLOtOHNyUjNzByue2XrZG3IN2ihxj
jre105QMZEvbfOeUDnhmRon8FtlR7UNIbt1o+22WbcHP79DjxeOSHc1coo0pR412sXBmAoggWAVn
35Ko7XJETPNWlrwaqFHZiTjgFDTBGlgXD990hF/B0T1phSurcXbmj6TjTBR2aD2a3bdhZGmP+iHf
VbBoiUjImGZyAp2JKUajU+7HUSOp/VaLlrlyyzOCeyF4bf3MY6UXdvbeY1on59ZG6qRYwcNvdGdS
KiU736UeKb8oLSr03nAq0AQZRT+FVKwLpW8e7MwZPJIIVPzmD6p3t1L37WvRut6zy+zG3LgQtMyN
VVlpu6nGiac1gYa5R1NMUdom6CGBeTct8tokjWEpWMG7EdDZRCpdXmkrq/EPVrJ8Q8rOJJxGPwUF
mJzqLOEXl2HAiKk9uvSHnbDEHnGs/Db5QZeseCklxJ29RD56QjS5FfAANabZ+BgeEWQZM0cxZagX
3B3BqcgdCjPlO/0+JUSWyhaRRwlmQFn331CQtobD/Ghn1bFVbARxqtdLm/bPlYqSuwYtQLohg894
7pLFfiaIobhmnJw/+MoefnwjZzLhANbOOxgrCGDpmXF8ADPnDdtvMaqJHEYZVBc5TxdzlNJYFdEa
SNcLEgZiQ3Wr+sDO4eQSBsOVdu2ZY9BqJMfNQ3vtrBO+2K1XQTCFSrb5ppAv9L7VIIWvRrR/HtNk
Qv+svv78Zlm1WEw0SntLYb6iuAVpERqzFxerVyylYd+Wzl1PY5AQt6aq78mA19Uv3Mi/o+R+Mk+j
7qaB7JkmeDtc7V/wgF4+swDE04wg0tJTmFcti2lSGqMM+14YDeuJCfNpJJHhjKB68zaWeE1XQ9Ji
hWUs8u+lVYiSJJDCOh9yjZiEcLI4QfS4KpnTXKhnTk3OveGL4M4cKY5JxSzsu1+4qn+GnOKqJoPH
A1QL5dTkBLBa8v/oYW7qrpPlSJu5CwKoaSjviAUXdut/pvhMyHvk7s74lyw/2tCF0ddwMd2AZp0d
XP3iUv5k8PY9sIVSurjjsRcFX/zolKp9w9I1wRNCG7jVCmglCx2aE0bJNgTRGTNbANVvQcSVTdkU
7A0ieOmp17DfQrfi5PMrMOr6z//5NhOgZloA3W2OAa79BSA/yDrwxzEG6OOi62bmWbINN6U33rAO
y8/es8u7wQcvsNN6bJIjpCokFRzS7Ava5UhFC0om/xecQ/kn47nvycBZ6d7CAprufLlpiYoWyxjW
NPe4HqYPeKTyzqAj+sGD1n+OnUed1VNbkotIxBLDU0QuRagpV5zN7M1AARuiFL3EX/0EthQEV7fo
08rCIyensnPBZ2o79N8D0HpUGF1aXM/0V0kZR1bgU1su83zF1pbdzlFZnFv1BM8uXXJNuLeJnSH1
Tf34i8djvf1fboUvACc7jvCsdWDz85Napl0p7Tq2tyY0lOU8IAaKzl05DXVY6rJcrZC5KkOXAiIP
Y2yh+PdaD6GSopuC9djC4w3W4CMxjPrpF9f2Tx4T7OTgLu0V1e3ZX8GTi4F2wLBo+GhS5IE29Whm
3UbUN0kuPF77OSelT3hFRj+rskdJqajFvIVJkf0wGsO7pzVYlptfXNaf36hgXZ8Q9nBOg52wPkd/
ABQQMiNLXy0Esk/QfIFxJSa0hMSYBogX5kLTyXKYAUTWCg3LkIFyDEBIhkau5RzFEW7+2xX9R6iV
/+/i2NaF6F9jUq5r+gvxW/ETKGX9lr/HmrjkqkmXZjhEVpt6z+UmjJ9t99e/GEBUJIuLzfJr/Y49
+R9Sii1/Y5rA9uJwvFsfeu7s32HhlviNlz7g/addA13zP0tj+3kl4TeYXB3RFCSowDP/UxbbWFfF
Av/bC2O0gpfou9OboY3U3h/i9LSsUqQg4EUjnHR5eiF6N7n7w2f1TyAk8uf9hwuwTTIfBBkdbEMQ
W7+81WMTpzz6phtypQYDmY55TI9yusFndEKZTzgziV/Dxu7a9BK0EjXIhAl5t/gD9sraMJazyXGb
x3J2X2BFkKemJmSbMqbPeEA/7gx7XXm7anLbw7+/dPPPl+5T+pvcWtNjMTa/8FsVpTVRepTD4A+o
5+F+4AsHWGePvO/gH0la74F6MSXj3xTR0j6prcnMz+ZJtlH4i4tZWSP/WB3Xz9FnJAFihoQ+h9f2
C4tEzTMNW3KuGBZM47ILht5HzDr3udhPKPvfM7/DOWramU81UC71HnDEEB11UHaC8IIyTU5rXEPz
XoJtg6xogBTZFWMMrNhO27Q9k2Ic1S9OUT9ncXDRLgJF1kvflECDPPfLJ4iJri3oqExYah0GaHGF
YOIIZ4AAqabO0QrnVYzplnzeYMTHJpr6Vx+b/fVjw6cb8Foy3IMV5H99/Ei+zV2zQ2qknASlIGcL
HMzlFBAvbxXrkFNhpk5OBaIWJFoMNwgJ5zg3IdekPxnd5pKabtfZheHixEG/ykRJpd2v9r5/cpnc
YVfyOXGNnrt+/Q8LuR8giBOQIEPepBxiVuv3dwIq9r7pBUcfIZlmhZqWqTxmiyGTywaDQXaA0Eqk
HCW7mnbtolEvuZWiC5giRJdn//4J/P3E+9MT6HocIj0HOdjKwlnjm/54jTzmEiaQrIkKdGJ9VSir
ISA+6chF6+eRmAy0VvW+HAI7pY5gXwpdvxj2tCWld6TXOPQEAmb+6VJH/XvLQG9vN1M+nimHZrLK
sFYDQdC3tdMpH/u1MxgA6BBXbbUxRoz9MCTZux5Q5nDFuTlyDhj5AchASBsfPEAkDtJRr223bl/C
PPr3//gvwCmeZI6JXrCSrywuV37lXXtLIYmhZqYxxBnxrbysMc5AISK6EqKMMfBHijJlHO1sN85S
PIGAsc41HiGK2dqtolBhB/Z+cVm0Wr883x4rq4VZwbIJMQhYJH6+KXQFxt6HgryBBlt4J2Y9qhMq
IyZ3wVir6p0DgobuEKVVf1aU3UlFmzLbZaOF+bnzr4NKgKI1UVifeE0x0XM09m2m9WMv+vGeou8Z
nZZ1UuCXoTdTAuIMO7Ryu1Zr8is7pndpRR65J6urlEKNg6HsqlOaWB2eHJ3t/NoX9/VQfWDjXmVn
xUMRL+7lrDUSC5KgseGiwaWjN6JdVSPR8eThmXZ313hYKXQx/xgUzi7KvNdJaKCZsqwxuBsa2GrZ
2AJcTkLgDSebM+0TcEHirIBAiHw05HFJPnJtrLYuxfXyqHr+riVFN9kYqXIugrmgLcJcPpRe35/O
03S7iMA5QL+CF9xMzR248bt2wZYW80QcmYQuF3SgFG02fMoEM6nm0ExkZBqKyUEWW8lFRNohDYbI
fWUtP20tbW8JZA2OwEZiiJ2yOp1U3W6G2EPlQadydXY5MVwrMLjOk3JjKk3PuFsyhaws66oTNPHx
wewEyU0pmXxqZmTkYcO4bWr5EEQqv5J0wzbmqnyfV7qMLqEJpdX5HBves0YC8opQmbITIRrdCZF1
izh1RnpipwFEpc8JBMdHSdaDMyHrtdr80BZTcc0oYdqhCC/x6XWvKbEWe9FXn4iqmG4ECn3CFuep
RbUh3IVZtM7ehaaPFtKsG5ywYaDzY+3efSjbcq4Du3ef9BT5n41eqi5kHsx0qktgc2QuYNb2gnOH
tMv+xPWW6oiBgKmUqM6E0wZEtONkCT3uw47kJWu7UD0QxzglHin2cXozdt14Ei86OkFaXtaHkYbM
Jb1zHzOhq7FoBcPBHRCrAE50t8bcVAc5uMmjNUeHGCXJGQLTcRcEo30K1hit1lgW9qEfkuqEoU9x
XDAksOo7Q/3QqOH7kMegx8Cs6zffdPS7HJHDb/rRJuM1lRWMLBhfHf4VzK2cbHD913XyFlTxfGB2
hq6IJHvsEk33hCtIhmyLKZMaYbLv+Iwq6pBx0IgApxc49ihcNwrlBf373O4z3iT6EPt8cj29RnOm
hz6zbaC16XNsONad32lcHsOs3llY8+NoS/WaAB24VsNqUxQ0us05G0hyTSEewz0IcxbYe0UGOKpZ
z813CXJ/mLky0xtD5vLBSRkQJhqzjOuuqqggxxNcQvA4n3O1XMQa3yEz9ZyA9pRQVuxUQWIHxxUm
fAb4GrH+JOwDhep7I5b+wZQ8sXCm5HQ6psgUBoxsIXS84rSIxmuUty/Qv4b9JHxiZ2YfjIPHKXm3
SHN8qRGt3QQ0kMNghLfhj3ZyG7eDccLEoaKlMIPSKT186WOi7yfl4PQogbccOVVd81/pI+SY7Jh7
AzKtajC8E9Ir4/vC86Z3RpPZcwfaXIYVs+BN6TX15UyPlp5oxx8TYh8SUmf9YdZoLjckfVUvXT4P
x9mQmC3SYT5GNHAYeRWRiwu80sVDvkw3VpGVV5Phzu+r9jdUc/dO3f0ZKIVEp7GM5MzSorgr0cxf
9jIbfkypEpx9aSqeGzYm04h4ryPaU7hii8Xts/LRH7fRNFZhxD73ULYLaE/6fLbR1bd0pEYcO5Z/
SuzABEdv/RAA9Sffy2xcTrwSRVJOglaAlN0sd1M2d2HsRJT2trYBkZhJjEYxsI6mNLDKLwP4j12r
uupR5r51lTsQgh2vnOgHtO7RFEl+KiO49JCcbirUIqcO8a4HpPzeHmUXqLnJFZhVGDD2lW4fo6qJ
zotRyxPcHvPjhNbpWhVtftV2/DY6YBBEB6gzSBoTRj0YOL2oKA5xS2udE9j4lOZVd5nrcsAUgjLX
2Ue0cZno5qm68idKGRpqnUZ+F8efSCcQyDWCdR+N1aXbUkiMbhfs0A0DmoXQMC3FZwBb46L0q2pH
krS+RrxAhvTg+/ADSBeI1fzYVF21deouAte4aqcsvtOOeJ83xOm0mz6C7x/C57OMTT47JoXVcBNr
mV84Q5LcmqOEqFJHoMKxaTIOtIMhhefmiEdFYXYe1YZ7Xit2PbRm9FX51fJQpGW/007qHc16Mr5r
DzZCUMsTOq/+KWdnHO8u+gB2dVY02rqj3uLnyI7tzIkahRy04bbTe4Qm8r6BkcWAvLc/jNYKzv2k
BOxgd/1wBRRtjy5qk+GbeGjLyjwAIXPvG+bi+25q+pMlr+WrF5T7FiMaH0u3mJ8OiqKNh9v9OkKj
eeAQOr0wg1kum8jsL0kBIZc+TtsTF0H5slFNLvBgN9OZlS7zVadnRaqvsreVa8oNK4B1lpZD/DBM
zRNxAsEp1jQDmRlB8+dNBHqFQXaOMzvNQb9TdS08JwedjdWpXVnDkdYQ2fNRQQM+lXJVCIx3UPmK
vb2uLf5AlLiP7OKexiiCK80E/DAy1tuXvl3f8WYXZ4vScLO0RrPscwIn2xnPEkBRezfXjvGIIEdc
pnXuvUxrWGKsIjjKVhQFYMEnnO6oHpadMgf/XkS1flSxsJ4NJgh4u5Gof5oUptduteD/aYGK7OxV
PhDyNr/Jwb4rcTgx14oOk0cCR5RP+rUfCpxgUto/xqXOP+OgSW7SlVzhdoZ79ImpIte6xSKWN/4g
Q1SV04nrIrZKaXt17pJAIoIiYSGXRZAVMN7VSX7RrfdM2rGBHatir8rTJj1mLhO6POMVsWah7jAG
tlQWNqcL5nEWJIQFRQQqFxrEQxrfSKmZbpdOnn5gWpNnUraoapvKcL43Il3uImsgeq9D4/M4Dg1E
5IYDPm6Sks5cE8zO8zIy4ivnMr8bLEc9qTqdyfQu/Y9EOojtfAvHHSt62xMYJOZrh4ELpXa5Mpus
wr9CKcW/vasSZFq8WMU2CHjr9/00J+cIoOvb3siFucXgS4vUQWIxlbOWeydV3ouMx9RDKVHzJ8c/
/8Fm0gnr3gpQrfOwIk10dNbtgU9M02lCmJX/6JDivTeLPmDH9PB0IFGxAxsDXqNLG+tFHgSKA+vM
F8CEqeBmQGEIt3HpXJrETMPZzhm2Ni5J78V8zdORx+dBCkdtnymXOOlRgITay9RlwYkRQR77tgse
zKQvP6TVNceBYu9HrFwOqz1+zoupX+LrcjFhtmOpIZ08Y9rDuhP0UZh4bp1tUM1cJN6qQErM4KMS
nU8T3UIzY8SeemHnRTLnmQiv04wReDal9nDoxcraFG3HvoHr3z1ERkpAdcdk5jwLTCIKdIbXLu84
32zZeeqXUsUQwzAJRg+u9tsebAoRYmGFr2bcAipHm+UZrpK4Jobioxst/6FANH85jZof3AOlRjkC
vv0tYtvCGOPjnUeH4cX3+WRHb2IBULSZoYQcNLCOmvQx5T+MaT5WB1Sv3kuVa2g5k2F13cEM5kCj
6gRaEAoUf2+40fW2LO45EbqvbmpgeSq9TiShqNv80kBsztzSgOkHklom/t4ddX2LWXg9k/gWpiFh
AGZnpsNMhUgeCRqpHgwyBpykwBxs8Oc8puN4mkeV/2Aqa0K2kgcO/uG+b8hz6DHEv1ZWn5zzKlfG
qRBG3x04HvTLIZudWu5omZRwEvAzkEiaLF0WQpBAaIUWVjymBJyBjyvFgMo7NnheZUXkKGd3gC+h
KRxQpTZUS0Q9nFvSM0uU3qPj0d/YGoxL0h3uMNib2JY4HFcjxqwwqruAU7kovBsCmdLLeQQw4wYZ
d6soIIxu8JUhaJOKqIl+8l/wcpGJEzGc21Vu5d4SDHcau4l7rUQkT9EWGgC6zbLddPbCB5ZhDzaQ
tLsGbB6gbUOcE5gcabaG0jVJCkDP+9T0mYNWAqnHrsacddYTe/M2sXhf1kUz/AjoRdq8RkZ9lAlW
j5s00bjXsrKk5uy1HEnkdLu+CwkoQC+x+D04Py7dQo8Fmw/LH6ZbY9skBLP8YhCztmF/6roxE/Io
Kjy6Hg69S/tLg12hVm+HyGw3nmoCI0TguGMyyUwf3FVzCPB++8xWDBStVZ+5bwNJhiIkDgU+iTtI
yMFeQSTdFdFuhr0zUQfBeDAXp1uZLLAQlrTrX3o5FSDc87E8E3gePJ6OYQSlyeNvw8iVnQwHoaAZ
Iq0wDiwtwUyl1jODF8kSwD7pOhWt54XcCbHwt9mvpgxfm1NESNPapn0nCeKDyvNl+KEqGBJMlFvA
Cln83RYYuMMhautPaBUxBut+DAWo/xuwOxz42dAxqLiL2YWdk5sXGKazK7NIbZ7a1J4uf9GY+dqk
5eJWlhDddN9kZPb14oTyx65RnPraEkp+HJkUflosQcYTqMrhHLtnBmVsEumuWzJStrxCDW1o2ERw
/KLZuHYz/9ggY6YJ49sPbIbGdL2/zjfjRsoE801JkTU3W+T0Z2XQT7vYtbo9fDTnFw8nnPU//bp1
IgX/jPmBJb7cFhtVx5imaLtQMr91xtQ8dm6Lo7pzg7d//yH/099EtLdwzRUm7q3TsT90J8u4NrI6
npFMpVCA0jkQp6pMxrAjZubk91/1Hw2Q7uuS//3X+j3fif/TYCO632Hx//ivi/S7hmj3o/v6t376
pvb//v7l+LPevnVvP/3HrurSbr7pP/V8+7mqXP4fjX79m//bL/6fz99/yv3cfP71L9/rvuIEe/sZ
k7r4x2GRFDyz/3q+dFuXb1XKHfnbDzv5+Otffv+Ov42XZPAbo2B/jbhHxG+a62f/t+mSFL9JGsY8
/r4NIZcG9z+mSz5f4lVAmMxdgwzLDf37dMm2fnPB82NRtVE3ANAP/pMoWlQEPz2EnrS5hrUtzFif
eG/TXV/PPzwaRQGiOEsEivucc+WLHGgyToh6FgMvnKEUyB/pCxPA2JIyl9wwofWwMBsTe9e9Xxm2
e6mZYnrvYiYOA0eAHaEzjDMoMoUWLJq13zrB2zQXRHS6ZNCoK2+xMKLPAhbkscvKCaVuH+s4uc+L
qDcuYKTYAc6Isqjr88q1MnFbM5h1roe6Nr0TNcruzu9HwkMI2b3GotEuJ2mf20/MAY1mO5WNE+85
qJVX1FfKh9zoTYqqoELu8+5QBPWIfKwK20zk5XoUKOHNSTwIzqnRpfLF3BzsoADmasUB8svGmdkG
+IhMDMYiqV5skHy4iIphmJACcdcJywpIlJs5yHfh0luwaxaEGGTUGex1m8qs8Ev7hm/Ee2yhsbGP
Y8x426ptx/iioJK9AL5Co450HWZhqh3PBZYPyTl/SPoN/4T0tcOofUuKE4mtM1AXYgXRAO9nnbn+
rqSbau/tLEdZw1EboaGw4gF+rSvMobiwZT0+E63WIIdPtZfuilinJvYOA9pK3Pf2Zzp38yNImm0c
BRhkdNra/NrYvSlW1yunBI/dvXORAym40xjy7Dw7ME2/LQvhoK+x2/YtKgh0CoCjhAGP+3nC6eJp
9tEgKTAtjhc3pxLhCscZ5g1nmdGSz2VImixA9YaTpvGLC/K0iBSChmGdQrbuUfrh1wxSUHIDQpzv
wqk4jigMjHRY2byvcOoyK4/mMe+2GEadM4HiBFmYjnXogeaeUIEQdYAGbsIvSLEsOB3GkyI0xSiS
g2N4fbu1FtnelUONK0kDHz6Q/AxMSiEU5LPhCb1YGMXTPl4SsguJ38Ir4WSOwLTLMIjGkUQ2z2Q2
nneLahIcnXZnwNqhNj1q6I/0GSVIGMpGGmtm6tdPuteqo4Tk6jexbMorq2V6S3dkyJFAeG51WafG
eqmT39OQTAZ9X6k0/fBl6nQIrLLhaUwAB227xprve0RwBe29CCLSqFRnHAEhOxjdgCF9EBeUPGgT
ZxhQZHwfh2gCZw78fW5+qDYu/G0Z6eym4vDTkRbdGjeqcjLAdJzjqdlbtxB8vEPxgp8eVCtHTm6A
NGrzDM89YtmKA+5HVMtuPu8SADObILXcGxN/2AP7va3XRmh0SPDhcDqHEPQs53RGY+HHBmYlQ2VX
BUM5lH9d6fwoEwM0jtHztQ1lAozTxhvG89izrfu0yOpbxIk9fnJgYyd5FURkXQ92+2Swj3fnnurn
4wAQFt4WAqQLDlEct/FzZ9MWRa8WO5zKq++7dMUV5Ogo2Gfo24eNnMemP5XKnvKN1xvtRzMa42dt
6aU4qTpCu66dBrfVZjHFTDgcFiQFNKJt27AkXuml9mBwbaJhiSsWOEObIRqR/Lsfl/a0p5veoI5K
De+hmwaIHJJaoN9kA0EdO/Sj+YPpGnO07cq+fIJhPzAfXDL/u67m6ton8SlDxKnieCcc22Is1ycM
YAxKulc6fiscIiiaew9SAHMYnMDFHiRU8kN6U6V2ednUzy4cgfaUKpLhAJVOdF7F9eTvG5IjCEZw
6UPs2jkS/r5zgUhs2tZibOdnI/eIXrH/YEkjgCWOQaLdO+ZQXq7varBPnEEewfcjAYjNKbuGGkPP
BQxZdBMVRqmxclfqWnUqfnaBPVO72UEQH/mlwxTO1KvRSZtYciar17a77WAFc7pT0qqTrQ2YDXgR
jg+kUKxqW8UrbIdN4mfF3hsBiIQY12AcWrFqbzihrnF4Ue3q7ZQ4ZhDaSE29DaFsxinM0GYKeY2X
714U+w+17LvPBTDPReFJZlWkmOavbTaQX2XWLh4SPnCu3R0NeJPA9fK7NoA4vtXSbvR2CUx8hlbe
zHe4FJ3sgCI5LzbZ7FV6m4kyS0JDEy25kUEVlXur9pH65klQPXLXQOk5cR19+ENGQmQBtpdelsVS
Gnpc5QNDPiqqFOv3ppyw2W86eDO4Sdtc3MYw7KedXyK4Jx3TBtU7ehJbmJyH24XTo95MUdaC8NND
/FTA0LhCO0aAJp4WOrDA5PHeiqlerux2BC/gWzEqzQpc1EcRx+Np6tE7ZPbbEh9CJBwmRxT73Y1h
uLIJ2VE9zJGT9WK6XUy8SRe08G1GH0uNvwT2U1/M5q0hgJLhq0t5XL2h8Y6jWdGgbAjjU1sh4Xvs
E8MFWziiwk5DAbftTXg2w67WXnm4flW612TTs8UsvbJbxl4FhkiLEMBr4JZLCajZl/22jmX72NuJ
vGFK7ht79iwBHsBKzQc2pjo/dYYe55Ojh2WXJqll7AKdA+asyrYXm5b9ttnXMdEpWzMwe/4igNRn
JCp9uaPtaFwGZbAgpy9BCoalasZ565WuD1uRtsgqUFsIwFp6msiO0fbf+RlRgeFSyJf/5u7MmttG
sm39VzruOxxIAInh4b6Q4CRqoCTLtvSC8Ih5nvHr75dyndMmXW1Fvd1zorqjK9xVJIghsXPvtb4V
Qnk+MeSPTcQYKAm3VbSIq3xKoxrQekQIW+DK+NFbiEZT8dSNuwHPQJvDWArQ3sFsm8xTPHaN0Zzx
vPVCT78sckpuazyukFvL2mIjZnEV/SopuntRWOV8leMS3iV4q2uCJWwiNKCAQJByAiPBJ5AYanoQ
BukngVdfMe5kDSV6VlY/hyYsgkF0sCSheQ54gB43Sori4KlMPbHsTMdYaLDgSeq37TipycncRtbG
IlqTyOyKb1rDDKKd2FtzsezLokLHbPPQtD42X/nejoE8ruqI87+eksg7sdWPhw1lY2xdTwYz0o1k
r9pvMPm7IEhwmGIlXQbjS69NRN55buB+btMwfFEhDfVVKp3W4W2edXi83VZ7yEgaAmPgRtBpCZLC
kyTSBHq/UQ/9fRRpTUhWK0qkA7FNwBGbxVWP0iwqv+JlkFyL2aJb2ceD1BX3cka+yrDoARSd+UBE
SPoyOrSd8PC2Ce72PgfWn7twAAlN4m7F9AHuIeylqXz9mFFBD5cpEaG8SKP6WOdzXG+r1pVwjZde
s2n5zKHt3Ys+Q2Kwajv8E0ee0r74MAw4uTdJkul6s5I2wb4fdDXy/TKBdkxvSoNZ9fsJcqHkfW+4
xbdpSO1oI2Gwm899mXfG8y87l9PPve6/ij4/wazs2v/7f847BewGcLKocy/ZrcDTvZSxBImh2VXS
AOnh/76xmjT2PcjSX//8LRfCrNevcQmL0iUbJYuvuxA9eE1VtFR7qV9Z0wy9J86mR4FRnM6hyyQG
hodRXdtEVCV4+6j19AZlU+DEzft/vln9jzvRs93r/zRNpFIc/+ct6y1boeh7U/zr5nMDAOjzvw5t
9rn41v66h1Wf8HMLKyz7nY5sTSAbYueJHPC/trDCst7xRwBZPPO/QuYK9dlqC/xO0nszdZ15AtJb
dY3/2sIK651ANWmyK0YohWTb+idb2HMBDcpEYXMbGXSQTJvd1mWHT2hpUU6BnE6p1pi+rokXJ62t
NQZAhz1fsawx4uRvNIrOHxP1nWyZcfrSTuMhgcp3vmnm4XYKk/foaRlgc8d6sZCOnec/WyncVzQ0
/uZhvHhMXr8GQZDJ/MRUU1uhDuOXvbmokmzMDTGQWRQV11GSQxehpGXuaPgJG5NV1BpwCsf0MBXu
o42xaffLXfF3R/DbyVVyNk+nBU2DChHVRXeg5AU5L8vcnNyywyBY4d8eK0n3Fn/s2m5lepXnusGy
H/JOwdhz0FImpSYJzftUgLiQdjNjOTbTG9Fh9guHKvxiEpz1xpl6XTD+3bnjTBmOh8qePi9Sapt+
xPmZwvKGEEVYxYl8HQIDCma/zHy03QjufI8PeWD/srQY68z6NtamCIlE9SyiCPGCtXzraGB9LYzO
vE30pr7KGVzcRDia9xnCIpipprkjIyrZ0sis9kw1TyMsPl6trYsHzKMoagECY8AtXkjTfnzjEpz3
R9VPc5XBwUCRxt97lw2aIieMfCA55yS91LqiizGtCV+Jr/UxhNzUZPq6t5rx1grycRMVM+opL5v8
Px+EWo/PTy+WESRqwjYQIhuud356EQuM9NeTlPTlzjhmmfyI4qTYmKNNQolzhzaCYSN+vLduv99+
u3SRWfFfk4tHm+risnY6wQG4RsITE+UIXrz4mEVYw6JEaj6Fr7ePu+gR6SCKjzBtfWpwbfXnX26o
R/nsp0uPtY81Bi66TfP04hksBOyHxC7oNyRlu3OIVvLhtjsPYRGPGzdwsp2YH60wuWvZTK6oh7DC
NMFW9Mbil3FdHlMT2qM7ZPN92rj7KIasSVaEn3XiU4fgECtR4yzeG1313xYoie7ccnSDJiJvc109
17+sHGlnVYyxDe+uAWDyCDlv2HQzQ4Y/nxyhzv/ZyeHTXcSLLOFS6Gisz7/GmIAml4673MVJfpjC
Xtshn7auXMZLapu0FV0zfTYr60uMtTBbbHI7e9d5YzG+cHrxhLzKu13UybxReFwuqgktbaJiKBfj
rmBwfhv0JNHRyvs0dJ576oLKIufBTMW1kScWlnF9+CJBLUd+XzkM9rEklc9S3kRkeTKiW4Kx3yhx
/6GBqbwCI1hN+6ir1bvEal4W4G7f3ziJv62x9HOZzqg+r6qHnAuNdVhatmxST7+LcnndYKp9bk3u
LYIVCNJqoLWzye295Cap2/LGiYEOrJi9kexA+UpKQJQCYYB/8IIosL3BoBMAETDn8KYI9OWtB/K8
W6xONcp1VbiZaq4G7u3igntTCrJr6O7MJK8fDNBYu5GcGsy2qdhqWsh8cyDWuQDx84TQs8WuJkpi
aQaXpbZOmNukzD8xV+dJd6c5Zr2Fx+oNPx/afzSD+N9Z1hmCu+c/13WP1ef4fHSh/vmfVZz1zjQE
Qy3MHGihMSL8dxWnCfcd19TD+0KUAyBI9Zz/VcYxblCjCR5uj6GYRzvtv8s4w3lnw1u2mU7gS+G2
sP9JGSfUO+TfawnafkaUqtTRUfs7EKjM81trdHtGADWofZkNOYFHoTYue0djALDuq9zegbhodaSD
M8w3IF1T70/2gHMqTOeg2XR9QJ4LFFf+xAik12ysjA3pBmml22xiGTlQmuYmQFKjOzk4zHyM3Idf
zvXp57H+unkS/PbLH2HiN+HBdKhv1TTx4kdUs06sXTb86KVwh3u+dKhoNY2wOSbaJ+PKQQESrex5
Xja08qDXdt64h2kI/MUzsvA5IBrE3LGXpnVcugv0PrQfEBVbowATRD8kXYvBNPvPPWIW0Hy1YLTQ
mHNpr2XlsOkfQLTaWxEvRvNYaWTVJcgJy5PmhMLcTShGB/hWlmx3y0DLHvZODQrVsEFOkzuUExLn
gXyRm8TOBz8mxYZcAFHVJxwLiuNpYGn29TppKD1pt3erJQl6XohBpT1FxEwW6zDH1b3rXFn8oPkW
0Vm2jYSaS8T1s2tg5Th204wsEplCS7et8IBtdBkK8iFIKqQyfbz0m7h1DPC1cC+MDR9yTTfbMjYZ
hJCHUYGrVuZUzc+agSYbL/FA1uRSh3gtYAZ5NjrwcZw3WZrE7/H7VIxvIU/tIgS8oM9csKT4EUAE
+W031dML/zbUgr6aQNJEXmlr96ijq37bBEhOCbwq9QeWOiFvUFHlpMp3gDDQySjoTY0P67nThdEz
jmmLgIz5ofnGYDVwHlnWiFPVpayWvQtvZVon4zQ+o2zKsm3kzkTdVFMYLafeFIRsujXyAUDiAsDJ
ArEvXludiNB5DxAu+sJxbpGm1eaDs9RDTOkT8yu6xKiey76OvEM6Bsb9yPsFXAmz2KuqWxYVvzpE
03b2yAZdo2ia6lvgTZWiCLfW7OPgRc+BS0OvD5ltw91lordcwaCKlWAlc6HUYW/zh8EKMt+UffQx
KhwmAxnbAGsjCXZqD1rYklgEnjCvn8c4T36UVYSuoSzAW3wrZTOdHAzrybofSo20R3Bjn0WNX+uK
ndUYwBfpcnfdkRE6b9q2T+Dr8UxFGx2DSvRUyXT8YpRJj6TG0DuepGyBeBnTV+rWMgh6445mIB8W
ToIPs2h34rhv0HS1mxoBLZkCSLW4L9xhsYNjCdhHX9fWSLARAV/TiZQ9JGdkdg3aIxBe1zq4muBh
6wTpi6h4cj60n0lp9EUzTacJtuFsrX8+ioTHDMipicTjIypZtNPLVJKVuI+0eWH3UcJDRSvY0dbO
v1lYlZZxBeobZ9xKS+MSuVclI8/7MEWlPVk+sEq+eCHd49ltQYPeZWhog+3P23UxAOx+6gUYID/X
MNmvf9501SjjcNc3TkfgbrsUbBHJ5ePpsDN4UEnrfnascJA+JLOam56cmE9Gg4zngL81MZhvEWta
yaS955yg2o2j2XrWuiC9lpnT3dli1MjsJArzy6SNcLqKoPxGDCGWDZPAF7qLzWZoDXno25JHuai6
zA9dY9iHefEjBAHnLwW9vq2t5cRFspPCdJOi8toi7+9RMgYd88dFlyP4zED/yJitZ+lPCQhdkvl5
qohLLR29eALbTn51gZH6Bayfd8xmgvcIwCAakB51j5ufljvx52X2QQ8q71DLsbwBvEk1DiAtOZnI
S2hsJ64JIUV3HSWUJ8hgko9uNNGHLqMYjomlD1137xpj3/sen2CDcVMhEJWEYMJX9LTrkUQPvlFC
xPRb8sGXNQOiWHVR69qvhAPzqWw0hm0IA0+2IAhLuBXXwNT69z3pF+sWnM7V7EyoWhsXnEvVjdIP
iRZ/ALcLA9aGwnK3FH19Dac03dBBm1mOuyd4wcntbMw/9GRsPpJHU6Kol9Cx8WfJQjsAEg8+Tmny
2C9NeOjqviH3CP43YUj98+TBboiHODikyO7XVdaXOybNEayCymx9sGTFFegHa8OwuRtX2uSKdVm9
5mJ5Lk9uIgZsPWDGgVLILPrRl3P+yIqdk1AceHj+k6qtdzrjFP7AgR87erWXbphGNlsZtrnHemEv
ZMLzTjDWSZ0n1wwPFNoNrehXN8pwUyxOXGk++SDB5xIc9J6kEuOlz5sSpbPm1F/iWEOHHgT6/FiP
tb3TY7AaTFIMD6b73HUuMEYCCxk22LcLwRAHHWHqjpWkv87H1METYIVXbLDrfVY4y8swY2EJe6PP
QQFWqv+uJ+UXXo2YJiCjoa0tk25P+dr4DH5B4HQuCVlXMeWLs89yZXSDNBjB6OzS4ZtWTpbCjf+g
3G5umBeEPqlw3tNseUBt9NR5gRY2xr7VVl/wWwFESuY4WDd64GKodAZBYFEr+Sr47ccEb5p31IGC
PFD9g9oRLu37xhur7zPE9h9u0tYnVnhlYeLZu4WI0H0VonMegU8xrQLBk+FkW5zrvrCWym8yFWgV
GO59ZczO5xwB932i2TG69iDfkPeyfEzFKI+dGwlWmyq4cUn6+QoeU3xEsErkXtt295KtAEpn5B1I
e0s/t6sQoweWNNYPx2va29yIlvcLYt9kXaWuKsfaphr2KagAwjQoKhkRZVoSbZJUEESH2cltsDKB
LozIX36GPMvDTpfGg9Yli3FDFBxaAfLLsh9uN+KQgRfefoAQxLuf5cDNCGdZFt4nAfE+UdwZpApB
nl8bncXLGKuE0vOBhXEI4SPieMvbIP2IBnGwt126DEdLFoPjV7qX7TA5od6s2UxB56zLTr8HqN7u
O4bS3/OElMolYnFfSdNUCEthkz8b0a+hG8E4O994FGOoJSaugfs0eIIpnkv/Hf022FKWuTCR7ifm
EkApMPgnEhzYZFv7ADk3ga7tgB6RIij14ayq94woKs8vg0L7Tucp0rejCyXHZwbrkTilGbUPZqbb
jhNg6HVUDbDLm7li7Raawy5K740c7Fnr9dcVY52Y9MWm7f22NmztYXRi0frl4DnhxuW9ybiRBGLx
UsaWeOlN8FOn3pt1NN6WhRAiphTiHaAPOkLUoY42zTJU/cmmUoqvBVnQSKmD2eiuQtl7hK2wnKfX
XuK1n+LZqu55I7vDlUXABKBOqo4EqE/Mm2tuqupbPxNAtNNL9sQ7VMNQNZ0JxK+fwWncI7zPQyjP
HXkokQcea1jwNK3GUaJRbU2dqtUKaPbdZ7VFvkvsDcNJMrBBFx+JatebqXfMq95zNwYFXuv3xUj+
uNp3sJjE9nEOKsY+hE8nezMIkwejn3ivWhVxWBRHt3aeiJpzaNQO6W/thPeSVK5BpRkoXFYIFZRJ
+5Qcx7Q0jzkYIGun9wEMxwyHvnUs84n7X4PLSQKCNjYkIFBnPDvkcrkraxnr25R3qIq3Le+tIFJI
qB6oGhgXnaJjGkwCQQFVoApEWzWbazededgztm4b9jMU6wtlwOemCLvHDL0/JTiBszeN6O3voXDw
Q2oR8duSamszJbZ2m2Z59eKJECF8EmX8+wEIJbHyaBDleNkG0EspEQDM/1HyGYzhYro0UctoaE8g
Zg/raogxsYEAUo5JjMrEyzmhQR7NIjVyxxK39qGyauKKjU9no7Lu4w8e5Du5JvfR/TTmTJNiac1A
liDTfKhNPco5aNaeNULH6gDP27wyKoBYMMocHt/GLjjMyCyNDy4Tz2uvmDj/s4kYde30iXNtA+Zv
NqHeW09orcpnK6uGHTup5MVi8MvDkJXTN6MT9b1blxAygjoKrAOTOPNQGGY7HvRML9I1kz39JUAI
067G101AlInJwBeXfsAK6qLI9ZaatBxSf919546MpS3NijS2KsEIclYEP0w5xkc91idMjo57wO3X
XcN+Kul1wLCq/DwyF8IzPKbkqvprcXRBsPwYiWb50Iu5R1Js98ujMzROuwFpZx4z5dAwTFTfYBIm
9zS63GGrIrPEWleLhRSNaaxLa2j3jRE2j5TfRH7x+K9clO17XDxsCKMSPzMnPr2hl1sit9CaTUXg
zCHCZiJt/Ca6cp7w0I3YV92Q8W+j51xk5VKJlF9FY3R9b8WA8xqL+O5+kKi9vLh5AdzrPYZzEG5o
Ppq+4WhwHuWrRUZ/dcvw+H4PXi00lXLTQOaAIlxGS2T6dEyzelc3s/MsmtKEQtzqMwFLXDKoYWQk
26Vbz3fIriPsiGW3dVMHPrGn/EGEYWAVgvE17AeCna5m5STiZUnLlT2li5q+Wwev5iNbn046lccO
6vDH2HHCJ6EZ9tFo8PsQamXsl3zaU73Nd5ZWG59kpYxOeT1GR1G2i7mhOGl2tnJIGZrZNCvu9jTc
TdbUHxAxtttoFsPTlAmHZjAFfE0PDgjjcNd2BsKHQJm0lsz5Vr76ttIgImdnQVtwdJXDqxswmKyD
sE8TIsFxg8XlZBx4+3yPxjD8Zms1lsQICjSJeVPB7BV3GfAPBlueQyTWupOJJ9YdzLcHVskM5xsC
hrGKPZaIiruTd71ytpnK5DbOif2pjPGK9G2Y+Ai8KW11013nbPxUM6455XEMqMwch5sRL51Eirgd
5k47NLaZHa1EM/YEuK2xnufWpoag/p2QVRNgGyEf3qtzD2ELLr7k1dEXKXOfVbbtfREE6c6phHbV
aCHUrxa9FtouJ3JW7ELg3DRdrRD63mJukQxRXwct8SqJWyZXuvIiYk76vITVdEV50e1hITaoF7B0
uEwh74y8JdELqnG9mdwG4yG0W+fjmEzzLnr1Qgqj69YNSIZxa2Yx9xL354HYlNjcA5nzvlhQUx6K
Vu+4+CYBRRUW9O4oxiwg2ffVv9kpK2emTJ2OoKphnfRSHI1VnO5GZQZ1Riu7a6sK8Zi05XBqHY2H
KILXCht2SZpvmNTRTQBSw3yad+bHhuSLldX0otiljjN9CdKCgGcCN/CyQvsrtVWusUHhNl6oyYFD
6oQ5xf2j5ebagWIcl22ky2BtVmE58kbU5aZi0mVtWmW3rQPj2aprcSwS+P44AbuthFuMvULTXvRJ
dzBMY+Ul2ms6RgTaHXAW9gBAtWpDjcK7FffUsHKVNbieUReSeFrM+8YxxdPUObh8WBdkurE7jnli
GPyxcosAUQoUDtpRXkqyXFm/yLCwM3bnbfl+noL3TYtvInt1Oo8oLtstXl4c0E0xEKDnvNqjYUGM
J2xMWnA3y8FdD83gfSj0rCGfSh93cxumy3YKR9r2lAOzX08JIc7KqS1eTduO8m+nysndv5q6S+zd
09ipjDZz2cyxlu0G5QWn8sQW7iqH+DTU1abNsa7wAqy/9IyPTxFZAUSJDSVbsGU0boxXG7pGt/CA
ZWM8lGyS7vNhILMrcxffCefsC8aPal7z6vUOgmjt1ETIIpog2gvlgsfsFe0dopU/jRTr/boAS/8d
qfHcrlFfuKg5wLNSA9ha0+0m5cB3mCR/quU878veaLvT3KTzliTjF17H+WPiFsjA0jw75XN06Pm1
u17redBdhQCwXmkAyysZIHTcdgQTDDZgaWT9CZDDbZUYGHfo38J5deJPcVjoD02TgAxYUoMGmh4/
ewCo9+An6RdCLygD5DEJrbIZo+3gzbQxABTjSAzLlUZu5zUhT+mB7WSxMxUqAQu8IKjMjG4SrlIH
xhkHvR2QEI6DuTjQ6wEwyHzs0EeW9gDHit+gQA2pYz4IB3QDTT+gjbymtg28kJvAQlOK20+LNsZr
qorXmg4qTLTNlACyj2/1xhPPQU9lN7YlnnnC8cojeckTvTlQE05kUsMBnxD5NG5rI4s/GMRRUFgF
sd95MrmayCEj7xmUhQHTAsJ5sS6gXDgKdyHblieoZdBxl3n4scm9+9BZ5NFfa27RfWgtSQBQ4XbP
7it8AzhtaZwS6ojppZAuBIjB6fXM74I+6X32QzbtrjEmQ4Oxh8VvpNWHQjIGFS18zCxj5Ed63b5H
cEYFaGKPRdCnOkGBFev1juAvGpe1GVKlel2pa6sY9s/TXFs9FpUI4HwYDdYR4Dz/ABt7+zRbY/6e
N24zMAmHXLwqxxLeHNBP2gMDm5HcFxU242NHrqbKkaeoWkUuUuaNnMRUoY9i3uTjyWGZmSyHTRfX
1KX5FOWIZv/cNP+7jrmEfUJBqTPdsNV07JdJZV1awYhU5DvCk5nBYa/LPWDkiIjTEsO9VfZBSUO/
mW+dVKs+/fm7fxs5oBjxDNOWHr4Hx73kQ7n20NaiXOBat8UNybf9LpxFAry66/1Y1P2+NLP+QQPO
mq+TXtO3f/7630ceLuY/jsAy1YsL/Nv5b48ciaPCppO86GgRNrleODQQvTievwZgBob3lWsJnZXf
4xJMkFG+JElitVtU/FR0Y9PTn6HmrxN/lvGUHnBPzNmRULXA2MnIgB9rpW09ncoFRwmmJjzu12/8
hPNBM1Mb6g7LkUyVPMn/WBcDDy1iuDkLzLJQBVN7FzGKhWxaFDAqUY33RKSlQmSUSikznahwGcaE
mVCjGsj8H6w2zfPd0qBl8cXr1EarUYue/vlBvqpYqHq4xzjO8/NMuFAvHaW9s6smGXaBqdnlEZsb
x8WL+74jL+y7l3bMapJ04SS/TpE8oimajVGHhr2JiE+m3eM0EQJIMrO9Nx4CNZU7G365qGvggrmo
bRjZIzM4P0Ia21EFWSMGrZZ5w8PPh6412mTaiYoe1S3rhmy3dky/3nfKZrYP4UTY2y15xrBuV4Ap
YJi1U0r5AMSW26WdTO6UoJ7EfMzj2iSTpBs7273587k11bn7dWzHAXPVkd4omQEkyguFEELfJfMi
DLhkaHD3mgTrui8ZZJ1hA5/b9D7nsHVIdQOUm96EKFrFiuUySm5Dgmqio3TMUO6zrAqYY8EgybaM
wNrQH2VLbi9hOSyaiZoG0QmAJgIZyfggZYCoEumLXdEFAyy+rambJ/JO2WpQS9fuTnPLvOQDc+0H
O6bkAQMevda4ZmYC4YaUyAoh83g/tpH93psIB17hR67KN56OC3MVQiQ42TwAOCqRJzmwt84v68Jg
IncY6jAUJzD+VotdtjZkny9kOlMzlZsCEbx50zYdGyr81MZ8XDw7RM2sF/y9xabtju5/G++8ghEt
0m1pVXsW0TQ56vbsWhiKdEm+Nlem9eu0Z3Tj5iH/qjG5qE9AeOuA2dymT9zPpBOny4GuS/KJBr8+
v//znXC+mMJPQsbJMmKpmwEj2SVgKxoxTVppgKKCDLcNFXS4TnHvHHKSma/suKEfoJdkS3ZWZ2xm
zUMj8ucDMM7XIo6Ak4wWENUDsEL0SupV88urZIkmORcJ9tklittya4fCoohckI+vf450OM2OdfAC
K/oUayU2tyxq1MoqQuMriV84kTOCMi34T+CR10ZGr3JLijnZBAkvQXafeBfgUwT1RnqetSP4ioy1
ms1uvCrkouWExRJauZEkeOS7N37c5ellwg7JEJWjQpkpPeX5j5NonfXA7r6xM6lv6LQU2Rp4IUdP
h8C7YRfZk7kMBfgKU1v0udIL2omOgwZ+g6ozMDejV3RiVeq2dzfTGfWHOUkeDaIVZ2ZKQj56/Zwc
CWVhTdEDWSTkWhuYG3R9FDdkWzhrWsK0zV30uMh2C3Bw9PJkuyGbrnmwAjZDb8h6LsRFiL3YiyL8
MtDGsGgjWzj/xZlWYvorYRCYaq5mMvVgD1ESBLEeUCWQPkbradhyj5U32RDCUpIY7xNqcrY1pNdF
0xtqp4vhvjogCI4Kwsx4Hx3MpVAnJ/KCIoKgEkVFsA4lxIDHJPEKBxudINx2Mu35acDawyQXjlC8
GeXsBtcebJeYblMHqGJkUE2YcCi9HwWulm6T5Lp965ipiaWsSvMfTUwC3VHiOrrph6LOHnXSi9hf
qQEnCw0GzaqV72VPvx50l0737vVPtUFWNOt1sEjrORziwQ81N822baBxi5SYcUAeEzKxkm2ZmuQ5
QxLyiXRUGbCMsUl8XMw43uVggpXxuaBbl1GUR3zkiAopZxXpIMmVfBhYfPq4Rm6Z4R5DU72HeAk1
h7E/G0mJ+grHJztaxpzE521MAqBKv3ByjzSSOVGjdrhU1zOc9KfWm/kkWbL3wY7f4GQbcu8m0ytb
wKMQmbcxO1AKTAUB70BbshHqz6Jn3PT6bP0juRB+Zf5zaUY+k4D/R0XR/4+WZYVx/YNOaPicffnc
fPtV722of+WnVMg030kc8CjpIBOqwpjF5qdnWejvLASR9PZ03m4oDHmj/aUUcvV3GDkpZSmnbepC
hdH9S/DtoD2CuigAXFAl4nU3/olS6HwltCE6WVQFKGw8UAbqCM/XBQ3pz4IUSGxmpx3vBHfbArIE
+MOqnHLPvRZ1HRLQ2ypeThnrWXetDblwPv5ywv5O7MMv/aXw+XkYJEuCDEZzjmTpYkEubCm4gXMO
AxQiFKNpsrxD6XoLI6p4DF4YUMHqSaAyfupr28Bv0njIHBIbXse+r+rgjtRmXkdBiIp+bUVhe2VD
O6Q3O9dkyyL/K8LTG8d8/obEumKg8BKI75EUcx1fYZS/vCHJnvcwI5e0F+GoYhMuZpWO2t2Wtl4d
h9CQlOtB9NDC+N9ofWLz8gaYmtSWQLptt0BriLBdOVHA+O6NQzuXkv48NI4Nz5REXs9JPb+qvc6p
E6S1b+Qo8qMz2xNJ1WGymdj/bttuuYd8TP+emthfNCH28cLMlDBGqvo/H8n5hvSvA7GlyVYBOAOv
2/MDSZlcz6J+9Tt5JIBYxI9+n2lgnWStjRTUbgwZaAFKCXnyLUjw5T2lrg/bEzYAbEhRsl7sppog
ZqcWOFwf28RZOg1TSNJAn+jbdHDJNXKRxDDfrREp/PlHX7xsX381EmchKVgVsvqyjG8VvoZAdqAx
YWhucg29wkpzDRd2XeIkvPHy5qAX7rhqxt56GJHFrIj5y++dNPDeZP6qJ/jfewp1MNJBPwfcwOJN
Dn74/BLYi9vIBc/Hhtj1Tt/SCEqwWQpCiihgSsfwQxJDk6smMUAoLfaUfa7Q7Zhr0qXCz2+cmN8v
ic2uhrULVQsHdhm/QO+xWEjK8TYkbdAqZfBSbxmHBzf08IHBjHYWPMds6dYhYTK3MTimpwE66XvE
uduMSRZ+82Gunhtr0q6nJJakL0EErJcu+PjnI/39vn1dF4n6oAC2PetiWYRKKcNYJxdUm6PeXNH1
levappsDwvbGwJ5/a/WW9QjZJNz/+Zt/v3lQXSMAtTlPdDGEfXHblvWCyZVdytZdoLfi3UKsXzL1
YgilVfpznLfGR9xvy4/Ui6b9VLrRkXlKvCVdpHsjo+JVYXl273AEqqnCPQS+k3r5/N7pkzDRpzlU
M/84o66oJ/Ll5pJl7bpDhfVQ5F4xXxms0HfLjOfi4AHGIbOOGtfzaXAv9y1g5PgIuVgMH0VAEk8R
SqC6mLMJuSx7umqmPotreJ3Y/ksjn7odIz+qF8tRiYjpPMFpfeMM//ZEWIhKSd9QZBpWycvSM8lo
YsUiBcYsCYoc+rHfi4ItACnzsT/UBDlTQpLCXRjJ1wkG8N4V0/DWGn0u/uax5CAc1N/8xZuJvzk/
tSzJYWyXU7817GrC59DVEBsHPRE3Xuc8FarT/uef/TcXk5crph4DCbJNvXHxjWbfTJWYvX47WfP4
rLMH2EL9s94bxKu5PrlN/bpqq+m6JjT62mOuf0VzBtmk0Tn3FKvf4JQyKlrsWvHekw9VCaCSmcsx
EjOS0yhv873UMzW6kXlJCiLqt5Vtas7XP/+Oi0afOnP8DiBMVFUsJL/Bp03NtGY3DYZt11oEzjWW
3m3ssm+hfob1sRSD3JPABFtWC6t9tYSz3+al8zi21f1sNdXWi4BVQze1HyxeexsZy1FBKty7gEB3
n2y9t7jUhjqz54+RcvoZplr7bDbVl4+R16Xa3DUjytQm/kHIVkJA89jfyRkji0Jd7ukweIdeGvmD
o41f2Rt418ow67dhbcfkcs7atRssVN2u3d0ZJd33TjMJAZmCZf64IJpCDVFMd6iIn3DVpEQJBDca
SbLOCqUKszNtGG4nsaRv1EC/38TqMRIsEbxnse9d/DCjg0eXFGLYBr0+X7ep1oMsHco7Krn5QGpo
8sY9/Pv3kQFDHUcPSJmYftu39yYhH9gTt+y1i0/EvHyj6Ihp1jTjFz0EGPfGtvlvvs+iGatI55I4
zEuHBrKrHKFEP27jVlpPEHjT79oyOUc8L2rMXss3FtxXE+L5nULQBUIu20ZDg0ft4oTSiircUA/n
bdWUco2QiNllXeaPMP9qfT0Pzi2tP+ux7qF+WKMDs6XvC4k4ptTFiRDe8L3ZWTDXusl+4710uVHA
y8D0lf6boMlPE+6ipET36WltHExbLzPTXTB74kMYkKTtZXZ/O3Wut8mxtn7vOohfplG8xZ77u69X
vihMEq7Fs3+xeJV1Dq6gLeftoqfTk65VWHQ8sdOs3O0QyHWmP2ndN+hI1VWUaM4bP16cN2bVmsM9
AFTKk3T/aFdc7E9ctytMTHvjti2pWVYICuT7xqrqdVbPmCSSpX3v4dU5daFzIE7ROjS6M9yZs0Sq
hlgWVUxfMRAnwRkAIrPGpz+vib+dHckOEsuu8paw0bw0bdlZH49gEc2tTSmwb9Bv3uElA9ho1PWn
UZpf3RGHEaMPc1tkrf7452//vWTBE8dfvFN1na3qZb0btyAdTMaK2yRuDO1BK/uS/FPTG28TsrMt
2FUlXYhwsqtu0zIcTWjYls1eiIgm/ZS03T8u/TkgB6sjjEJstt7lrjYkO0LP04I0uYkIAubdxG0E
egk4lHHhswPlpteKv2Bt/9Fh/DcXgUwE1So12Jm7Ut1Dv+wHgasEkGeEtU3DlojNxBvEj07KZTfn
trOzhjH/6tB5Rv2U8GelZlRvFTbqLjxbPSS/ld4AuA3SsjgB50cwRaNNPqyNLhNyL0hmjAsJfeMx
Lg6EMNRXTaljLQTxgII95R+5jrShHE9mJ4aWhPe6UDdvkJdv9PpU7+O348KQ5LEnUpdFXlTTTN0R
kBm9sw2gRMerBeagXHsOYkLE98MS/T/OzqxJTpzbor+ICObhNYGcai7PfiHstptJTBIg0K+/K7+n
drmjHXH7yWG7XSQJ0tE5e6+dx5gt4NlwY/qsH8LOgxKqEL2t9Rxix7bB+cyrG+9n8qJNciTQk9OD
t1o2ulNTBe/qWhOeaNWLKU5Ku0CGeoaB+k/397dVAO4NnRdOsrjVIQW9ub9y6IQzok09Lq1qCnjU
8Q6nvploOVRrxWC56Es/hFukIJkWCdluw9BHdopYA8XHDhkMh19dqicHcToMVTvyxszbd1Ld//uN
/P1RdNkdiedg1cIc9fb8Hw3hfMNmR0eL5k/Wij24zIv9idl98uDWuzjHk7N/D8bhtIduffzvH/7b
pkmBQ4EGEC2g6xV6t4v7x3vgy6oq2rqOjon2rFcybdbnsErs+9bh8GDLYvqDPfeNZZXFmR/IuszW
ELgQ4qI3jxcNBhU6FfrkKupB61vedhKceTOr8e175pP+QLp0QHS5HGAylYmdt1s7XFzBQhRZc/c4
mKjNMMmoO68LxtONOWLlvaAb0pUm/lxFo3/Qu6K+ggj2hxLjf5k7v760IP9inw4JdUbAh/j1dlV4
vyx7qbGa84Q/ejJJ3ju9p+6G0ik/dhtnXgFDm0AQKD33wKMLAoL2OSOR45YqC8PsSBp1+afER+f2
LP96WR6bHv/dSKd0nW/f8j++RUnLZBgNCeH4xYTKkB4DLJoA3H+ooRIOnza/soeL3pmopj4REkMO
Gyy8n40XXWfyaJBiYWGtDxiRJOEiblkcdWft+k5PCTJoTwKMuR9d9Br//fT964Vju2ShxV/Pxb+5
cJ4Etw9Xa6fDv8FfnjAn9nm7hMlzH4XFl36eZjS9juhpH3pL7OSN4+ivi+rR0LJVexhnrBVJeq1I
BTjg9YvOS7EhKtvsW8WtnCW4eREt+08X/vvqzW7lklEJFITa7+1gXY9zhBzSMUdUc4SDlp4zfwva
GFqsV75AKpjJWImtr74ELle6lXofD4KIYXvrH5uZF/sP9/FfLud2NMXjig3T41b++gDM3sqpg5r/
GEZ6P5aFtx4Wd6uvQxioh0KF0ABVFV3jQSfXwZq3R+GY7oFfXCJ3L/8Qt/R7ARYwv+LtQHTAHQre
7ug7Ee5IFTcqnHo4Ca9Au8QoVL+iIS5ubQj3zitbeQT+a9+XoVw+bO0mssUnqNbA5CLvT5pnxsNw
FdUq/lC2/8sKxAkoZqQFc5dw0f9tgP94Wdy+LyNpo29G+IbkaqB9fUhCAtqerU1W0PM8gNyfrN2a
T4FrafsYWyQ5f0VOSgEkSHMcjtUWDc4D7Xp6yUUQjmEGuMneISGbqrsat/eGbIymmYlSUFTDURgy
qy81p5Y/3ep/+eIZLNyqSZojLABvltN4JNqZxHh8fX0COb9yJcfQMD5uTWkVBxko84BnrbvotXxv
cU+eUVmFZy8p1Am3bvCH9dH9fdNlI7Nh4uCTJzPvbZs95NurFk4GxyrszIXYkv6xn/k2MiewDeEN
npPPO2HSPdKgvAC8RkdJ2c9xt/XHalpt3Cd6gkLMWsHJpEyAqFaetFFpByI1dYeWAzWb9T4KVveg
uqr5OrkTeLNm/o6euPkiuij8+Id3y/ttceUI6/JpHMQ+wGBuX8E/nhfZtDughTA5urxgT5XTeg8h
qM1j0ov22xoxdS9bpJWuXSOstovkZ13q73wRY2bUXr3ONpiC/8clccAKWOFunbG3PYpmWGaXJMzi
WNIoupehGu9rnleYLL7J3NXZT6EQy+eEXemRdWHPNoq4A5jGED+bDJ+Mjbr8v6/pt7YJHWuASHQe
YeYQDflmBVphKG62E+Hc3IPw0950NVEZwfBATb/mlTVYH3wVdX846v3L80bLl2eNudiNrPkWRwRp
A44dHjUenpKwHnQkZ/QB0alRHfqhquvuEEwMn2vZNHejssO/tdd+g+NoGrKzg+HUxrN8sETS9uSN
9neBq0JgZiTctMbBeoNZVp2GbnVyq7HExZAC835Y3eY9G809sSwy+sNddP7XNPjnVu7ztd5eZBQd
sccJ5c3TRkg6tMxwtbGoTTJJiZAnnm5mbPC+SQixzkgGgK8LcYegOBbhsc28BWbH1s0Kl8bOkfOA
B3YyB4N+Y/zYAyIsM7dv8N1jGLfdx932LH2wMWbLr5sjtnxlHHEyDL5VusK2LLO2D98HbbV/Lgi/
ZPTStx+HzR6Y9VdrOmH57TNrcuYxXxJB9d54E9a+gteE+AXq44XazdfP7eK09J+rCE5sWPnb14D0
8PFAFJJDV7MtxNVTqtT5OqwOdMuu7dI4JMAk853NSrJeBpggp9AX4lL4NmnA+Ohkugde8cKtwwjb
NLL9KRH+NOhKN8z4aCHK9W6lyinO7gojMuvcWSk+oLW0FyqE9oVGjvybxBVN7i0fLuv0bkTGeEDH
6eQICIqDmh79aiVEXIxq8FJibHA/LToh2HmKgom0tM0SnBW83bpbinn6XBQ+uFPIKaSwGEtjcB4K
O+nThUCLx4YwD9CDyKDlWREAD47MEHDjxegXTAHkNbdX6T0BmLTsqzMwY8tbI6owq8p4AtA8dXZx
0ii0nJPXKvHKzWM5lIRfGcIyS/Kwg+iGAR7C6EeH/A2x/X+/129QXIxTbuNS+8bFY0SHNvlNl2uc
QoncPnDyzqkdIu3b/mhFkvfFmeoHz8CqPuybGI8Om/jVH7z2wvnRufzhKm6F9S+vBUvKrdl2G3xz
bPbfnNdtXxqCJQ2s6WacL6ItymvfBHYu4vqxXHR/8crwHYTEmm5qCb1+k6hpo4TQgYZUqnLeQ/pA
tfr535f19vTEx+aqqHFQMjObsN+cnsaJ1X8yJYapvdM/RbuBfVwi+bwupfgc4Ig9/vfP+612YYXj
pMYGC4vqBpd7c/4YW7LdQrlGeZxsyX2ji/Yq7Up8IboJjnkw8W6Ufv+IU668KNPBFLFxx3LMcnCL
hK2D3G9tKvMx3GX3GiRu8y7oRqUxs4YP8IJZIyYcqQcYZwx1bOXYf3qauEO/fZMcNsP/SYrYKtgz
f91OE38LRvRbRY4rx4T54EcyvkxiCgXm8HkhN2KvqmsBjF2dbOGZdxPPHwjqxdg4ewJHPxDhp/Sp
1ZsZMmflUJvCuRi+1KrRMHCj7jJXfeulDkaXbyWewyZd+7olfTeW/ZDV9jh/lD268YJMi1MR6aC6
TkoBmq3bodpeqg4BIdyFBemNGaP+cxUazcI3K/L3aN6hJSpJDiK0SpezygeI2yJf4TyYSxmLfn5O
YJuS3dXFwfV2vk4y15ZOkPeyHNYLJtzu+zg29XhshNuavOAk8R01US/Om2q8NgsTSeEo8MyoQ1g7
xr82BoA4cie535uW1hiOA74vmnbyBwuEmN/ThJHfK9mHfJNLWXGcqghUu/aQEZDtroz1MlC6waOI
PWDosV0jyiCEWH/zYde7R39rmo4lLXT0aQlvAyaULn15YSyGpj9kbOvnglACGEZTIpbDiBi2xqZj
gvGwijrWZ2esRX+NROLvD3iiFixv2ownbeviwXVZ2nd7NLd77b4WQ0JBtBMw2YJCEP5fLEDxcxAk
6Opm8B6ZtwHmZt7YuLguO+9MX2x653tzb52LATBM6jUBDPGARu2Ttrob7DhooXIvie03GaHm7pe4
tpJn1cAxSCty7+ycrSiRLMPKvO+xpmLrF4F4RgkJothq1/UBe9Qs0xrISTrosFe3yEzgasUQoTdH
XR6SUouX0T3yp7Bqg4rG8IEIQyPeRZKQNur8qLpuOApPkSPL/l2NZ7nLzQaL+z1J24t6jqKhX0+T
z8ZERldl/Wgbzq6XEuvLlO8w+sI8LPrpg1USTnFMIDha6dC5UmFmmgWOktWnSzbXtbyD6bsPudj9
MOI831YIJAaVkMZYh4menr21JtXTq3cYEg3dpXsksa2dRUVLplxgN8up46BP1q704/k0No1e79Gs
O/xh2y6Srh7U5iOSNch/gxnFa882u2ZeXxMLT2ZV/4xNBH55Ey+WALPsuCQP2Ty6rl4i8FuEXTZ5
Ybb6Ff9cjYd9iYvt3lWeGd9ZZgz1QfBu6gtQfs85uEbv4NMwkBClHS/wkP2tvcESdoBeOS84CU+z
N27iZNwWfj1+yTXTNPS7n20wivpga7vyr924hgxT+PvTmQCnm0GrthYvdesJvgZBFYGfY+5sl1TT
kDVPPHp4sztEfoSnVUIeSzJISf+DUHHvKAAW584qJhZ1Ti0c8nTyFViRCtMOC3hWkWh6zxepmLO3
y3bBhWMFhyKuk3d4QZ3omQVl3TOEp1sJM+c2itFMQd8LTaieAOWrsrJcojZdHfbNh9EJ2u7gl5Sy
R8eXhcnMDjoSQaOvfVy8ahTw9IVDSo6/J+8gO/vOFT5i8I7ocf0jkMvA8jYgIoTzGHvq6GrRVecO
O1ELOd2HN0Iqg/ziu6SOpyMBTxMEk9HpMdACtDiwnYJnATroYBF2m2XJNf7tjy0BvT81sraPfiv7
CR8+xHpgGMgC7iZBGgL5nToO8nLvYRu0CyigFCMyeCYv6prvxWDrOTckLn4ENI23FPEGqXPtRrBt
tsITjE8CxG6VO6KcMaPxxMzpAiVtfokqPugRsQsV4+aCaAYKt2138DXEXw0U7C6fkwHM3lQHxn+x
iZ+4auw06KJ842imbVKFD5AxKxxaLSoed6lZJ25hWAMcZ0fO+RSE4oxTLyLuQCy86nSydZKV60x6
aSDi+cWelvmDURK/n1rbuXlIpkYhsKVfQH6tp/y/ubtBf9dxwHJzRZH00dpx1qZoncy91kr99Dyp
aDebNRa5B6zGvhAKLyiCyYkKX9HCWkWGQUi7p23j1T9tVMRr3oit/LDIEbdgzNTOu8D53i4WsOTl
0i7TAKA9sR1gN3O3P2w1WG4eyiBscZQ6ej2UeG5b4D4zRVpsK1I+yQsyOdnUN3PoWt2wzJ43k0Er
Y3igXjAEWdtaUwlT0nYx8pZLbGd+H/MAV6r0rx5ugv5qUZ2mQdLB8J97M86nHSWsxlhiu+9b1Mn1
OxLY2MoXoRN5xVplZlSy7UzFNi/vR5j9d4yfy5e95R0lMqRxntuqC4EVRsN2am17Xx72QW3vIk9h
CVIdfvEnmBU6hE0Yuc2hVT5LbOWb0Er5LMBkxFTrKMP1WFH73eA6qZlslBkNsZ7XKow6zR5du5+q
ZbkFkBpiGu54DghgHgIxv+o1KkxKmqCOD6jwhGTR35wodzZvBBvizNtw3Jwx+Vk1MfcldidalPSH
R4UXECY40SgO/0owD+NlW4PtzkC1XrL4tnodpCnZBWcqArIxdukhEe5qmm/JQu9710jqslZPe3ls
wIYMx5nfwgW7+pBAEtk4V+n2Ey4JXYmP+0gY652m771fZBwJIORupzucIvjr6llQ68TC74NLERrU
H9YiIIhAQZkPEbf1sUVcGKdR58HPBwk33+0R4b7UgXA2MiMMTAgJEOMO7IVh9AnXarsnl4TZrBFy
OY4A+mmQbTSYr0Q9shH2TEKoCmoaXp4y4Suyo3lNwwBG0ftOVNp+7BibVXdLuYTf0a4lIyNvd64O
RMf1xHBMpeyQOU/zt2r2cRcHi8dP45RvvmCqj8Z8XRO5pvFgFAgno9Wcep4RkJO2aX9t9tDMOcll
249li+xvkSNeSt4WrmuCLJCyutBgWjxBdvI4tMvBHmzvpdgNZohblxtJHxMo58Fq7ICkmLK1HsCS
0i+PEpz2/IzE7s5kZnSE+foDIKgaj30G4pd0iGKP4+scwUw4N73g3thOV36o6b4e6G+2y1n7qiof
VElyCU9Kt3WpMw5kWDYzqpYLPZntAjjUnV/N1o/WITKT/zPCIeMcqfks+8VYMhpS3vewwH9RzS8k
ps17TgoJTyolBdVRbyrKYaWg9HJSN+WQVtNM/qgZyZRAptr1yPEdZz33mOrWI6tGqHIpVgwoUYLz
Po1WWnLnQu8x4vfF818mPFLywPUTShToaUknFnLszlrfuFSjP2ZFgB/vQnIi8DYMeBYDwZjIlUXG
Zv5G49N+GEipRaPO0BJXZmzU8Fx24VKckLTDv2wdryWLIHAwinhjDT2H+ic51qDRzCkW9UwDQqkq
OMEsDbvcYizaXPiAYfE6LI17QYBWmIdJ77p68uM1kMj6HMs+tbvr/E3TydPXbRS2BcxqtPJV+J2b
R/PGgLJTRFHgJp2jcw8Tr+Mdrb1vLacOIigtNATZvAkjH7W1U1kOo19OZ7x5Ms6KyYmGjJd9iPIB
lEBXLqm3dyBnqrAS30r8TR9EEvc6c8MlJAjbF5NLKr1iTWeOpspDaG3RF/D8Zfw8jn0jj1i9WIdA
e1TruZ6WsPxsMyojXV331dO8dO50xwpOHyaq3O1Rx13SXj3tj6jbGBGalDQn3RxbmMPBISnNou8b
nxf13jO0OZ706NfiUndwc3KXScNzNU1UGNUoY/cAlWxgrl3Hlb6vEuIk7qaavFDk0OibToNaQPyQ
ZWFl00DSRlZ7XvfKI4+ipUYSi+YKjxuHsHryhyNcU3HnuBw0szXYwyj3o1HfY4PkEMEeDD6/1PZa
0H3x4m8zkehBXuw2CLVC4I5o4m68FL0zlZloaKGfbbsNXidvcodz5SMYyzmwFM65AmzUHxivlOYW
KOhBKpsBCeJFDFtNzkdjvtt1i61C11V5RW9KVtU2NtxCa2LL1vB2iWtH4TSBVuotK68ZAed4tWrq
nbmcfpb+jUGwCUtDvwaRAprIdN+9TXMq3fQYI5SaB/JNequbfm6S+u0y1DeIWAANkIP+tMGn1cNQ
j7llFWVHCitmtwP5HWB94igKDr6aIG+vbUFyQ9fPZrm25qaLDTpfvr+9DTqdOuwxaaPL8SPzyumd
wxNdZ4EBgI79b9Mea3O82SB2OIqRIFQ36tA68Emg3HnzaR62mnTACmWgdpzyb91KEoenZWrJffQ8
7zqLqAtz2x/H+mo1icYTjrfIz/wYBQimytXNQN71KNZma3kuNT7VI9aT/pvTqJZ8+9q3mzvW3vlF
c5QIc1LLgh9Trx2rhCTu2e/I0evu6rnsz/S5e3JE8RUzgPRsMk0DQwbxRuV96ITcjuXQ6Ph9MqP1
y2IzMq9QNkeFnI4+eXnhtqseFqIDRbO2RuAZS+yb92u5jOuFiVJx342hDNPGdaSfVchg1dFxJs6z
sqxFnIfNEq1AkUzUHOuS54H4kb76tkTjFKSxI2WSESuikIu6fOguioHxFLHr/6gXqyZgpVvDGzZv
e0ffrnqV02D/xVPREixPhdQfMPiM5kIpP1eP5UiwZCYDYmKVU6mzv0fCA8di3SJk92rYMz/Sansp
qC3szHUJMgUPWuHLDJzJcU9YHoDgtRRw0X2F2yy+j/qJyxl2tSZpDQUmyWTETCQNXU0kJam3kXry
OqBBKdtBs1J57CRjbLTtXn00XRvObROzTtRTAR8uUW7RPVMFtfe9H1vLfUWw7TmhjnMfcARHC9Uz
TJtnklBmFzCWBa/ArV39Otk1DQPPL9V+Gthaog9MeXqZE47SYsworWTOPZLEvKeRxPDT1iwgQmxg
q/WZNyb54qEDzQvk5GwCFC3mkrgtxNWBPKUwnUCflh8qDLKHG/F1pMTsomsFpJMc32ko/ZS0FbvA
d+86w9WvZB0BNzQJyxODvDPpuiamLUwXyIPm5D+qwQxD2tQok9Kh8Yw++iqpCCKt7G96jmIrXah0
rjfIugaNOggIlkyy77FRBsS76trZ8yl2RfiakIGSQzjTqFVGl1U/iEY13wU2ZAyyOGXBRMqU/pD5
laPvCrBYQHaHxYFn2otb2xcZZRhhfll1lPIXSX9D71dL9sM2hsom6D0DHWv2qb2Me5sIbG6JTZ88
6UG+DnVRvEj8avHxFiJzkTqSc9YUxfq1MjQYjhMT/x2wB8jap4qAgeF9Mi1W8kiSLrhUetURzXYE
2GyTsf4ik57diiKLsgGEbJT11VJysCnFSm7NGBVkbFlUzBfZ9IV7iXaffBdrx2B7mBxVTefN3NZM
C/daT/nBgfkStwt+5EPYKfvjxll2z2dN6ZOvBH2Z4wjaTh/U2BbfyJ9mHdw6zlPMHFDeZ1ZcNOAm
wayemT27gAUM+CrsK7TN7qyg9uwn7nL0vQJ3XKRhUTSQv6dxI3d1w/GRdcY4f0HSVqj37N2sL8VY
1BXuYdBY50bUwSmCRtZczKZvh0Q1i2vj961zcBickI9unO1zrRPCnzYcfuyDZLyXaVLxtKajUyWp
BpIGER1EipfVkS8/mbCqiYL3+MiHTU2sDUMwcnhdUNZWR4lIjr0p2Jb5cV4wgKcIa2B8uINVP2wE
t4Faiqt4ukSS4/BTL+z24za0zTdvbW/xdJ5vl1cWXJOkEuoVQ2EsFlSPbRO+JAVglZ7pkHMYWmE9
ufYyFQfTO1K8ju6swRqbRuWubNvL0LH+E1gonRaKonBJQy78FlT7Ih6Wtit4tuJN3Nud5MReTOvo
XwP+jy8zo9L6gAfc/57Q6ivzrin68cH3aIcc3bEud6ALnO3hZLWGNh19ye0OZKxvXojAQI8e4fd1
U0UrHsBZ1Mg7nkjNSmyFa/TFU7L77OwVo8iel9N/qq3GBGkx74u+OOUwPLSV1cUfJSZpJB5hJa+i
b0e4m9SwEJhXRRMwDMsVriDqUBiFBGvdQC2D+LlGYYQpyo+bvznRD/1pHFtTPAbbzvC1H7T3fe03
G9RC4MSPBJDR8OXS3PgEc5HrIeiiLWAxBtYL2j9fnugZkTodxQXl2ia0/eAYO96z2i2pwL3I8l7g
nkRkwOsy+YkKDqJDqbvGPt9Aleq0rpF4rsYA7OFGq1hwJNQLla5ZEg5O/XonO+PS6Iqqip1sTwpS
2p19ggbFJ4L7NNxIpMXEOP3AzFsNuE6j7icSG3OJxeJ8pyuIgEUUMeYzDMgQEw14OpIY+s+wsFuX
8xIwzWfoCe6XRm5Q/UOUjISALgpc2FJ0M2FxuEQMVZal1LWylV9nY6j+psmtoxeCqTY4pbG25KvH
thTmEmFIf5QmijdWx8ITGd2IxL/ai4FCQJEbQwG04q56IEIUyK0WsrQyq+ZsQ2qqry9Bwc4FoyEe
UZbPhrpt45j+Tu10Mq7xPG3ddawm+wE0cP1OA3SiAIj3hoPOcCPtGMs9STC9kE3rmNpyD4RF13Bc
tyLzy5bzI+eZ6rkco849jAqS44EGRvTgw7uargymQxBlnt3rxzGRkXy0oz0IDmR/rRxmQE3P3xar
haqwx1qehgqNuBht62sX8t4gtdTlidqwn+mFjOMDqtQ9uRQIUhtqBYvYbsh+YsiUAI7FOz+v/q1b
EcUpbT0TnCaE1tETcD38N7MZSFvrom0PP9G9HAk99AClgajppunMJ25GMDexq/ICh9V6nYQV4Kcu
PNtcZ9dZ6nMt2jC5RM3aYGeO7YLmQ61i675Wq2yPgdbEkRUsZeZuhT/90xuDlRobj+pEDdEt7sna
B7egTZF0wn0ap8q+UFECuZ2hoz9p6iXnrDs3QrruJFTfCU1P9XVSaGYetfC0uG7BMH4m7TT6jg7Y
rdKqnyv7RJyd877wZPmyFjgxUlvaisOCbJv9Dnvn3J9U6QWplOzmh8kekW3tExGjKVzbZb8PqPM+
GTtkU9Kl17iZCoaYuXJo+IQzSWtt5tMx+wJ9MP4U9dtNHF/Qe8o6joLw8hy15y118Peh7arv9rCU
Xwt4i/s5tnSB+ibs6h8095aLrxcnOsIy2Hk0k8m0h4oE03cYhYBwUOqFdar5Zmj2Vu4tyaYE0UIP
1FapPwXy4jZO9GlqbfOjreUsLwqmqEblgcn+yPs8hqeypjfO8Gn2tvPUtkTyDsmt70lLWFcPpAKz
PkVb43AmjqZmCL8yq92Le06LfkeeqLM4x7aHhPY6okHyONhF2/ozdIGdZm5dJl7maB+hasPz5z2b
iRokbUmSWzOKN+UfG8JPH1S7Mu9jHNx+G5KKnSTYK9JVNj86gX2Pe/qOnvSg0AfOiVvAj5kcMj4O
biBpHcgxwZDQFLsCMc1XIh6rKNTD0TCD/rpuOCmecQbBkLOitY3uKB2XLJxYaiUQOes40VfTwcGb
iiI8B9Xa/RhdFVSZ5Y/9/GMf5gVBj+52kBSyXO0UeRTn+J1QwvbAsb9NHioaVS9F34YjMzH0HWnC
2OMTMLd6vy80JrozgXl1xsbEPkAQKztWx2P6URXOMuY29vpz0kCWudbLzDjfq29ozlL4i5thqbfF
31tgmjYFv9KNxyDoQ3PXkAFemZR+uF8gTpL6XA8MxzKNzP0Hp+dmz3bHtf5O4p3z02gtCqob6kT7
3S0hoH40mPoaXl2ykGrSSML7XnpIlLaJBn0aiXYgiFO0lpuRRjS9qh5s/6EDuUeUQDXGcT4AYUmy
piaqMF2qDRDgBqYCgWPsdcvJgrW3Hpxi1bhgUUdHud1N3tXqwNWnNdwHMl4ZxmcBNCPvBD4BnamN
SjLKmoFxN2xF3qnPWhrSeIOu9IoPzNuGJ9Qhc3CoFjm3d8s6enBu0W/XJ0HKK9E9W0iJUYauleq5
lEvOb6hDg0v4rxjrUgLHbPNJtJqsT8SdkPFDLmmrM1bmouCY5bKU0UsmQwE4WvtaVsyY4S0U3sUS
GiY/RlGPKFjllY/13MkGyKKa9Ym7xCazF06fsAXgreO1iunGeWE5qkuxbhCNhb/T2FRhi65FL/WC
1NffwzCjV2g1jIWQwGcDc98lM6GkF7c6G3BHGdQ1JwvZDS+4Gx0SSS2zRt82J1TvJxa8zxRMS53j
GJxcBkSz91C5ZFPCAt3Mx72aYueK/rdqGSGsXoPy1bOt3BujSl3iZay6bAZr5pwDgh7/oq3AvRor
QrAz7i5wMeHWoz51nYhPqmISl0L0E8lpRrfM8WmoS4AZqtg+qi4a/ipUoJmfMqSMgFdGxVmjJyak
lEMdCQtxJCFX6ti/g9tnmLxa9McO0L815VsEvefE275A3Q1GfHVqDcKfnHym7ZYpMAQcMISOrxiu
kIwUQ8N8DdTqQA+6KZG+bM7S5EyR4lsb1HWeBNUiGeU1MmZGiBWiAprK8gE2G/TxUTtlBbJy3I+V
KEhX3fgrL13nrCKF9NdWFz2I6t6O4KjfB3Uif25gw6bDugpLXKnXBG0K7PfHlvV3ORLnETfnbqVf
QyeNsWlWGa37pyqy0SUNfM7wRHx56B9jwcyPmUEt7xkX0hfs98L9uylbj+uJbhx7Ib2iPgKHQa7g
+R3IyXphen6wPPrVqSRk2M7gNntwLIlXnA5ArD2OUFAK8mnZuOPdFhRXtY12masptL/W/ToCuN31
tv5JqvYvugcfjT1ujxv3DFrEr7qHsrU5ojlLkg8FPSRFDyWb12C52la94hccyh9gbjYm0w4sYxod
znEbILRTfXnXPYzJ2NDGvS7GhOd2kISWrHP1YeSdpWwvyy+OLYLcVwOxIqS4qQ//LTx5KzBns8FU
x4WDu0KCEr4RbYhuF+HKdARSuu8fhOvWlyqKEsY4q3cRSjA06aONPinDuj9IRqK3+ku8t6hEOEY5
TIP59ZufzVDKxH47wCMOXPW0BEjSitl3XNjACeHPITvWhhqcaXdzUkWsi0yG4R6euoj4uiNmBpAN
tduFcIPH3g5Qtse08jlUI4nTgKtZdiit6zs2uvJF6U6/byJXm0enbkjJokrVLaX7iGB5c4C8ML8I
O2JCI1pyRO2MqzxWaxGTwcqwh4EKQ5kgl8XWjY/Qy6tPEKBvnuzJ1JfNWpGD79OsP9SYsT2CZ+Yf
HvKllAZu/wnR6/LMYEMCLmo28gyqNUBrouaIsAGkpOSAVDa3mi8prF8oTMz0rWqKMM5s4Gn6gGuh
+WY245I7RYlt9Z9pMuMEv2EbCdkNhvZHZ3r06M7u2c8L+dFMvpHPra9VSXrwyfGRWbFCF8PXYItx
GKtBW19RqqAmt8sK2DvIb6LCbF5sGtheWzjHbp2mL00Iw+JPCvvfFF+3r52IJfcGhLjZGH99X3x6
u3vnRdg5hTUfWWPjQ4v96OJy+3NvFk6mwed8l0n7ZQ2n+icxgNGxL80D1D7Gy52/Pumaa/7vF+E3
B8jtaQx8Zt44iv5nB//1sipaJC6twu2I6GR8ZDOzPyZVM598YCzgQyd1IsyBeWKcyFt6WeF9DEIN
QQuRbuq6FWx0V3feH+Rxb8W3XBSvBveIpECb2NHbK/QPifLsjtNiY8o/WiRhXmUC25bzwdRcKhbF
g+aoeQlQ2PzJdXB7834R5QFcwLSBGg33K0DGN9LAMJopnHyGV2qkiV1LReXZ+vIR7TzyEfzNTMw4
M7+zJlFfJ3/9xD8DWTQmOrkMIxvk6f9Rd27LbSNZl36Vif8eFUAicYqY/i8AghRJnW3Jct0gZFlO
nM+J09PPx5qJnrKquxx9N3NREV3tkimCycyde6/1LSu4dwpziLe+oFb6+4/qX/124DzYa+GG8YF9
WEAW4ueCqae1Z4e9g9g6DGFWVN1NK0o9/UL4/hdXJdXeH4GDeApYGSg8fv4EUobKqa0Vm7Yxym96
6KTCbbsO8TiZYM1XarUua0ScyXa9qS/xTX7Zekyjky3+T9+2B6YIeycqSdMDS/HzbzLmYztLk/ij
JJvHx4ILO1D7LAgiv9vy73//Wn89FnyB8JE4MHExG3/cmulFatQU6ba3vZbruIccNKwnkgrCxuFi
NTDdfdE+93xNMfCL1/6L9hJFfoCQ8CKExKnvffh4h8VPmDKx5snWvjDBafj7YqrAAA7lEMPCNNJf
LCghPq53vPN0sAUWK1wO5sevWcvFxfAzkcQY8pCqgCB2UjYls4lHu6KmtzM9HbVyzQmxX9EBLa+t
5kDbios9VyLzWPuSimSmpae/mQTGDpEFXhhcIIUA64Wevx0nVIm7pCy57GVy7IeTs00d0IStYY7y
9x+f9fEZgi21mEGQP4PGm0XzQb86FgurqEu5tiNt/sZ9Z6vh+WGXZvuvz51y5q+d36GqrFb2tMpL
axRiAT2M/mKI5fh1Qm1PNH87Zd5obdi/L57Kf8GS/Fe/5KXwwJ/IP2i7Pyxo9OBVxVj7oJvGs/Zr
men1yWwMj5CycbGGE2Y3Pb7+4tF8LNd4NCxRQWwg5BsfH/vPr4pcyewlhJ9DS9DYkX5PS2UmnUdq
tCTeGJDf2HCer/qVYUk415cL4wzR84rh86/sfX+Ykf+8z7oXcBiY3D9sohfa7M+/izJE1piMmw6J
ZSKna1ADnqHNixsHjrN33bqiys4bd77ilm9EYh1w3OUeLHtkkbvCY2gRBrjgyWPIiC++RuDKzALN
WG+dpxY+a7SCtEdH1w9s40YxOLfMU8pt79r+0B1nwXYWkq5mpldiaMH6ZQg2QncbaBa3i8j6mwpR
g3cqJPvcKbcKkVw7G2213TDT1Qk3OcNDyOjHCcYKNtRfLqCX+JqZO9Y1YvvhxQEds35VW27md01f
08ZdhnU7t+S8uGdb9tK+FSPCJXIZTPdasdTKSOoU/10DDRzVhp7cJw9Pd7Kbg8qZ75GypUtE0xIn
RI/x9fCL5fFxK3A5bgmnDhws/JTEH3fZFQwlXcbFhC/PzAqmQNBmId1ObGXK9CBY2R1ev6hzTH/C
6JTaBgLA0p+jIMl0eTYXf0bj05n99ItS4OOpxz4sCCh1gwv6Abn8B0MYtk4T2JpaDxtRCbtxVC1G
1IJvq7o4U39hP+Mg/bAlAtvAewJQhKsN9Yf34dxrABtWgzuqA0o1r7sIvqzmLmm64kdlG+0a25gg
kG7lqMEeNDmQz4H2M/+kaQuqu3XCgHIotHLM35WvuW8vDuKiB7pu6W1QIaOLVKBAfBdokKyvjVGX
y+cuzboy7iiTl7hth96MHbKh7J0zm5T7wwr76CZp6LJjXPnjgTdAv243M1FTpHn6eewtMwDkpJgN
ofgxp7CeNVDa9WoYZLk9eRZy73DupM0YD4CJdRUUQX2QBha23WUc+hJYif8OQZwuirI8wHWKrhyF
XT2uRgyXrfpdVMo6mJabuKfSWlHdYspKiOAr8ClhrIdgQu1vD3dItnuHcTm11YEBGGjKIV21y/hJ
aSI8bWNKngaG9AeXbnsZOWvVvC22OdV7NEc9uSVp230OeoEBpesM/aNtKi9st2Au3zg76PhUsL2r
F4YzoovGNLMIKMjyJKIcsvsvbeGoo+L6VB2ldqZHu2ldCpMkaZKj7SXLd5udlS2+wRIf2YXWn327
DubjzLDQ3jGVHl4uR1YQdihK08jJZxJKG5n68Kb90v5hlYI0nyYb1/ca1eQnuyx673tR+MjPjbRz
6y7UBGbkOLnJAAmzwcoZPbBYrlcakgXpZfPihh6hykuMvKbsEFwlei+9qmac2i/0FRn5cItB6qON
SPiZCS2tqAiUXG0irfgtHNPmMOWJ41fxc3VwubBukWnp+qu/0P0NvWoS9LPcNvmdA3JrLmVbauSH
ZiEMFJSv5VypJV/FM2ZZHMZiGwl3svrs6E3G5sfo+Hx809nMQB+afOtfldCNqp2T+sP7kk+MGStL
cY/soDcYIYI3pg0I1cb53HEApYQ8QNkKDe6/zRV9Ca8+p7pVZCw5a3eis+5hwMq8dAkbO82+jXmd
t1iLZ5hvlpVVVVT0VsPMYtq8LWLP5mNIa0ciHSbrTeyYVqp7kSF2p69DxuDOsGdGiEblrG1ku0P1
CeQtfVyrXrKzPxUSu0DnOu9bTkolYw6TbKK5SdY78lOZ6TZsq/4dnXGEL2oz7pfG61+5/bvBpTO1
sgKq4ZssNkfsKaO463g4zKNWyqWMVlm1HvPgdAJxNFlBJOqK8mlOE6HivLezk2sVVhHX44S8zqjq
z4Gbr8ca2cB3NCTd0S38jCmwKMBetzZ8lGNt8wkCLCnRWOKL8dtLDvq2RblsVj9kPmhfZ8IJOKWn
GuHv6Awtyhz8sBTfsBROE+mQz7RjNel1Y7s8mlZJxPRUtdY1Ek6j362j19XXNC7hQ3qb5yWPs9jS
4JxPA4FmKFlYpH6/ia8wqumoDRmGwZCGGo+7RqaIh8xS5rLrKWOX2C2WhZEVZLqeEXdS3Btlma5X
60JrC+FaLkZEXXQ6sOzgSyDkLxl5Gs6WISwKFLtQcJHveIkcrus2W+cYyiXBLkQE1g+o9LsXSZPM
C5vNcR6zaXH7yPZVc94ubvnQpESwd16BViTslmImNYZUy5PvT3JXI/1/qXSz1dFKuuS2I6daLccp
98sXyHvmEtF9kYrct6quIgxRJCT0AZF2q6AlMLcCloxVZ1/LAoPLVVB12VdMi1hmkkDNhGaVW/us
cnSAQNq8hZ2PGWLNqihZ2/z1/tOcEbDBGCjJvxCqgy0PWfdSxhtKn/0Gk76LvaogYpdWtpkQeJdn
G+pKka8Po6z6IE5KV97XrWLEUcu0eRwS1xG73qwvcpANbXR0meCM8LkDK6N/L+RbW1C3x1O1ee3R
kuP2MrspZQixZyTsQe9yv5QI8JGXIFHKd7TwcSGKkfzDdJoFMMa1XVUEUFjs14RWaGQtgRMb/B9N
5LUeAtzUdLo3N3WokRYCPewdInnvYS4Wtp86HZPfq8rrvUiDJGL7gY5+h7zNwVOy5tvTBsmrChfZ
i0/UbSCp3Qn3/xEy2EW/HuBPijanb3ZLyuyQ9pUwRLiY0qhJ4jG98sysaXnOF2ak7OPLkj6SClV8
7+eN7Diz6dIrt4a4yYZlaJIYl8RyvljMVYDK91CBTvAWDHyUruI4Yqb2xSpqXPkT+r0mZsDp7syV
UQ9pBkv7pW9TMe16v0aFzjbFjFnCIITnsQZyu+9qU+2NAKFStG1mll2tI6VSiHDbMvdGa1dcTpkC
iEM5Yeub7cV396kcU5esVIsI5nQQzTsOtwH9S9nynNOOXAzUNaXrI0H0YixLp7WHt4CbUuME20S2
XHrYTffmM3o1afkKe47cdSHBcnLtRH5uB99e0FfrybpfxOa7T4nL0ovw+nKogW6itxVMCQh5BzjS
Ls8T9ShyzDs4vqfl0FM9DGzkWLMu0Xg5T2Sk9em1pEbel1Nv3gYDep8dj1b/bq+FkZRhoYzJ22fs
EvzMbAUw75RRxr234AU1F2EOnKYdqTsTyT3ZOa2k9WTNa1Adadvj96JdP74V6LJqvBZdYj74JrlU
ng7A36E9SskE4OysQwKrv4xORqZpWiNe21te2lQMvAFfoWctLo6OoGJ4Vir1WLArv6H1zjMeIrCL
wzzg2UCuW2f7NVv0s5eayZtjbcFylfCRxmlRta8FF8Vt32VV8+4pH1FfzzezilrSdwwsCk1FNAte
4prNqaAXNs+ZZ6Lx4OzCd+GMWzRh5IQGPnfL2ePKwwzY2qb5yiAPKI9GrsDciQF43YoSPM8TeN6E
ia2xdN5+1I37aSzyimRdmbOPla498PNkWT552zqTMJQH2/XUFPA4gf/UR6J3JRmS4FoP/VgrVKyN
4163CezIyPQxOOyTTeKRXDIfa5+/CKTORj7moHjbcd0eMO+1QAaHXhIpmy2SsN2iWpmuu0FO/gjg
xO9Lrzo/XLNWyEO+FF7POh9o6m+mh5Zz9FkHgWo/WVUuFPIzPTxN7VpuVIyOjCpx6RDBt0+zSK0t
Q/AqHxcjlrTOarLTuqXbs1L4BimbKx8hBut0zTinewVohdPAWszJuTMYKs+Rn63W7YaAjq1ns9pl
V9dWll7XY637kOzO5HeHGOT3ju3ECac5d5pzvU7iHvMbAx7MzmPhEqVj18sub7slP/kZaM9dUbFZ
X8PBaNsL0jRvY86DTMZitmRyy5d+89HJTUscjGxaNwaT95vFnkaY50PmuJ9ko8gyslLgnSe/5kPa
Xa7SiEdSf6oi20RIthd575C8Y27rLihMifomb/wXQy2pyeaE8CGsAcH4V6kqUhy/a7YZlBvAfwhT
QM1bhx7jmuA2TbhH7CxhbX60zEW33RWOuzREpyXaj6mqiSSjQE/IBU0bjc8f1IO1ywWahhh9JDm8
01JSKCoTc8oLccGIPsqp6SyOLcOwd4OQ4w0IaaM6keyRvW6mFrSBdZe9JS6fdYSbRo/XjYUs9txV
dunegThypx+Dk0xTXCDbn451vskHI8+kc6CiGtj1EbQtOlxRfFQxpU3w1UplfbWkmemH/C0ST9MA
5OY+G1KfEcQkajMmPpT/OjcM3GzSyUd1nUkV5I+lOxOd6rJ7TcfZL1X62cN8ebE/traKsyI3q7ts
Q0VyU3WLW+5xg6j5xZpUy3V8WP20RvMM6scr02Q6MMRr1GMJDhs7QDfZlmbo4w7r3iWNNkdRuJQ+
o9nUugRcDwFxwS4R1DPCfWO+h8fa09gq8+ZBjQOydYKwuzmyZ2ZXpDzTL/0iU9k8IHbE276lSAMo
L7PqxVxVFvwqIeOvPSQqfdQrlu+5dgA14+cOSq0yB3mA0gcEas0t0IffWwx7c8jM2Ny12fIrGO+l
cfbnjg2kEOYEcEN8AB0Qtj50xgMu3+W8rvqQr8X0PJAwEHES5I9zOuo904pER0E9v8CV0TfUu7/y
if+rl6cBAEyM1hGdyg9vV/suHWai7ciLnhEt6cYAaTFI2T/NMh2eA2tQP8qxQS/VZMO1YRs//r49
8vH1LxMb+iOIt3kQ9Gcv3ZM/zSNon659jznqQLum8UMcW3RhqMeOiJ7GGGpHF29+M100eGjoqS27
3d//Ah/bEpcuCPMZih2LrjSxFT//Ai3VhAnUfQUPhnocibU6GVlrfgl469e+q6evDmfxLzrvf0El
XF6VVhB4MJdxJWX+z6+qsOIJkvBAyxvFMxOb7DTNJIcIpKnZzswxNajc98+5BUyjROb9CEqi+kX/
5y+PHuqd8weWAGQxKUOXP//To/f9GXMwn8whpQxtCGkE4nY2Zz3NEcDDbjt3kKLqx7ST/fcqUOYd
CJVx2P/94/+jcfzn9U9RBcQEVAFzWJcm2YcnAYelbiwLWbjX1osbZ6n0vpl9O2/fe6ebp0dUK8KL
eropzsUSN/4QFOLZvoTNNN6M+WCVN6WchXFf1EEz/JjHtsTzm7meOivpFdsVFcA6hVMwAnyZ2q0k
I731FvbuFDmSTF32W6NfdVx0qGIiY7RK87wtPhkdS5c2876Vpptc5bCrqifcFrJ5QRbui1s/1/gs
nDTR6ooWcAvnwoVGdVV6epZRQeig3usmkCWOcQyGZJPJ2pzxBzvNF+buqxVrLarvOEVJP517NINR
CyfsM913i9sOkJTyXBCU7PyiSf6XuSTBLJjy6cPZoHAc74+0qj997ibK2dUrZoxkUJx3C8KYfdKQ
2eh0InvO0YFcO4QDnzTpUGFDcX0HPJ4cwvYyOtdrFjVm21z9/Sqw/rIMmIMxf/MBXZLtSG/gwz4w
bm2tDLBz+2DwwTrNGMuM01iji3se1woMgJ9MGCERT3aRsoOtjrVHYXTb0y7jK1KDBn1eCKToj6ja
VvOAeMfqQjnR8/iOlXp49nHJq6s1oV8Uz7VB2jSpDkg8l8V5abXju5SuXvfFGPqS5MMc2W8JF7fb
q8rckispcBKEuhOXjHJRo80Ai4HgpUpWSkNi6eu4zJIWsaAuJu+MO2OuTzQ/HPkw2/nS7ksJTPaT
P7qqO1J1Etwd9E0qiamzZyMcjdy/LsAdyh2DVOeL6La+RN3bLT29cp3UX1vLIw1jHaXmoguvo983
5LBh7sL5xg2ZbB/KzHF0kFxYYszvV+pU78Tth3k3nOktj9cl7/WdK/qaBmLd9Y8yR5mPacGa1qML
98d91haYLGXkNtop5Bnuk+KDep6nxn4dDEe352Gh+xITQilTdK8iSff1xnQFWfSAGDcVzbbtS9Rl
2e089jP342HzP8tJrk5UtGp7HPhiESEPM8Td5ZQG6b5KDJpqnlPNGdc5HWAZznEloGVgFsaYMJhu
nSkPmh1UBhrm4CD7mE9hS3ZYCtdiPzi+fm1LRfT3CGHltFgKJaxO82GvF8J9I4o43kKqUxcB0wye
E32AHMIgqSwjHqDIZ3dTDtHm1JgVy5xwXHeKPNU28xt4U7T6IQsAFDNw1fGSA76g975WfXC5vlqD
wWsptzwgWvXX+7YYzDbMDG944UZGHYzyBSHcUIh0uVND0LmPlm7KE1omC7m47xLoS0izPqB5aqx9
YhUqPdTGYjlnjH+86QwmXEYKa5W84GwHeR4UvuwhMACfqnoreZfpiP2pXGf0YjOQxtNQLt5wWo0e
JZPh1vNzVQzaC2kEm/oXh9jHSgmeIWWvc8m6uWSl2B+kBADOWzPNNgVMCxaeWoL+YesJdaGa2Y41
C+0/HONeXo8y4cLw4vOwvA/nFbWo1pPg9ezKsD+BK34D24PsFMHJt9Tp529/vyf9ZYbL60HG9gPA
RsgWQK7+fD56RtCWMGEwv3kONhmvX+5SFex7bI9f8wqQDAyriSjJYGrCIJulRXy5WA6M2v2vwlWv
hWfW3I9dyRjXgygLKjr3ozqZs2QXIJSLKIea66Kd6usUFzT20kx++fv38HHqfnkLvANBaKLH/zY/
7Kpcz5JUF0D21ALlBYuBtfewQe1cb6PlqgT8M5Mu4LXGi3D4+5f+kDTH2Js8EJT00NY410GvfRjG
No1GFqkTd19nGGxQLxbwcIe5xjCWmI4Obmsx4R5CbYzSdXAVUg9jzreXZewcvRMj0O+ImhGQ08AV
G1+ercUVd0wMDdC2tje3dFlr7kZfAmMnd5gIN0+Q7n1Ho2VWRHHftJkXQMmh/fSrRNa/rH1mADxb
RCNsQRZcuZ/XhlFPiaqbqcWMvOY7l3bPD5WDb7UsfKXIz438F2WqfZnG/blOuoS9XJj1iNAoGCmZ
f35FBVoQ2pDqDvNq0vROFOkyBJsDpcNoyUEg+zk7e3QjqgOZ964Ic+oqe5faPLfYHLNiJSjWxFUC
jCNgrOP21XM9lHJEgJDhFOA6hu3YS20cTRuz6mej0suTEl2mjiiJ6NVnTRqVXIpN0syciiurzMdj
gYTjreVyGM+X4TG77/D8x0L6j5LH7tr3+tPYv7+PN6/txwCy/xejxS6w4n8fLXbT1ON7/a765qdw
scsP/e9wMWH+hngyIFjsj/2HCvef4WL+b9K2+VZdyMg/h4tJEsngPAbIXEwo0aRY/TNcTFq/casl
iIvMJNqYFvix//6fPxHQhw///j/g7dw3mFiGf/wX+9BPi5FvNjs/2RdcWCXzO9f9sBgxoQhQDIw0
ShvRUjg0PSgUTS+HdidZq124MCT5XQKCErGeiBUJOZVLN1zqclRXVCi5G7frAnCvghAV18p3r4dh
HLYYceaYwZpYzc9SbEjEK/cyCLT9OYiGqgooTvG37ebSqaod4OsukqPs3z25XLZeI/D21To6O99L
MN/oJKWB1ql5upM15U640IKvQ2nl6xOiYDNMMmJ5ONq7LT34Wvr7ZqK4iuTc2k/gW9me6kwzhzAh
SyHnh4OImdbFA4d+E46SNzzZssNZiZq2NyIGLrQgMeEbAEeqjeEVxm3NbuBQCjBzwBCGaf2hsaV8
d7uyMfAX9PhXcQ7mkcEFu9ptjLy/jsuIjTiwRwYRSe557a6eSUTAWOyQ4BKYxck321bf4rXGtOZh
m7my+7IiDIxxmonHWKjP5WarU4YkeAkxImHu9wq7ui1cFPARwED3q1GOzpdhsJklrXptzt62TGvY
opxBGB5wcsRt0MTWLHAachFsR7jmldvwbMR0z7CvIyxbdtNTRxYxMzW1rhRtTrJ4lFbwtELt+byJ
Fmn+Dzyh8mZxluKOCb39zak1KdIV0DMwpLg33F2jq6C/WVVlEToENJOPVzPFqsjE9cDXPTRy8nVc
b0yfBeyplK5k6pLxbfTDfd0gmQ00TsgO3961b8jsSweK5dkVI9HcOjHtk6e1S2GcBQweu3Ik865y
gkevMMpnFngJEGxykyX24XuVsZFc6s8BkAXEh77o+9tiqft7WIzbWbQb9PcAL4jeSRaffzS81nqm
O2ux/B1LxeU8k5+jnK7LY0VIbxspQ71yg9Q5xrzZepKuMb0irgG/Oiwj3a6yI+UWbZgcXZiVdHvD
lvirPORW3n81za2U4Tbq5UZddP2RYhq/kQ5cINhTY3Iz56vJa1COEs6OUX2OBOiBY1W7TJYyL2fe
Cl8HsZ3h6+IexAU8AvzRTMVZQ8T5+FvKbG0UvVyiWTWwnVKuQKQKG2wlRLW67q1fG9gprU6OdzJn
NB23yzz1OyCu2XvKkLM5bmY73ZAjok4OO9CVJwyYBG4zXhp1BRelE4Tm9ggeo+r2TsX4gZaWsuvI
MqfcCTdt36wo9Ha4V5YHEDsD15q5w4m5ZrJyoiodzIcqM2kKbV1dpBie+2KLRBdY8vNYeSNyQuHh
yf/Pz51/G2fJ3vnWtKQWqnT87///TieajP/+dPr03n/LEMG91+zP6/E7B4DHD/yfk8n+jUOJUoT+
F/g6cYlxmt+H8R//Zfm/wdW9eOT5M5dcnX+mXkr3N4s7Aspa/uByw6daGgAPp//4Lyl+o/8DPIUJ
HNEWLKf/5GCy3D/Edv+3TOJk4qMmKwPldnDprn0UGmf0zwJPsfe7fT6dCJ28QF4a5wTwvXm1G0t/
EVxMQ26G+AjX5Xc7YBtOxdjf+UOSXBOqIb8l2GiiIM/8I1P39Euac6t19CavOQRAgmCA8F4s/LWH
tkzq9EyXpb4PBPC8GbbVj1lJ84HZnHMMttG4dZKif+Sb391a0PNCYjv0vckc+WbBbvI8bIaKQDfl
8exoZye4XcbFiD+9D4TxlI+d3F36k8fRWivGKginw81cugffWeUn2UNKtI0i/9Z4viZyMpuP4I8Y
CbTV+IA1ZTsvo+tcLWMqrjckcHFD52DvYNu5bob5hrvWvRJWrBbvsbQSJsXC+sR+SZpCgJ9kHRd6
z7mdvAY+QzmzseIFVwNGAKLrtlZ8T2bgTFhEY1gnUVt6p54g74NTjAz5Of1sNz3RNrlz1dO8No+G
AzYrRSh6rzmF91WAWxqzwDx/qftpva7BFPPb6/EdnYA8ZGVZXVkbRr2SEgEu1rx+s/LU/CR11R2h
p31GhDB/JVnRhrcjjQPWI0ZF8FkEA5PN6usHEk/EDVrY9mmuzTX2YO9ceY0xfVbZUIW92yocjmY5
n9IOchgCdf2MSdOhh5PCOlYc7Hfkjb1p4IxWTi+s4hKMzbqiSegjQKu9MXmDc5we8N6ND7bdBvhM
lHFoE80osJV3jpGQk92M994wvhgTnqW0s6N5FRQUC2MvvCGLxFPopPoWk9GzatmtEXlEqtDfPDt7
dHByxktR3JiJaE/YgXG5Vlu6J4GrAUy2nccJ0p2B85JtsmwBe9LdAb6sUINU09MkfOa9AzDma6Mb
EJ+NXcsvMeB7hbngNog8/KPfefpZe3lxtlIfZAUeOzh3M10Lt8JMiLFib06EAqhLvGRWx3P3XXQo
xXWwzaEtUH943SlhvhFhKh/ibmmMQ+/OOx+ITSjSJDk1Oo0XlCM3fTDrKAu46rqDj13LlpeqyH+z
qG72TScTQO0pBHhIh/p+naE7usiw/DqIVo9OuUm0MdFqIE0cO7R6IzbltC+xadujQJa0wRjsGky2
Ao+3mIL3vreOBo3cyMvHs+UgGFtsLk2XGfxNOi34Ux21n7ipxww5z5PQxW6jUtmhGJriWRZn+FPW
CdcnPjbD3Du9NUSjDWQPm4sNUwRPx+TLBxjPY1h43dtg9E/ehI/S8p2HGsh7VGIBDNcJOt9gyS32
PON1afviGglt/thD1wxz/DU7j0GmIOsxWkoutaFHaH3EcLMP+SL0r9so3XOf+hKGlQk6xDGiYkzU
HfmzC+Cf9KsoK/Mwldb8jKxB0nPu9CctnJvRNy74FwORDsBV0L0M139AWz/2Ms1uXLXIZ6hgYteW
dyO9qZ2/ZsDosDRiJpzfcNBl3KJNXCnIai7dtuwcdMYeVugSjtJ4CbpLuAkn8c7s08/J1u/cMWsO
9VpdkcRUDDu0J941ep32Wa4c9lD33so0f3BqRzOilCF5WjeGbR2p+J8JLK0AL+SsybH9RNPre716
r57u6P6V7a2XpUBFypLklia5SsssP3HTlSx1t8c/yuCsM6rqhrBYhHMe4haxIQNIGNK+2RDirjO6
uFBoSdfs86bY1XY5x03pKuSi3nDQBcxmCEMm1IQayWNrSXrPLdCWIV9wPiMwhBjXzgBU6+3Q4w9E
kJw7+yUN2A2DJGXe4OEQLgcVYRNLY5fJ4TZLN0RDWO8Vks2dQrN+XqndzsFkpI8reY6/Zw35QTsv
Ha3bya36uyHJTuALHhLRtfSTyyDjZ7ebkqs7qUO1HdaWm353jcK9sqYgf1FOtt56/dC/B0XlvC98
bGCjggdryins/Hn55uSG/7q2RRf2TkJPsdy8XanIhu0UqBa8jVPnWJACVfmp8rLv42h5O9nAAGYM
Uj834zaBE6nK52HFHCTc7ZjiIQ+VEvWDAYydUSWoeUzAm/tiLCCy6kv/lpvf6tVPSQUGh4YOUiu2
gdupK94YOdMCwt4bdYZX7sBR0wWj6y5e2zTDGK0NGvVAUVzFW02Y6We2siHAlx6MvLrrHuvNBek4
zKWBbXY15NE3FuOrPbX1NeVH4e8Kut6fpWlggMjqVkMJNMQV16L6HmjVdAyCoiGBsTF2g8xRl4us
EjXpEVN/becg5iOQUuKprTmkpgwLVpxVevqmTR/uY0LP58oquvYZubfzWSKmbOlqpxuXhbJ2gytk
vsZrh//4cRKi/2TYfv0o2nT4RCmC52+uAae5kJqHSuF2gnYY4vZAox84yx3JeNvN1KEHSYuypQu9
FU+NtJ4bBsAhR15zDtrFPmVbv7zyPFIOYLdr3tcNklNHlu0PxX+07spssJ+8dVETCCbBDjkpArSs
3mY6dmiYB0bLUE+PQjtx5zvI/gIz26kk+JTnmP9y8xZl0aMBOOFoN0mE9DTfQ+5/ctcy+ZH1s7tf
bQPt83oone++D9zf9A6jnOBVgFgT+ykhcCkFyIqOO0AKmpUNJIMCq8CUz0dpTa/+ZKCNrdgooO0a
7bdLuXi2uQTeV4qs1HDZkiHyU09jSmte8ccZuxWs12X53jidPgQe39E54/wKxulgbMp5kpaed5QR
9o1Zsh2TI6j2NXgtxO9bbJne8DDllvuEu5raTaG7/5R7toh9iAD3qaqH16zX0HI1xwx0nC4mOJ2L
D3yiY+rA9c5sqj81toTQBLP77nrDt7X0ticwLzMPp+oPranldwedW0ztNXCCwqzUPUXa0Flnp4H7
DCsZTVfS9TvwK4e52fQBq8U3JhzP3PL1rh+c+rYJesnUt2NXRy/+tUyyK1LOD4LvpWPU18pvDiJh
jpgF9RJuQprPGZ8xSAau+2cOofp9ykm3rTYIjZto1cHE1mWHeZmr791QvHqG398JstjzdnGubbuo
H53WI7xbivSeFqf42vXTdK5RHz8x0rDvZj0OV2651nRnFytq54XcjHLM36Y6SOJpoHOwFbb9hEQe
5oVdd/4PuyISJxRO5x5ESzmL2WPnyAq0Nso2d7pb1cksdLOrq4Mze9xVpQt6mCjU3EjLe9X06Wlr
RA/efPQRquXqDlOEruJsQ4vmCW3sLJXoGG6Pc6xF9qAhP39x7BQWCeiLsHPAqYQZE8Enz3eHJmpw
rpvMaFfAonma2QimCF3IESU7yIGNnFlFcWUbY+xZySd6S5m/dfSOF2gSaty6g859gJ2YW4BAlOT+
FXIYrtoqPSOnHU/Q5OyzTvm7e3J/r8jBqI593+rjpj3xBUBABbR5Y05gCPxvkZO5oC2rDpWSv8Hi
A/8PoJW70QAa3Unwqgyg0zYT330ssgTTh1ygxsv/xd2ZbMetXFn0V/wBBS+0AWCKRPZM9hSbCRZF
SuibQA/M68vqx2pD79kWKVpcz7OqiZtnS8hEAhE37j1nnxnkkmf3dspbaioUZ+QwQfpZnvMYdelT
Ddh3jWIO1EhRPgxk//J8TCRH+jz4sPdo/iJvL2CfcZc1X2+KgNSDOUBBmtamyskjMtY1LYEBrRaq
P0+ShoBVQGGMo9h2SB9rKhzQcmBnq0bChsnwwdPnmrv7oUZsKx0jRpcs6smC+9ipt0WY6joXgnLm
zeQyaz7UJEBTuep80doGUF5UynVQGfYt0lFUwy2JSddjYuRbKGD2hlkAPM0JwseCyjP45XN91VeO
wYQ8BgrX0FUAkI0AUBhJfsH6Dxw3pJBrWkwec5bHF4Ei440RWvWzjthOeEqSlt910EgQPYEmtKEY
cM3L257OHRJ1t8ZZXVBomC3VHFQXfaWDXCKWdWfNkzjLLfYkI63zc2D79SEpquxW5xjAwsShjg0E
iZ7BBxiYRD5xd7q9jFKiOWh6rspGQUVQ2dYZs8hHsBoWKt4W9JLbxdbO0vp53+UBSx5wleJi6kim
WeRh4E9Dd9XWCaUK7o6DxuZ8kK2Yt5mS42AEwnQcFMisCkOQTdc46pH0E2WdB7WBeAw8W2KZyjoi
/1EhtQFvB3gla59UjPo7p4GbjxTNr+x82vGP2FDVmkMLOYupdi+Gfk59DqzXqnS/gq0uPX2iJdlj
vW3bPFwrrcxWgnYYhy/op160pL7krTldRA4qCnQTpKKmCtpggSryZo6M66E2Dw5i+HUrtEsODE+d
+2rgXdcTEFnd4O5jAPDbFNk1Ce3XJSc+rzcG9+Ay8yUQ2Yz3PB/pCgRW+8AHfQz6ArRlW97DuXDJ
ME/aZ5Ga3wZwwoQ4iNWMz13L5w1JTadRjgoEmwqsmh19NyzeCAXeLMYwnQODCxLJTvL70anss9Hs
vriNopMtB3XFzYPTHKX9Kh26/Lw2cOxpYebs5glTqc+52DrZLWvVFFh+YivqXYXJzWs4VHiCatFX
RzvwJ6rLsSD5RqHqbeYEJ1tXbNH4YpzUMwzf6QYArXVTz7myUUgu2ErNeuyDyHlgIUx3pAQ/gegV
0cq1kshcQIbKF7UASlDppbXlpy/9AKbOrg3S2wGlOnCdJKa8cFvOChzoPZ0K6boMAmUEHV+0qTcA
gdiWVRgka6n29ipUy8DXApFs+YNIrtzxJk7mF8C/rQ+jbQk4ShA491VwiayX8460vxh4GEqkz0Gy
N92k+5qgPAdb2WJp4NVZGxUcTxrJXq+Pyrlt9+61TkRgvKoD5yQ5GDlde4rTPLsAxEJEo4TtItFe
bkRrri0Ly9JgSyhlxiLzbKYT8ozMcy0KTNmeu9J9IStAUPwUPczQZj0q+tGIJUgfIV1/cuRdZyk3
tVLiqJIW+nCteWxbMew4VPK8Wvwc0oU+KXvR7/BgIx1N2JCG8JzZvHnorWkGLJg9zaaKHsDobdRD
HEA5vKirLmdyIeNzXanDPbJTz674OzAVbbEkRJ421RXmB1VfJ8SGxELzK2ui4FE1hwKEq/eN9hy3
NcDpSX9KLOlA74YRDoTJrwABrFz6Smt+PYOKmPYv+teWLFWZQredrzAk3UhN7iUOLNxAk+uTcsEi
bGok64TmGfutFyjBTap/RVqBNlO1pg3CjfgraSi4MJrgkPX2k930R9ieGJQx1g01m3GZajfsFYAz
sq46wJ2hTVHonLEG8xhAvN0DhNzpIghXlhls+rpFs48OhvYrOPxph/CFgcoAZFXTWHDCothH9PtW
ssWOujBHrmphAhMi8oQI0WryRdLcD67VXTRpoTJocR5ck1WlKJNtGnR4c9LgBAVZ31UBvexpDnXP
yJs7wDQbo07Oyrx+BZVkr9USHhBBL8EWx9p8KBr5YGhFfZU39m0bgFJEzkQdO7jtFsZpf57RL8AU
AZTalM2eIzrxInDO/cBEhpqZoUBaI1pAb+C0IS1fueBFWUsV7SvHt6/Yy3+AGfR9lRGWoDezT/pt
4IW0YEDA9es8rXifQnwrzMZGOKuWtYpGwEwK2zNjcHWvCf4DrLP4iPnvAqihZ7gh45M6p/mHv8VP
TKGeqiwH+W8kd2NgnKtNqOKlJvMmJeSGhbjmSI9VAZprHr3ERC11HipO6zk0YneVRsVNpY/PrSGk
x9AMZFmRc49C8GZxxXhOS+hi1PDKFouRVxUBcCVNudaFPIQSwl6AJXdV4lEOMzp64HpjpN5Ur3hv
d6IEGoJ++lFj47kgqPuEFpdPNPlJSzxXqqbHoSjuu1pLdopQ442wQKlqTs5j060HVpRzHdcN0VSa
VuyMkac8ygN3iwT+isJDXYvOBeBuLFEFNsMW6R7GyWAZKTlgdrygHiXg94ii7JszRS9GXCIuSCfG
Y7gMPJYoINDgGS9gle8IyeJ0GrrxVuL9BQXcXlvkuAicTiuW7PYa9iHajewBp5fc41rKmTYw2qu1
M1WprkQhtojkxHcnoE6OA0Rw8yN4Z0GNyQFjzk1sJDQsGHrGNVp/86G19PDJdftwZc+gPPTsrOqj
F5BVDMQM7ptNSfag5dz4nmaBIGJj1vr+ikDCIwFkG7PK8H2lVrdqR2MbmvGqisi7DO2iuDUh2W1H
czw2YeOwcUzDZp6MZ5mKQx60Z1rwBK699Iwx/paBY2OgyBNo9jQryV/TagRNHmyz9mh1WEFqx0iP
cySuxp6fC+jpOmhQzM85MUfES68ju2KrTRNmiEjtdABeIr8lMmavpUz7yoxzX5YljDXHduJMr7uT
cSci4zueGO0smjSYfpFlbJRI1GdQkoFGN0+q7B8UCKhumODBreUrjrl+Az43W3WcBdf6DBU8Arca
4dopvrLP4oW04LIZRr1Li/FxRPnpR+1Y+LX8VoOD1sR4ThOa8ILspWvGBz2xhNcKxncij4wdsvLk
FMPJPNOkbt3OIYs7IHeeFvMeqfpzqfcGATCnLp+7nazCl7TM5/Uk1fFsiQX2u2TMNvS/KVsQjNn9
mRarx6FjMxmbCZV2DS+8QoiVEyDSTWs3SgkuagnOdfH+bXC/qY+Iqj3cIswhq6DZAYUndOBbU64b
nn85XiL0WOOE3erp92n+0qmPfan7MXvjnGawDI3022QVGwdC16ZCDHmJk570UzAonmjznhZWdN8k
mbIPFTHzPJ7ZrOa3qmLOXmEo2WvU6QTXFYZ6sPV6vqKdiW1JabGmqViE50opDpSjwdnAm4U38MZO
gvNWEcMWD3B8AuNerapmvBsCKnQrOkZhyNpPpAHBFQwKGRk86Ga+6xbUbDljGTfTJDtx+8eN0lm7
oCMXjHWuuK3dkZWqEt1Dpzzgstzo00jQgC081cjJg1g8AhNW2RsTSaA/OPoh1OZ9ypu4pSR5EUq8
hop4VGt9hQTsFTviOWriYMPx6BXR71YvJS5IdLtKGW4zN+SOIXjMdYyrrlgrGEG9BNY4rJP5IGbL
IXQZWddsq1vQXtoxGq1uXWqVeT9RKAFUw9RtQndaNVGDS3lWZ8SOpbMbg6bacJzKKLSr5krvE2Uf
MzFAZ5oVdG8FgfeuY35rSCCd6K5o4/hi2HwcuzLHx5SXnQNIspqHmym0diLmIcRqmm27ON1rmKta
dlziqr3YfqzSFkUPf7IT3SEcouk0MynaVNCne4IU29heqRMdFdriBM9yvsu7y842NpOb3NRdMvt1
EeZPTRsfk0Ch9zVcd60lQSSSfxfVzV1B1RRP1M11LXswf7Z9gKTX+wXGEbWP7ZcxI/FcUEpMaqNs
E1tax1qwU9EEq48mrq1wgBwkShoI0uZFcKV5lDRmDXa9uCw9yAZCZWcsmDHXVoFxWMz61DFpJw93
af9Vp3Gu62NKUDx9k4FFpac7BwWoOdEg/V5WBXlbAeZXOIeTvZ4brbmAkCPWeK6JjzDZJtHJoOjF
ogHocL61gYrsWgj8OMS0OPQqjbrH1JwB7+PQeqIu3VMj+45pf+LyXhdE/DDVCLKV1BL7DruptRo6
6Dcl5dS+Z3Ser2YpooXP2hWnQAOdCaymD9eqbB3sGhydYcVOPpdzLxN6718V4ORUd06jrNQSlqRN
CEPnzaX6DAP8TMnFApqP97gHo3vdAqjeuyzzZJXAJDRhMOkjyqyAsID1pPU3LfvyN35cApgKZ0hw
t/fhgn9W75WsUV9xhhKqFgRZ9A2fZsxpko6Y04FFnrmRL1ZDSnqUEXtSx7PYiqIdHkocnl9Ses+r
rDRIkkmrjPAbmvsyXlm0Q2PjEaeKdqIlZG1RCxc3HQvhBdD2u3xug7MRnfMVRkvxtVcbiZWQc4JP
NFHlT50RfWmTEqFsSlzceSHz9JS1bbrRIGOvEs2KT9PQVQ+dPbuHQcmDBTrUUNVmrW80gX4qxpoU
zrl4DmV9CdKr8SOVXhJJmMo+ahL7nAei22AUiCt+MLW8oeyrjl2cW49QzEgLiaxw+DJitzt0mCLp
MwXmxYSeJaQXOagHF2PyEYDDfIMOOj4TWFKpO+AwsNXq4YWdUQ9nZSi2beY45IPXzv1gjvVrb+EC
ywOn3JSBmNZDrYKXmxPTQ1fHtjjMfo5u5dpMHaLn9ap5KDCTnGF0KI9lPAevNXQj6ONeEWqCPmJt
8lTnxetg08g2F7dvNTd3LYHLLDdKOL92MT5MJdaCLa1S41jizm1S5Rn/Z8DJSLQ7PVe7K8KWwC/M
sJWBHmbbMcVlKBq3PjYBBIRJUlykDZmPcEAJK0EbRDAVdRE1ntSDyxhy6E7FjHTUws5e4XgtqBBs
hHzcgMNcMHqlxdCOK+K3mOOgQbmuOeGv/8vkRa5zh+7tnPSwfnq3OAZL9k49zuHaCEMH3mcYscSY
9eVfl2P8XxNaaLhrUI7+e6kFGa7f/lZ+/9vpufhZb/Hnn/tDcaGYf0chYZsuFolFcKfq6Pr+kFzw
Pzm0i5YgbdY65C4qVyvKelFWWObfwSBiLqPPbToCvd4/RRf8TwgEkQRbNsQzpM3aXxFdvNUCWgDu
sHChMuaoRUvDUt/hj+pyKEFdhArQpySgBfE81tVyUMeU2JaxdQXmCcMsEADcRp9hqX6kNv9L7vHj
4ti2sM7RfOSrvNfhqsRF5PpAf9QxSyJlAJRs0ppgJRIWdFKDVAhdK2WEJ1CBI9o3kphQ0uektWxd
hAsi1WA0pxTOGU7vlHAI1PI/zimIDUWaHduBf6ha6kM/MayPIpjkR+40M1PMfAyWU94lLR9fhkEp
R5+8TdPLl2CKsLba+1rViQdwkrzd5VOsv8ZaP5As1xh9tAHQHHqmEuvlGsBERdeCxM4giNyrfMrj
p3YGTuCFCuMl5vfD+GUZ7Aols55JloyJLWNqwHiZdnu07LzzqiaL4vvUatbJsQb3z8TuvyTB/f8p
hdJcnHi/e0PPl7eJ9/Pl22tZvFVF/fln/6WLgqJnEvALzVTHNPCPlxQtL1JcgQJKRcluOS7X+/Md
Rf1k2IYDwwfjIQopg3fnH8IoFcUubkQH3ZRhLpKpdwLd3wl2ee3fCXZN3QWHpmm88BDwEGm9VY/j
U5Y6J6cMRnfZOwyWIu0MKMe3uDpHuvmQhOgNEw41FMdPWlM9YPHZCzGI51lRpm0R1a+QzzmDO92l
Jlsy0G2myjsDhBCFLgpaAl1ChRTWVAPvpF1pU+MblrzkBX6oLKQwCwP+daakWApOKvuFz0UtPTbn
ZfbdMEYvrzLC9siFi2/a1i4v5ogdfN9MaX6TRvAzmchZzJnzFSW+56IqvS5lvaYW8VMn35YiuQhH
jpYL3kEbS1gbjjKfIircE7Zv2nw4wQBtIHtsi7usrL/IfD61KGu0IQq3dPgZFyvA0otVHjNiBEVl
rCe7Sf2RrNsLi2nRyYaUBbV/n7sUzG2w7+rsrsWKtm1MApVj88VouYFBXSMxycPkoinlN9el25ej
KKZqJl2zrc5a2Z3RWnsFsPQqHWVXWSiUEzW/t4GMsLNqt4iRjU0XOsi9CvPG0FAzADHzprxWNtk4
3NdoiKZwvpVp9c2IlP6M0d9tWtqPMxk5Vs5UCF7+a0GgXKIZkT9OylURY+x0q+aytzpzT/rbGllG
STvaMm8UJ3FBXCx5J/NW0eqvjSgoqoNv+KNUH/8Iw6RGnuZw8jSSQm8Nga7BACADVMLSvbaWvoUj
7tXOaaOJIbGvIz27jerrjPQRD6ASR5xY0k4eHcpOt8Fnbjy3sGZxxDGBQY8E0YcaW2tp1SOvWxkQ
ajzLmWiXx/V5U+stToPZ9PuJ+jbOOQEFmqj8pgrFSsd7GdWZYMqRro2ytUFXKtJjqEE4kppp23FA
7Dtqpu5hWJFrHWWApxQIk1XZ0ZQfoqcppkPIfIUQrcG+pApeMz13joqjOHSaUVPxhdeaPuuebmDU
JAvA9PMyAelS5V8xPu0HbW52aVXvgtg5t+kad2iQPZhG24moX9qnwKOTkCPaaNO5h+1a56ztHYd8
VS9R7pGhbGJMJQaycFY9EUJ8rT4Qj7rTPNqRspB3JxMyVdOM9AkDetelfZU09E5Z/9ERmJ7RdMcp
MLY8436tQis37eRWmMbEy5HJr8zLERWVs/BDSzEfFZhV/NcFRq/c0AjsgQkp3ah7btqiW0MSQfhh
fmmVF1j7H8us8QIX8VmxSeb7LtV9l8hN3HOcWOHnN4odnVvRfIWTZNoFjhZcJPWOOgWJbzfvpyJe
q26N2g4KiAIcA2K2ghQPrYdhuE+hTSo9r61mKcy140eLNOKVEtIn41ehTaeCJ2Hj99MWJllijtNO
sO7sLMseLg0OraC3KvjKjcy2Rq/doMJYE+3sjVG0w0usrtXa/m7OxsnVy/A8TeZnawrs86iyGPXj
7U9DtmtG/isR1r45hJuRVyGAmwEAYKcmKj14gD3X3UxQ1pign+Mwi3grHQLGfrxf7kiuYmjskafT
VBq6F4lAqTOVdFPV1la4YD0LimyvzEnVLPQKQ2Fk+E7XtF6mfuvr+NBF0WXEx9ilEwFVdGxdAskR
nWSrUO/VC1wYmAyVYwCFpF2arORGWDgNKFwK5oOKtgWY86RJpuuOPo+RZzgtjSx8VrouEJeRNLIy
m+HeSWYS4LHVdrNaeNPMYT+gST5GW3XRn+IPvaaDys9KrqPAc+vxT+NjUepbR5CjB/MReWFKE4/Z
KAeyAVKJPT+pKSopw36a8vw4qng+67wAmYeVc42u+FEjlMtqx7MQBDRIr/EFC7mXEgqIqZRybT4p
EZB8UiNxd5eg09rmMu5oZRAUmq+qrr8l7Qkf8LyqxFNYEUAc4Tk42SDfZ+VhjMi8iMZ5JxlpRWrz
7Ehn28r+dtQYLE3jvVK6PQf18XHq+hMzLdRtoGZj8AEzeZKn0B7wT5iFcqA96s/xIg7si8JvSatY
W0VRvCBvUhhn0Mmt8+EZm2OEKna+slG/+JCO/Nq64Ij9qvVGewwkADUkbAskhxiN8MsQTsnJYET/
BOcV5H9JH5m9Lo56Nr4mWOlQp1bOMMkVKa3S9ABSXMHxfsbIcOzVdhcLRhRYQvc2Onj8js3wkGQR
zTQFbUBhsh0KIS8YRXvl+DWzkJAwaXokllR6tv3IqJGxT8wozZnXbav2ENQIX1HU+DzWqktNaY40
zb+HlZxWKrwoZFvmIU54rGm2Y+ZNmGYz0XoBHYaMqiItUVGju9BuSQcR4oVchnrjLgJkdZEiE+5I
FuwPfbLWouFNF9GyEVTKHUHwkAkLfLZL6Q8wyY7X9fLAuWZUfWHK1p6aIO0uLWhVBB3n8lwsYmnK
deU8zBFQlxAzr8LBib5D1MrOWjEVl/KH5jpSwmZruK39UGhjlHtikWdrTTNv8kWyXUGi3LuLjFvO
s/HVXaTdGdsJZUWKfgzdN7pWBnWLFByLbncfwj97rqViHshZWqi9tN2a5cjrLoffUOUYHBbLiVhd
DseNnmTXRErpF46ixIzTHOAwBVC7rLZ2XdxWGyJva/IuIogEMLjcFcw3Aq8ZIzyDIxgxLjXWwcxz
WloQ446zMT0r5D69pm5K0keSQ2rsaDuwXrD64gFPxDT4kgHlFRmX+NfVHOnxOASodB1T28upJdqj
lYuuBXnHSR2i6ohaAfGIJYlNm7PoEPJys7zXjO2sPJYntRHjqsgylO3PFnlNytgjFVOxPKwxFF3k
etRdkFyr5esqzmk2WHVdXw2jqxywY5LXhMJ0q80RrdJEmMP54hjyFPIrVy6Y4oNCfwK+HREPLPix
A1pHj8p1l8XiYcqQ3mY94XxgB7Ot2TE6HsAGcdzRy20bTjSjEx0sRglWaqNlyIwT6cBF7IhqoWvZ
Ud1xLrMeU6mjymaNbEAWKvM2xEF15M8IRojnKNFQYpHhGPiCHc1tnnsYSNuuzV/wlpFiJ8hyEUd7
IgCZj7GHJdjexdmIqWrwLWd4SvLsqEx0oEQ27PEMJBddRzKT3YZIbMOKJcr6cX+xaCG/DfRMxy2k
npURM6sBI7aJ/QWsA46kJvHp3pRXNpbYY5XNfPkoOWpNPjHizFjCso6r8BatSCnO7qYADEwAU98g
vYIYpihnConDC3zBpizdI8kbxUYy+b9Q3PJU5s4ON8QdPhgwGWYvr8ZhWKe9uIJoN+i8gHOgwGIG
DEDKjHpO6jDqNhcypDNeSknuaX3SypQ6lDQEYF2LfT0r4U8p5Z2lIOqmWwusd4+s0atUe1NlVbwl
vvsatJnp4XViyE93LY+DL/Pcln4vbV/lLKxJ9UsgqnOweewANati0a51a9iNgvz6HjDG1Rii7BJ6
sDVTde1Y0RdD1PLMHlhCKwRj/ODF9MDA/4Htm8woQFX0sHe68x3spHsBrojZe9nwNvD/feYMv9gL
2T9oK9KOmvxatC9oU+ZD596OaXiGJIX8MBKO3bEZaBSjC4M/oBBwh3IF1dOMpj9t7kcXMGZMmZg1
rs9x71JHm+GrnHTyUl4QGnGwW5tRmgzib+5gulRHyUm2y7bTftEiqZwZTnoqiH1Zd0OA7Cw8Wc2d
gUaDQWN/UknanMz5YMxdsZpJpSFoLr1xLUT8bnuYJIcP+HF+obkLDpadU23pBX/LOsQswzg+MXSK
GenPRw2cH3Ua0E2HR6prIVAA0kk3pFGjV7eKg9lTlrOrKSEqiQIFQUUETdzUULtC/gplzLyxFtqq
KMR5A4gAR9oFuAamaQUf0203wCvi+zRGrlJPEh3H//9+3pKdsBhs8Zpjp136apyj/31373/+O3su
Xv9Gk49/a35u8H34F/3ZSND+rmmqswCZgNYDnf1nI0FzaQRiCYbYtWQo0Ln4ZyNBqIv117EEpidN
g0b2U7PP/btj69rC2AHybC6u4L/QSXjre6fVRw4gtCoL27tDm8N81+wzYdVrcR/PSDtH12u7btg1
rTjIpO69wCTr4qf7dflHI+9np/FHl+MW0NtDr0mpvLQ1fkLVtEKajuVGM8xDLVpXpaN7/SLQq9kA
102i2388lG+czj9fb2mD/Kud+MfXg/QADttRDaGa72BQaWNYriSd3rcV/mUYtPaE46S7VDMWlKlp
Mg5c5dTuXZTrG1eftd3vv+9y+95fnwMN7jU+AbD999fPu1hzkEn6IqrEXqpSWRWJlX2CZljgBO+u
ovNcwZ+y+Yqc19/e1bSmnAabw49YDQWVS1NuukJUq1yNp08YIR/cUJqyAmOfBSgBTcbbS9VVkzhG
NaGRMTmatK4yr3NLupToZUYEU6SBeACH2g7KvAwny0++6eJG/OWr8vAbPPYQLmkVv72+6eASgzQ3
g5qUM24Yxj7Xgo+0dIF52RgaIeCWTEwTOgJVcsrNCEM4v3GH9Rvm780oBpQo0PbSu3koCagPezRs
ft4p4SUi7OkVQJv9ola0jT55Fn8wwN7/TAu5AyoZDnvnPSMMQmXU5Yyb/CSv3LWISPaDBh2u3cRR
LvOR/vqoKqegCDQ60wnoRsy0exqTxa4pFVR1bhSzW3Yk6yL82//+QV1+t/efDXMAXHLeE5ard+sA
GEyo9kEAvJVUa05pdrUNOdfS5+qB/ti4g2OEj7XUx8PvL/zBiqCD5QN4TXiNpi5t1p9XhBKfM+Ng
Y/YDJK0bG/bmvu30zh+6+rvaNze/v9ryvr35moLmPjQLzSXkATrZu8dHHRi6FOQk+hMInE0/WPdM
lb9NaQbYecBJzTygXf3+kr+8nD8uyUNvwZ4hyOHdJfXGiegw0u/CbnDICUO56DRMR9BBLn5/oV/u
JBf6sdAJ1WZ+tEyVfr6Tc1Ch2I5wKI4t6TtV0+QnN6fraFf1vJpnor//k+uxZ7AgsIe9nxMpWtck
fQ0Muy+D4XIoMnnqTeQeLuuRjzy9uf399d4F7bCYL1/QZJlzXZux2fsfL0873JWCC8Z5CtSkKlKO
8mHss83Efjuljw3UrGMnZHtD4nq9AxVvrBWrSD9Z1D/+IA5LLc1+5mTquzttCdItR5qCvjUr8w5G
pjyhqzMQi2Oxy7UqPygdwVVhA7J5tka5J+IIvhmi6E8+ya+Ps2aKpUJwlmWFwJK3P7moKlJ189Ty
K0mhL2I12JY0gx0TkSkn1sqj0RZ+tgT/slRALWOjof7QqUv45d9dtDAYQdsuTlgFI1DqBNgc6fAh
LSVHMEtwzQxmsQVyzGdwEFfk1P8pP+rGiAgzBLdc7PoB9iYdn3NDyvroihA+uWu1nzwwH9wdl7qO
T7sMU0nIevtBO2kWAnmY6ndddi0A4V6RjJlfZ5V4LNu4JrQjc6JPrvnL/sRcyHDh+iw3x1Dfb8Wm
iEPyTjUVToKUR9odisd2Gvslq+st0UwvhNcYa5j2AVbAMv9krfl1e+TyjIBdvq1Amfd+exZ6CU0V
5wBaiwaBcyX1WyjiYpUwjdhntOVoeltEUWWKto6d1EVmzpi1TcxyO6n4VnjYrLU1Nvqmq1C31MQ7
EjlIqLPADw/zGg/K71/qj+4Xs3BGWaC5sPi/e5WmqaxI7ZhVP2HWhu5Yqc/nEiENIsrKT8t4L0Nn
lTN1p25MP4kw+eBBdk2GezDhGLozyHv7fPTs8cg9+K2s3MnOUCZHqxQB79HJ9cclQWwTsineFl06
frJy/rol8CuBWwAVqjOufP9gNtXU6a1ETtXRT1g7BqVaV/TJWikmMA7/PJ9c/rGz/Vz/fvQKWCqD
TZ6KpQRdbsFP9TbQ61yTc6f62DnatawrSovRdtahpkVbiyzHAzpw85On8KPf9OeLvruvuOrctrC5
aEy47VYzK3tXBMXLrJqXorKRv6eT9BnK2AhWq79aTvACUG/zsGAZc3kB337hrrMbZOa88yWebl+y
vJxBBy72aYG3vFBj65Nn6KOfctFrUFKA4GRPeHu9qRkIxiZiyzfzwl70AynpMuKrzZ/xfv9TfrDr
8NUozxx4/wtc912Vr6ACLWvbUjHb5a0fpyHqvqKXHGPMfOtONJgk8r3t6PSFPyq4FxO3s9eFGumf
3ON3wNFlI+aT2DYfhpOoCtHq7Ze2TDUvi0hXUR2jp8StZa2QGDISKdJsbZeVc6F0PVia3Jw2GbE+
/jI4O5CpoG5MvR0PJQfm/Sd3Z1nM31Z2POWCO8NplsXPfXd3iM4hxNnFmdYTeIB+W8cFXV3pE3O+
OphnxJH5gH8hpuNnBcFqqpk2Q+zM6cwYwyfv96+VGJ+F4kDQV+AZFO82HiOra8hKHUoUPcN1C6EP
2nxIQW8xm9Mqkdz9/st/9Jb/fL13i2jCK0wOda8Rxy6TlZ4x8AmLCvCBqOIdzF/7qp6nv8a5/uMh
gAOICoFhhvHLIia6HhgmZAcS2gUHGYhOO5FPJ6XFQ2SpWUx+Cc34ru4UVJVt+lkV8tE9tnVQ2waP
IFXIu5XNiWdOQg4vHiE6Yo+iqDrTVHIPzIGOF8EL0drKehriy9GQ4VDNZCsYz/m/zajn3AHBT1Vt
+ioTe9GY1QocQPLJMvjRJ1wkVEThLcX/AoP7ee3VbSEaspR5X7XU+ta7mbrK7KxdyR4I8VQ74pOn
7tftTGddMFnoEZYtKrC31xsohaaUMzPy2CgAVQFGSq2LcR8wq/V0qZ1chrhZo4Vffv/0LUvc2zeP
69Lh4HwDOpEn/u11oXwIOZccWq1Jj69DVy1XPQ/MJz/48rf8chXAlwS06xAof7mbUqlwKVkaVkfL
vnQqQWq80aWrCOLhPkgRfDDlyGl7B6+kOzmfLPO//pZ8R1ZfylqOj8b7mrfrk3woVe6tq0QulSsZ
M1HqhHdZURHvIhPlk8X+o9/S0GgYcuARXPXdPQ2aKQhRCDAtdvOCbSxyPQs7K5V2TiQNcX/rtgCU
g8x6+OSp/ejXNKlOAD45AnnRsuH9VDEYgV7nySLDUQtzOIWUL36TggP6/TOz/C3vf00Eg5wiFoLh
L5D2zgK41xToDei4I1W1ShuN69RhysbM+h9cSqO8gyTF8/ODw/nzF0ItAX+DLxRVyeRrOaPUcVZb
yPh/vbu5CBY55dOeorKjrnh775oQMbqZodLo4Qtuhiz9Sjx06DP8pSM2MXn+D74ZbYyFrk0J/Z6f
O4tgbnuLSTXI8WTVSM6iuouQRcfm88mlfnQp3v9gVFUI4uiXc/qjVf3zY0EIiHTzFjNLM6id3zuV
s4KGmW+UdmAmm47umm8a+TE5oILj+MNyPPGrnCh2ra6tzz7NcrVfP43LEmo7tvXLMQcYTFobVq/7
I9X5ZgjKfh05qJtGzUFqQrQ73EXXhpFRVkDogGeIatIJwVPIpPv9b/Dr1vsjaGABGBsOTe13L2qp
COwRqOR8osX7XQlzokVUlCXqKcntdJdnQfvJMv/Rq4MyGE7zUtTT9X37SxRJ7sYycDU/cHu8bhV+
xamPC9+RLA2//3IfrULu0itTEfiw1b67VEwqW0FDaVnZJyziJCselhzrLcDL+orJQe/RxVe3gmnu
J7f1o/WWJYhvaHB6oSv59kvKyOhMq0pIsat0DBxdPa3zQSvggJfRug+Lz57vD28qompakJxFOTm8
vd7QAogfFPYwA9bl2sg7axNbRbTRbB7539/Uj54Yivd/XEq8WyRgnI9aHHAp0Pvx3lDJlOUpoXhP
VcygixgPDuNn+cXaB1clG5zlFgEqFZv57qppnKtVGBF60zMJPsvdqcOoCOopzoXcjwm+A3du2k1l
QO4KAsPaYGfEU8M8e097C+u5BPEJ/qpe9STqHRdEzTrCar35/c354Hd48zHfLTN9X+jpPPLERUMO
6LnSmyuaESWXCj8Ly/7gEeNSuF+g+/Fs2+8eMdAwdVpVHBgG+jUHZq63sEHTLy3tPhaTeY7/+iMN
nAaYIlG+jsVi8fYRU+2wD0hc1PxFPXb1v9SdR3PbWJu2/8rU7PEWcljMhgSjRImyLLfsDcrdtpFz
xq//rqPumhEhFlHu3dflXZd9wBOfcIdU7pt97TnGtip8dTdNarWwz65OJTvZEOqJhE3q5XiSn9lO
Y0qKW1eKf4rGpFhLFFbReYFlfHvVrm0uMgB8P8gEREH4ciiMHh2UvWpZFJIEs9N8FRCIjdaWiotT
dgZBs9YWptO+9vsgBeJxI+4HWBGXg9a1V7FIqIyikwTnMJg06ROSVb0PGS2KIAUp+knt28/47nUu
gj3hXvMk5yFMyuK1UACZlerPqK2VUzU4AE6KIArupy5v6lWpVQb9/MjGjLsJau1YFIMDyyfHUTkv
GlB1eI1Kg9P0695SBghh6UCrBBuS3oA06HWgaPFShMJfFtYXQEYqT2TgGUc0TMCMKuh+I7411f15
cLDcc5IMMS4TgvRzaVGmAB2cWA8+atI6bgxJ8IjHJV4VyHyZ341EQx19NDQFTxQjT8qdApXY2AYW
yFnghEqLMSy6u/HKsOLmq+Ml8a8oUSoBQjBKxBH00PlDVylsuVZmjq+pSkdiBcQcqXCjzcGwSY36
RwrVNYHTb1QtF2JRa+AnouZbH5XlszyiPt+XKn8NqxYdFpdVfHXGUPnUtMRVqx59dwowEyLQyjBm
68bUQFmlflD/8I0WqsNIjA0VVkYtGvZ0Xv9ho+9GsaCqu5fb2/LqDqHABtmGhoE590UxokwCTcW2
lDOgq1rlWGARgxFBs+D3TIdEMkwzmzYvXRtU+UnCLjcj6sCerXYNZaeWyyQr5Bq8HmJTg2E/Gnoj
3U8T03b7580s3P8eFEISTxZjKzj1XQ6qAn+HHdjJbu3EmAE6jXEnpwHyCr5zjzZvCxYtxUpEtsut
M/rKptJGB7fR0DgCps/WfohoHv4r0yFiEiGtBs3u9hdeuxeIgy3RfKdTIkTP3weNk10PKussu56f
5i786gTVfxQk8gaNiQgX5vsushZiw5nLw9usiCgfzIRJcYCE9HLQVG1QxcRx2Y2nsMV4rxuQRyls
1UH2ioPxwLuGmEyqavTiwcxED4GmcTJoH4SvWVBUUN6z9N4PTag6QKLwjx7AvauWVX8NdMN5KqYg
hKZp+v2fpVRbL0MR6j9abazMhV9y5YEi3bU0haQetS5tNnuGzcnL0oECC6JNWyscv9VFq68HGwkG
pzbUhcW6UtVTQREjT4VENi3ZOVahb3XUartacXmM1PvYmtq/EGazYGokEVu50KL4xbARH13pkBJe
8Igdvoxj6j33JYhVBOH9+g7xUeC/v72L6JpjksDpgmwzx4yQF0AYTifFzWpZ3yTWUGLnIiO24AXm
GSE2ISXIqb496JW7Ax1jqq0cL8fE8eJyF1WT3ZUIwpLD4JdA1TKvkVdyHHrTerkw1LXcimYRBrYi
s9Ise3aOLQTfuynkB4IPgcE8+sXGwxZjZfUNSiKS6rlWDpfG6SfymtS+G3p8SKRyjNB8Qdz99g+/
UmdhqxER0WcVkz6rq0U10lmekRCBZUiI1tQ7ViiSTMcizFDqk/vsrrMjEPZBH7oF/oMLw38ESZhs
eiiQzASllg9lxd6KDLUJKCtqlWn9SJU2fJ70yYAH28c7JzWwiMdJZIUjafViI0X4XExFdSwaIboS
wABEVgETr9Aka6jlceHKvXYk6e2JFJicCFW6y10xDQj5wIlGaS4tFXQCo5NeDTt0w4Jjgl3IQohz
peLPriAmE0Gj6CaKTfqudIEWIS4sI/WEofYKl4aRukKwpEQ5N63RhMGxqKCGsrIarIEoA2QldlOU
4/yF8E48XrNsW9w/ts4bKgsE2+VnqEaBIDOFdNcXVw8KGCqYzE7d//bG08hQLEWntSAADJejmBZ6
fDXOXjAITOUpH1W0zPBvXSVdM2xRJ89cpAWqQ4ZQwKEt+2ThR16bbABChKr8ge43L2PSKwmSbsQH
eOooSXnTgBm2jA1q5KXxVkfQD4/K1kefuHwdSpsGVtP+aBRJ/RcHQOM2sKBN0Uix5vUqtGktOWyp
V4VYUa+SMjHvWhD/KGAp6bbp7HEvqtYU5QYbqimCJoaF01zroaYU9Xih5ZgcuVpofLKLvliYpLf+
8XwrgN6jvQLmAHLwbJE0T1Zxqg4pA9XScCqa8tDIOGppVei4aQkLUEK0CoXJg5MozmksZOe+Uu0X
2S6kLSXo6N4vax0VnwYpXb9HMpii6ipQoM5P0Ae1aYj2PT2TnZzkpttp4Yvs+VB3jEB5UaUpuAvx
qt0aDb81Q8N158HbQqzVAYlWA0HIZIt/vLXCQ6pO1Z3R2xNqtKi5+RiYLlwFV2IbEitmAdQUsE59
NhPYRE8Y3GqqO8KscINJVc4Ve/sA24VTqgFsH6dpqUxxbVDCTFqNdBWo0s5eJTD6gKVMlC59lKyq
Kn7Q2mzaIjoQ7pN2su7G5vdbfaBiCT9grPNrPzQx0FQVytqM6PSaA7Yvi7aqPKADnALtDnAXEk1H
dMG1IIV1Ce0Db7fhc+xU3xMHIUXJQGXq9j1x5Q7WaLYKsyYY6njnXN4TCU4YbQ5c3kUYCVFey2x3
Ule81EWFRmmK3NLt4a4EAkw4AQCoOBJpaxaFxT7FGg2hbTdUkKqLCoMEriWsNp3WXjj611aXPMKS
KSly58/zlQK5r6QpEWseECtfy7jDr9CmxEoklx5jOUHIJim6hTEVUfiZn2jyFg1pAWyBiP0up9Pg
3kt8J9FcGtnNHSReujcY4637QUHDp0ONPe9hi0WVRMkc0ZBDEZjZvzhL9MnAL7GoYINn71zoG9im
w+R3JyeDz9XlKJRO1ksG0xDlrgjxuSj/8/ayXp1rCjvKG1aAbvzlz46UMB/Q3uK1mYLmIVPwNjS9
CogLsrwuVkwjbhK9Uy/s3WvRDf3KN/iqggedNjvAeaWHVax4bN5Y8w5lEhdUScbqWDk5lMwyVPCN
ye0NmSZCAF4T2dsJSB8igxlq7CPqfDJScptes1Cfw1V04fOuHS3yDYxERQiGHcjlpDTJRLqM0Jar
j0q8MSvtL5g+vusYoXQHy8lZulzE3prvPVApMoZ2lF0Z8HI87ExrfRLKsiyCjRIZdRIzUuIt4izF
ztOKnwjsDscY9vVjEef1AasGZ110doa4jNHjS4QsRJn1h9tb49qJpzeLlATNKdG8vfwqo+jbjPKV
7k745MIJA8tWJ6PbWFq2MN/XNiHxBo0iCywqTdvLkXynhrYNcNAtJd+6t3Rk6Tt/EgrcA15YjSHf
of6nLQx67efhu2ixxvSqTHN22HRUAAOvbHTXTBzUDBXkTZu0hQOtQKW5PZPXft/7oWa/LwKiHfo6
Q+GU2+NXCjEfA6YtObsKdCT/rBr259sjXv1xsBlIHSx+oSy+6F3EPChdEmVVBPTBt5J1j4bmuq1L
FIPqcFp4GN6C/fnu5ZZm3zrMJfWXy7FCLfANCIdI38UyXS+/C/fgZO/ayMdlpWi5QunUbALy5B1S
POp6ILzBFWWUhaNhw4FCKABCQHEoyGUww8IcK+sIoUZs+W7PitixH7+U95JXheDBmK+DX/txXDdQ
laXRAgrgf89apToGSDesvS6Oj60xdSslD6DiqxQBb49+pYuEeR1CN2AhxNKIW+DdmsCxzlo/93XS
B7x18R4HFVLL3aehrYsdTAP5JKfQ2+1h/BcHWaAhuWYJ0z60rwIcePBbTRg4MKh+ybZ/Zw1S75Ir
NgtDzcwx36pOwD45y7RixXizKQ7sBArGwDHK8R14UIq2BTGP/Z2DymhgZ+UJb4noKGfWd8j9BkGT
AbsUta1dMqngG3F0zCVYh7bhu42tJduCkrCSVDIqA7YMWinp73xei51vpjISfF4Pp7/U/8V5JQQg
+YeiwCM1u/nGSkomfP100fsftgG6Bhst08tjaZXVuvXrjqgANYzb2+NaBKJTQKVmTaHWoJN9uT80
aWxjtMqZOrwW7uiAaavUA7wyWDms7EYeXS3Rv7Qp3jF5jlZfl0NhvP0NV64Nbgy0gVhB+jNvvYZ3
WzSgy+fFFhdVIaFhpgCmfixs62s4pOGSWfeV1vXFULONgmRq10KE5/rtIvRQFMS1LbQIV53RQ72q
nemMVKt0T5UEAygFBwyU5CM3DfHNuP2br1wKdPMtgRQCHi1oZBfHcmgUuvjA6dymdOyvid2+IE8q
bc04b3ZWi1OUnI5UYUxJAsGmSUtvv/rxThJNZcpdxNTYjIkleTfleToGUhhTsMi0Vt6DRIH4qGL0
mPHur4yum7YaAdqmp8J9SBAMXRe4lKGeqiKzlI76wmSIWZ/dkLpMZYfITuBH5++GE+CxUfl8jVKg
iTwpXBXTmEsn8OwSEvhJujDetQ2nCCUg2NyQDu1ZO7YMB7nqQMi7Cb0YuNRSfIgCLAX6Sov/1VAk
7ACXqCTbsyex9q0x69VKdyvZ4+owAm5BA3kS1ELUhVtQnNT5LGJF+r9DzcpjWZ+MdMk4RpGQVoRh
I2/Uul/qtVwrVNO1lSlWA7fhN82GsXAUqG183dwxG9GIpwyHSrkcr2rDkQ91F3M3okR8kHEk3Nka
7kaORKk6bEF8ok0rjEGxZbh9mK5Vj0QXBuE20LlIRs0usWCo6nIQbw3fawLYAk0YaAVlGrUqtypm
QH+F3qjD/s6mU58XuRDtDHZRj5/q7S+5tpOp0VGcoc+Py/3sDo+0vkVjBoaTkqFjjL8I2sCah1eV
L4cHSSMquj3e9dUQTTYKlVwX8z5soRmeUQ7wmwr5rOPDtDKyAc/5Hh37EXvsCBmcE37nzg4ZSXNr
JVDX+ipAy22o4y9B1Qe/TYMSwZhu0PoW7Z/59xgjzMUq5ygHUYFbRVpGJ63FGiAg1ODljI2Fm+zq
hAPwBFuBTRDP2OVFVoQ5ik95zaafkHBzPPwc6qQs3bK28q0RWG2ysNeu3R1U3siZqMdyec62vzR2
eVHnnebK6DMe0yTr0dRGXccKy6W3+a3YOD/RKi0X4jYs4ZnQyx+HTpPfoyEFxpEa/EaG+LQOUBDe
BIlRrbrMr10zp0OA0pDj5iOhY9KmCioInrStEE91aSf4GyxeEbJqiuKQISN6b+twMW3khbaoyUpu
T7dh1eGtsO8DZPxUv0cOS0/yXWmkwTobNHsbSFb5mMDq3AZhpoLMsZYKm1diVPy6YFEJbD1oVrHI
716jSbexQ0BZCCUopGCQ3nFcNQjMXUklCz+1hiI/bjCHqp0a9/b5ubZ96Gzx9NhAPckGL0eGOeXY
+Lfp4FqFc1mR12fflNCTUiOPREGW/8XxoNSCdp04Isp89yAkYYWqXnI8amvEs2kwV4gpAS8tsDrO
Q83c3/5912b2/Xiz+0gr5MkIgFjDgGrxmesqrGmk4J7KbXOo9T5+aCuEW3IsFh5uD3wtvkE3QqNw
JxIPbZaeBUZE91QG/wI8Of5lG5l9jEbiWHsa+xda5PEpZTetw9Lyt33kLCHYrnXndQIboKCWQR1h
3oeOMFtp9RH/iklXoz2+cT+0oRw34BnrHUVwlLgtu195Y5SCbxvUrd3QV4FFLd+jx4vKymhFp74s
tAfZJzHvDEt5vj1BV98soUHKfwK6MyeMKrWE0wuj0jjCymA14Ey8yVN0LZGv2fZ4kboATOw/Ej82
t5pENde0zORR9oJq4c26tlRUxUg5LFnQymfREAajSjMI+WRdIT/FTiZep1KMGdzk+UdcPs1d2+lf
p0aWt5gV0hm9PRHXLtT3w892ShoY1YilAG22odZfPNLxDe4tE31uW365PdRb035+oRJyC9kGeGd/
6zq+u2jCLpIdI8hBncXY9vXqiBgMVkpupRv5oYWf8sm31foeIx4B+47GnS9nwQE/n3g9ZJ7xiej8
R6pGzw4p2tGIJQP+w6Df6X2A453lIDuUmEDhI9NbY2aAnUUfN/cYRitf21G33UnuGowbhd6JEee7
wemKXan62b1H03eLIIK9RVpEuzcIF45Gq5bbNlHbjaqY/fr2TFzDaTB/UPjpa+KxPu9zMQ16prTg
IHkF2qcggMjrhNgV8mJ4a8PWtfuuaK2jmo7lidCh2NpB0d9NIa7aoYa0SW7hzUGvDIeE0rLctmin
L/i+qo9+W2Q7zYwyZRVG40/c39SN0VmLrZFrN9v7HzDbNlJVSWnMb3OnqHWg2wa2Sx8Xi8EGHXxA
V9I5p8J2CND6Xje1imjsgM1KrzfqHp+E8ruHltOqTpGTl42uFTI31rrvq+ShC+Ns4Ra+tsVt0PyU
+OkocldcvjI0mHtFxe/WxWg0dMc0wKJANuMdJaNq4YG5UvRDnhhDYaRFGEmePaVozCAq2tG/HNMY
tXDwRnh14bVUUMRfWUOboYIltafbu+nq74NqJYArxCnzlADthFTRW5pChpW0W60z0i99b31XgM4t
JPDXR4Lhy81u0AGdBfpKapFGSYxUVX1zkE39CA5bPceWthQZXBvJoT+B/LCA3c8h91BxSwjDPCA4
wBUHNc3yzdQp3ka1emnhMF4dincSNRyIBGQNl9tjKqmfASpkzfQcKKJZJlurJhBiT5cL4fKV7SGI
QuS+kFssiISXQ6XYKlYV7kNuVfvNAb1VH48lPJ2AJEMCx29iPUqLnbUrvw8ClqbBbeY1hr9+Oaij
176dFY7qmr3tbApfT8DBGXhnJc5SrfVaJRAqMRLAZPcolcxT+xrVE6wyaaLgU5vtRhOoaQh+ZyMj
ZHaSQq1Cp1MHvyNVaJIFWbkKbCGaYAexSwOWENBMexdoco+uAUI5/B5ji2ClfQ940n6qaIrTUtfy
n4XaUKRAPG9Hy8jfYbf67faZuoYZB1Ii0yRjYHAos6VSkA79G+0C9Snfh7AsVoVU+/dVUvnHziuI
kVHBW1l1Em3xTRh35iDH9zFBxXrs4d7JfdS4iC1qJw0O2say7WrjJ8lSPeDK4pqUtYE4k6SQe4t7
+t2TancoHco5m7fNA+kYBEm01qnbYN+ICOntKRH7ZPZ6Xww1mxEqd4pgFwN/QLB3o1tCyS/Ab+X2
KNcqolSsdSFewHCswOUvSnq0EhuKtGBPsDb0rbjbVXl7VmnR7OCII9xWBfI98W30ycm04gBKOV04
ptcmlUSIpYdup3IJXX6C3I6OY47oMgxVFTKzGDRPevOX1Ff17vavvT4SJ4aWjVBpmCVASqOB6BGY
qiD38+dcs/pd1QaUzzWt/3v5fkv2/P83ywFRv/hfxr/7vfn+Xz+zBrnVh+/pz//57231M/sr+C8i
iTH7WV/KmYu/+Y/jALX8/5DE02QUrxbYKt7/fxwHgK78h/bFW4+EsskbWfkfNXPJ+o/AW+r0NSgT
U+IRWIt/5Mwl1fqPkAsSHVLx7oLx/R0Zsjco8P+dLMh54IRJEylpkJnyOsxOFtbnSsM5Hk9ATr0t
boL1HWbF7aNNt3cVV313aoem3ygokiLwqSECiOgz8s9x4vaVDT/FQE5QQ3J8JeuoTGLdFSKOm6RH
UHO4EAdh+xmqi4S7xvSlGtqXcgy/99HQfkavVN/JRol6toRQ4LvFEJMOufi9/MLsJPOzTK5n6ibw
gJk9JNYuj1Ff+jT2rWw4JcVkHzCmlL8VXbnqUU3dvX2ojE+fX4fBGeWQ8Vjgd7/wCUJy/t2dJWiP
aEHS/KIoKQis8xKOCRQy0gpFxvay277a+Cues3KI8n0XSxvsgQYcXTw5oMKj+q8WblHR2i5G8zVu
GuCfyCrLSv4Zw6JUW+XmqPeYQDjTPo3BzuJgY2WvbW5EfyGinz5GWtwee622UKCVjegwaL26koIp
OphI697TbsRIKMmdGoIEXlwwLXg6VoqaOMZKaSSw4DHMiIUlYNfPfz8tBppZWGSwM/DGuHgeqhIr
L6WshlNKseBT4jflRGMFhexVrtflLzTLVMBodTsixumbe8NzNAyRLaxgarTOXUtGUXvpm8SddrHb
2Q5EqXQ9VGSxgRpcfpNqm34xhrp64i0pXdz9sh9ZEiA2jUK9tzPKUf+qxb0xbqA5+o+RXwxo0jpS
iXIn8shmXcCrlLDayRc+7ONeIfyjA4duBiwMMK6X31WHtWPGVd2fqjD61sQ0XDp7iBd25BvX7PLX
W+JZ4/fDV0cUT6zYuwe741GrDKmcTnKGVbCIo9l8EifXCJ5RzWmOsOemn0qA33kwyaawA5WqbVo0
6ecUR59wbdIGFGuGlfMkI6+KJTWOYKBDkFbG4v5zg3c17r6OFT2YdRS6mjLiCE0i9oQGfpWtiXa+
j0aOrdwQCLe7Wgn1Z32w029WWn0LjQ7vmwBWJ1KwdYCYO+CbPgmxQgqB5PD4W5g3kVZieKc5sSvr
apItzNFbRHo5R1waXLy0C2Dt0D+/nKNq6tU8Qq+Y2nXevKoxyTvEnoyqa61oEBfysN56ZrfV64ja
Nlh969kUUlDr2krBYvaf8QqsouTHwmESG3P2WcTRMj112BUmkOTLz6pr7Gv7whlPKFLXUKIm9QT1
HqMWVWsPaS9PtKX7/jDlXY98bF5uR0Si92MSp68LX/LxCJHo0f2hmi80MvHTuNhEyqT7mDZL8knC
9Zm0NqFzTgGXRYpqvXWx5DKxkM6jENltefzGkaso/9dMYDwYebGJUWcoVu04mO7tL7ss6AJEZmtT
8SPZFt1EeC+XH9ZoSeMnjdc9WXH2vVCZJqRwgfORFK3jYanlNkOUvQ2HxgjjcZj4N+bpNrlS5ZPR
dU+pWr7yBsi7qjqhHjiulayL3UgIgAdx+0Nu9WKvya/YP9uZ1qwMDe9QulaILgnP6dtzML9HmAMY
V6KbTjNQJHqXcyANxlDpvSk/1YNWftWHJNimUbVU1PjwuoLvQX5MITnGNcni6poNI6kG3j++8oSn
nbbq6kTa1CVm7pMn22AXI0zVU+1bYWGbVTtOiAR0ny1Er1fmn4UGwIbxnAFge664NTkECSgZjE/t
AJrDqrOCEo9cY3HO2Qgs+6FzrJNdm9He8jDlwCzRO+E4+5CCVV7lHiYWeCZ209rT0Ra+vQqzAq/Y
G6TzNAHpsUMi+JAZYeNICS/xkicHgOM6bjx7HdpDh2h/Ha76AG+/BlntTRE0FBYVyFLAQoz7Whi3
LHyJuBfe3xtvX8JeELR/emXqbEPgUT0MqawlT0qKO7HhyxCuBqhGtvvQGUhdppC974xUH9YGGPOl
NZrfWvPRZ+UNekstfrBygpR2il5RgdfJIKMOXaZZ+eKV/YhZDPyRMI8AQEl9SYERk87I8ReqcLOe
AAsCi4KNaoF34Vh8wN4N4B2GbJCCJzQZwXcSqrvFkDU4a2r5UxZlOVClOl5nkpets/ZrbjRfa9id
yDo3L309WbgShtrJhJuw7YNkCVn98TzxefRxEcylE0VzaBaWtJKjsSGi8EmD5eUOnlU99dq0NwbT
v1OinrenktuHKGqcO7ODIq/4uHXc3ikiWb/YKHwC3leirymaJnPelR1idK/lffgk695DORryJ90f
8w25I25fjaKs8tYLHgTN7Hx74A/X9tvAsOOxZlKBq81eNjhRGCJNHgOXBirzLdsjSGMauhiibM3E
Txb2wqz+/fde4OGiYMlOgFI0Sw3GBB8xvYqiJ8NJanRWox7zZs9Y+WVqHsKmHFcFXjkbj/hmBx0t
3MH6gjacmtq2yBVw9/SXkBEqM4rbPV4Eil+6cpTrbl94UAUD5PuMofliVoWy9U3NX2ivXZ0vIlgS
R1XlTM+DuDBUpipswye1heotxSi4hkn0GimZtFJSfUlTTszGh32BBgVPKy192ZzNlj3IXitNSfRU
BtZnr6YiUqR2sJWn4M88cu5zB8up2xvi481O2RV9bIp4xOiWPq9UGnEI+Rr/qqfIqIZV4qmvclV7
hx5xhrKtsfQNrWZbxfknCQifkkXa2o+wM82bVqi7mht1VUvM/e2v+jjtpOikJ7SpRbI+lznLfKsD
3sENotSDvdZz64uqdk8TjDl38vIl8sOVCwtYFARIOplkTkQYLMu7UH3q8K1txyZ8yqQJE1xcE3DI
lgxfxe0bu9cftHDO1PW2E1gueh4qVuZhINn1Wq6DadeFEmIoqrHvMIF4sWn0f2fCQT7enpO3r7jc
HJwj0cNEewfNkHkjk2wgLVFyjJ5UcoDHblCml6brca10krZcI9E0pZR6c6wCWzsh3g88j7bbYOKC
HiZe+s2J2uFecZLkL9vHV3zVK10IZNgEzon7hnbKGqO8pys/PmWJoS5Esm/qCLOvp0lts5iUWhAS
FEv+bo6BM+UkIJn/lGTjtPLglm0g/E/7zGFfhS0Wz+QXgERbOpTgeHfe2Gt3Yz2Or6anOPuxV3X8
zeJ9VeIWQ0U2cGWlCdaFPKA6boH3teP+iKkwLtdSs65rZVqj5XxwBs9z9cp0Vnln6Guy8J9+1ktH
o/pkm1n87BlO4ep6jLlJIj37WdacRhQycLEYij3eQ6JTaFKtbxz1gORcA6yKtOj2yn6II1UBqaJs
QmEIovu82SKNsexbwySdx8KHZJTWhUtjNlyodb49KvMVIMsSMsaCVjUvETh+jTXPkPpPtVWOLsIz
1kHN8sSNeYncqlXwHo7LZlNLyvQcUb5CaylsH/Oi/xx44LmgLefHxAHOjdbld9VKX9rYsaBN6J/N
cfiKoXmwmfx0I9dlT7e18XAXod6kdyxJWaVL9fArk8bFJRJ4+LvQK2avuE3ttmJHSWcNn9nVVKnJ
GeXx6K/bS3MlWOAeQhIKFAn5BSzpy23rocfGNWWmZygM2srrLGJafyBl17JHvW4eIy+wkGbKCtdO
5ZNRGenCCzTrT4gXlC/gB9IJA7v1QSRNbmicDaORnsvO+hwWO8t4kDyULv6M9GBTNtamxjNGAYPd
j9tqHO610tn1Q3sqgl++ir135Cx0IWeUgH++CHWdN1inY8yTsQkvI8mXh/Q8+Y2G3giFMAWn0C32
wmA74yy9s/NQ/tyVZfrcG3W2yxpzWgMHzmkdN5gRU153G0hzP6a27c8ZipmbQvEjIi2QwLcX8OM2
Ee8IaQvcL3i380vTsnq9VGI9PXcQUTdjX/frEOnuhRMsAvvLoyUQ/FxsDEAbSfhYvL/cErpeDZ3F
9GwHXb2LW+RZEkWrXW9EqeT2D/r4NELAF3E1arcwVOftqqALTTnvneiM85TvqiMcU99L8aGz1GiN
DuPSYl/5af83HiX02duo6lFUdWYYnxGtO4Q2dswK1mF17OwDXdkUWnDK7OKYaOjupNhRSvuyy3a9
hoNsVx6x2bn968Vxu5xoyvriAaG4b1O5Uy8n2k/R1BjgCZyL2AtWhUGVS4+CXZ93wV5FgwdvahuL
OTzG15GE5tTt0WfC02LnYz0hChDUPQAYzKvMBqJQSWkM0TnU9QlWR1U9e2NpnSytP+JPKEAAqnbq
dQm+uq60zl4b+4c0k/z7rKvjCWvIbDyiEKLsfZmaROapw14qRv/kNFF43yje59sf/DHPsGQCE4oH
gBqFUPDldOWF6dFfSsJzPY0akYudroXdgpsht7f2E1i1tSU95na+VP28cm9StKBk88YzB8cszuX7
5x68JvvDC84UFIFZpeGnDvO8l65Tf8BQmf5oFAejsUrW1pETYl2RGEsq4R83Ll8gdooiojrwyJdf
oJYDwNJuCs5OXX/Kiko9V7Uq3EmzbGGWZ+Dgv7cFZTAhv84z/oFROEYREDb6smdnyPeRVQDNtmPt
1Ep5fWelNepBjvkQdC3EC/o1hef6FSh42gYP7ZgvCYlcWXOcLQiciSdIut4ysnczr/aWObXaGJ61
ycEKsInrB9SpjCfVnl7Dqt5XCL88y6idLDTSP960xC8UPkSMh2PPHFxqakpZWmodnRXPMHYoBhpr
R4XRf3tHf7z+WE1RV6AeBkP/LZ159+tAIHtTrGXBOaqG7oAOZL+m7lhsJlN/rpVxoUd9ZQ/x+uoU
HKm/UloS///daHppxn2T5dFZKp3PSQarb5yop1JBWKJjfsz8yI+BIBPaC/GJeU+iUssepHgSnbte
+ZE3o7aBP1t98e0E47dG/gHaxFq4za79OAYFJAsehu7ZLILKsU1T+0gKz7ipQsXR6i++Y0r7xJR/
/vaaUeGnvYoGqtANnZ3EIB+6qeZtfixDtcOKrTH3Zjj8bNW+uBtlaenuuZIoiWI5e4MqDzM6VwxV
CuRLcAFVsE3MrBNgmQpUXTg9THVNpcMI3dKOun2A9s89vTr7WNK7enXawq2AyR5gIqv7yjcmeiuV
5f/VNuCi22L4pQVD/Ckqi3qdTnH4W3iytyuEq0psMkIIrLJmi6EGpe2ZsFYfq8qCZNAV0ZOU6/eC
jvuYVVLtDg7iPLfX5epEgUagZU6xksLpbGFGLyyypi3VRyMGwyP7x6b+HLe/EOP5SUC1bwLsjkcP
JlK6RpujwRQuRGHtqHs7QMe4XXQv9iRhJQdYUfeUfdS3C3fKx1PBZUI5REAngfXZs1lJPUhd6Jv5
ZzWXz23rfEKXVXsoVftel6v0U5+VSxKSH28xkaJyHEReQSl3Fu8XCI1KyJz5Zypo0Sp3MnuTJEq7
uz3zH2vWsILeDTOvOGQE+31uWv7ZhDdTNW7sJMfOcKD42MorHh6vk93sUl+6r/ThT0RUlto3ix8w
m1ljhGoXdo5/ZndspV4zURPCg5h8cAvAcNsBHJcS5zX1jmiAbVIH3f3bU/DxIicsYbejq87dRfnl
8mrtvTLWOy3n9ilBwABNf03H9peCXQjOyH/cHmuGRxaniz9Udyjj0a350NBLGi0KQ1X2z1oZfZIV
grCkAHM0ZqnarYGZbfUxqn6RtPh3ogr9VZFL+67RsRTXa67iWAlgf2Dacw8iSv4VNYWZrLIEEAGS
a+XPAtUmzNen8gulhb5eSaO/kzBJsFY6FPc7CevpGCds6BwWdecNPs0osw3JeIpsGEIqeuYPKsza
rdel5p+aVCbrphi9VxwUvXubRVq4aq6tPScKuUwai8hYzslTnla2TlyE4blFl+loptNPm0Y1HhkS
mFK1PRoWvMQeDDJ6cH6+oZGtvCAkv7+9KB/jFLqrQpsCESLRSpy9rY2sU+6tlOBssA3XfRT/ciZM
Iruqj+/JckpXQXooReD912+PSwAhRGIdDdrCHKyiGsPkZ3gonf3CROuLQP8pb23/kzeqZ5kg7jCk
Zr3PosZaUFe/UmqlgUelkbyNkIKe7uWWz6W2LUuaCWdZpWmHMvmvxkPNONVUVEtLPwx5G3vv6BTS
F+zFnSfEodSdwmX0GDW4lxt1CCqo0B+R7Hy6PSdXIlhKityvVEGFhco8aAylrBLlIecxctTvBWWQ
dfGHCizg1aRET0M3fjZxAG1Nss1eTY+tFf+sY6U8jTE2nbe/5coNLIotVDlBsaJQJfbNu5grBzFb
mUbkPKIhgrN4TgNXtqZ4YRd8DH4EbZBGMRtQg5M9u35wMKXeO3n2Y5q3j10SDPd15FS7vqvMJUnc
K4+YgcYG3ikoeUOe0y5/kJpNWmiqvfeYUmnbxE4Xbf3Sz1alZXbg//JunRTqEqftStmIA87saW+R
MqKCl6NmpRqaFWzbRzlFznWlQ71Y17kZgwcKv8ZjhTFsZwa7pB25fqMM+T00TZ+0yQ72jl6W8aqp
LGddN4V0RPC3BS1ly7/qVv9ye7WvXUZCFUTk8+QrJKqX3zn1UokxUmo/+r2Z7nO1NNfxOEXrplLb
P7hAvuNcUtwPzSgf+Sr7YJdytY7aYKnQ97GygNw4pxPGCtx7bIsuvwObaUlpSq84tzgQ/GEaSXIg
gYwIxareHensuibJ2l41vRdJH3uoSjIy0+OwLqQBoddi3KhDZNz30hjBf03CLXpS+SobB+kuSYIl
KLv4mos6CNUHokWE81AegQM6276KQcE85zI5y6XgsA8VRf8menGmyVkPk/PbW5jhhLvYm2gCgfVs
cmJSBa/3NJ8UuoWvFU7p/+PsvHbjVrJw/UQEmMO5ZCd1qyW2ZDneELa2TRZzTk9/PmrOhZstiPAB
NsYz8GCzyapatcIf9oOEOpxdZcneDLN6y6WbrMTLm0AwPxTZf4KAjYPVMkOo2MJwUXloTydmQ1s6
casmHVeuobeh/OJTzqdybhRg9IKA6/XCU7eauSwXjhfXEeJeGh3tzM3hTrft0RHW1gYenAaHvv2d
dPe5dBxi2eu6z2qeR+5Q3EtDvA3c8nUQ/SEvo71RfPad2IUfwp/6yo+9AUyRunCmyXoJXjhmLGXV
q8ySpzJFKathZrCz0u7ZmqroMNdBL0Dn4rtEtNJ2rJxna8SrvUvjOVHxGVvJg5zR5ZetO4E+1XHl
FN/EOCQaWS5Wa0ZM0SK7/ohU5HE/IJ9/aRmj74PKF3cBRdKx6ipXDs34Ti8YA1MyBI+2HEUHB0mZ
LXSu9tCAn8Iv3LZb16n4aM0ofgeMIp+AgU0raffNqcGAjXWmg8hkkYbNvOP+ulr8LOgKVZLV574R
zt7oLlN6UmIaUVgbrFm+3V6p1FQkGhxQ5l46vajrh+nxFJMtUscVkm16Va57lhh6SGsdaWNQWCf4
our9nO/quR3dm6Eiu8wQfmmtwNqHUeP+4zW6rfZmd5B5xMRFBFB2Ofu3p9YhBVGdS6vXzgFdminE
IDSgSQlq6LmdevFQdc53G3jMoZ9ZDFZeqtLWMDTWsBxSqMrC30CDr19mV5PXopToBst+U5U7rQ18
F47vH7DKSrOSEdwsGz+cFiLjF7J45aZM1VEDnRTZ1y9T2O+mQVgbSc2fmM1xXTD7+fgzvfewWZES
TgB/8MDrZQOIBW+mMvQLvK7xbBpZtvEzBo0NfqR3tROqK8+7iXK8HM0XHeYOp5S9cv28BvfOKe1b
Xi4LGxcfiGRrdfJalHv3KezCmUoP53AJw0hTsyjtytQv0MOHTVeUIG8crVyp6d66VFexlAhAB5Br
FEYgicciDICOjpJEGqxLqqjdWZaa9nMeB/22rXvj2dZQv9toKRVGZE2SW9doWDRgLa1dLwGJ2bVK
qzhuoJvdJSc5CdwpHP0/VjNa3+yxRoG5rVqB55dsNijBVsxYQto3VHHo9brdUNmQxvLg0YrT+LPj
94C4Tau177NMj1KEuIt6j0GflqA5mMeYpThGeowqe3ADif+9AcJZ/EQH8g45T4DHjl+p1WYK1BBF
QrNTpE3UQSJmQOJzAYK9jAuTE6JIONTjdbH39QTIexGIAbk29B+2EtdWsHKGbzYnNxV6bUABKctR
YFrkxlQtmCsXjnzBT1jsagDAblPAOpflWQ2VQcPK5nwTCLxaUOD00F5n3CXJsr28g5vUiHEuHyZP
6eQTWkFKp/1oWvssQpQEAWIE0am0f2DH+YwPEFJOaO9HyR2ala7vbGiY7lStucOfAB2/33X7J9F/
Mw9mTKwyEhZuAQMPOT4AxxISMU8aM4o4Cu/x5HQzmnap9NnuxmbDOOaprZx9rmQ7OZG2Tb8yGr8p
Bua3ZP5ng1GncbikZbQk773cF5PXIgUZumpVn4egTKCIdy8fR5d3nwRD4n+DEaa616e9D7Sws0N4
vUjCj1+Zb9+zs7Pj1DTJ7uMn3VabvBQNZYpcOCcg8ReBDCig4ptOCYXYGJ5Frb/WSfJkmyAA866+
E12uufrY/BGVfwiNGjOf5NJzKcchrnE2DXy5XNlMtzCb+RdxKZJHYuRLSXT98kggCnmUw8lDlAFL
3VbVj7nahS6SVGgcgpMrdpU6mIc0Uexz1KXMasxTnRqKpw1StrUUuiWdWdiPlgYzNe+TNTGFmyiJ
yzEYaxh2dEXnkf/1D8xlij8rtxRPmpzoaNglGWBcX1YWZn7N6zMF/I6DzMowJ7mRkul6p1FLZEq9
mLpvr6h9H3N1JsaxJxd1m9C3v7e5c9FyR70zEzFs/EkO3B4+ysEU+Hdw5FvroQv9//pwBkMJEbKU
sRK7naSnK9voDXyy+LVMDmdzA+I5+fYijYkjvYChKbWeZXILdk4kDpYujH2qTGpJ5VEnJ8eQxgcR
JLVb6LV8oIIPL0NWhV9QNa4uCWZzh1SrTKIUQDplyOLArSpET5WqHWehFec4ITa76Riwo81hBYeu
tSRcLIKMV8p12mYyziCtnmMAqk17J0vr11itdfaM3KIvauA+ljVjc8gwGWHu2sMCGi2xp42gHtnn
/Q6p12o7YNx3Yvj4Ox1Fe+gKrfkkxt7eSyJ8skcFLSerUMSPfpAdrylyZG20dNj5nfHIrX2utcg5
tFL6/9h6r8P/CX7nl/99yb/JUwsmLb1JSNYwrBlmz8UnGdr1piviSsgx7iGematcbxhEB08BZg4I
BEwg/rGQHurxS61E/iPTd8sTuj7egx0Ul2oqbU8rqDrb1BKHMhzqw6Q5+X3ThnA56mB4LICW3I+o
vv3WlVTb0vCXXcQY6zuH7uvKxr6poHmROfnnH0A/tDuuX6QzhxhB2bD3KqNXdmFPIcL2BdaZKfJv
dtdr2Qg/dbGIa/YxCntrSIU5oC12qg4cH41VxB8B1y52aloy46jltPPUKLK+KFIN4Nka7NPQk5GS
gIwHJRLl5xbn1B81HppBO1TbWvF7N2ixVv/4lL+N1he/ZhYcYXBIwEP/bRHsIJWqXVs0lgd5LzrK
kM3ZrpNhnc1hfMbVU+74dY3YxlGn0WqP6p9pm7evSpuMzwwc6het8003JTl8iCrZeSrjMr8ftcx6
lOo09ULdifcQwlIXebt0y2w62jcTWhHmEKh7aOYp12sdMlVP9co4qghK/BitMvyU4aburET2m7Rk
BmoCPyc7p5d2M/pFa5WWZ2W3nqYU1T5K68gDcxMdgP4qm6rsq5XOwG0Z7MwzZtqQs+kTQKRFS60H
WY8QZWZ7ii/Ve6vIph8UEMGDwCjOa+MKo+0KLXR2f3fQh6ncVIne/deigPgTAF6F7r2sbtQRjtzH
q35zgdBAYADOXBoc0G2lMnZapGcBvcuiZMjZxbl5LNQ+WHnKfA1dba3ZgIpim1kxZQqq1tcHTQOF
K6ticjzcyh+6XJW+NGp/wgVQ+fXx67z/ICpFNCBAUiwHqRGaMUkXmo6Xdm32YOLggYpjWB+KWo1W
SvPb6pSXAsc3T9vfmuTzp/2rNjehh422mmCq3I3pfxlA4ydqUPm7WaW150RTeE5G8U2TINYPZT4n
iKnzKZBHw3WmtP4hSVIEKLcw70aMsrhapOgbol3dXU8R3rkaLUUoQIbz++MvdHOXv/GCGW3jU4XE
4dLubMScN8q7xvbkrEBbSFYwlxeaGrpD3/Xn2B6dB8nIxs9YOYYrN/NNy4VHz3htNgL9DI7C9Qfr
0Dik0Isdz26naCf3z9aAT3Bv+3TJzNCNR3+t+/Tey6KtS0+Dviv+louQVhmB0OJYsj1OZ4yAuYR5
QZEFjyxrSwssjcOzzWypcc1wWOsw3ZaWvC49dIjToGwwQ1uUlkMVOSHq2LbXiFH5JGdV72ph22wn
JJYf4q5VYLL6zn60KwQBAxuDVexd8k2m1QEifCVpQ1B2596oGNWVo/wD2hD8GGFOJRYGbUoZiXmZ
W01QIdu4kc+TIVWuEYXdVgE8DZh6lKqtERrmboLBedc0ofVGRwh2bIIGntGY4CZYjZ6EEVhAM6fe
1JHUdG5eVNmuSyXdLYTjTC4ASXFXyUKcwmkqkMeFLKzb/tHHnPkYBV3zEDmxv8nLHolYGhxikyIa
vDFbWXv5ePPeAjk52sDdoTmigAMVZt5if525qAoVkbSx5uWSZri96CAxlmn9INLJ0lykquJNw6e9
J6f/XDYJkneNOfvhgLwhV/wkGjXahRDwILC24AT8tK8fLF8XOxRs1sAKt7GI3wpGAewjjTU0dK9/
q9KZrVSLhOkX5s4/fTvbaRNU7mASzx9/ldvLjCEE9gTyPB7ivy52+TCJAtxPo3nKdCFZ9U9jb1l3
jVq8jKaykjLd3hc8YAaOcmcCVlsGWCsf8lBLDM0DLdc9KnVjbNJukLb//EZcziwSrfTZhniRmJkD
epaaLmleOarkX+h77JI0/BXq6KNaPsiDjx/3zksBY2e0Tyif9TLV65UqlbQtbZ055ST1zDmt1mek
5vftyjrdQgwhTvFeGAQiIgI6ZPFaY171rUl94MlB8MNoQ7Dzo68It5abyJXN4h4VtWg/DUm1i+pU
f1LD+NPHb/qWZ1zfxMz0ZpjIrG1I32uxKZOhmXqlnDSvmeIYQ9Wkv5syYV8aw38CTjF+h4rHlWBU
efJFKUwMpejaDw6U7zYatYdKDb8KY+wfIC+09+XYDzgNy/ZBs+N87xQ+IolKHrjhpHdHP+lp3HX1
/ZggsBpUszmNiqFgl95HsZE/Jgi35jtkgSy3grq8rQIRnlAHy9dyrznQLt5Z05E2QgN0xuEti+Qq
RF7QcVrdE2lrupNlDeckJ8XS4gRVMssuv1aSc6EjRcRjUgCsQbG67x9/+JtSg2wA4h6pFkU0tNTF
d0fdl6Z0qmmeDTPp2BpGS1861e/z1G63adb8bIwm24NW9sxy1A4fP/ydSITC0jx3o44HuLIIELmi
RqK3Cs1LQuOsdo2auHmmPLR6BST540e9c5SovB0TjBbzL8Cc10dJwQ5vlKLc9vJ+FL8CJ/tRdqG8
sovfO0gsI3kkFyyNiaVBg2QWsiRpPEUbTbg1SS+BcOT2YyI6j5Dq6GxJHbJIdWYdjNT/XcZQdj5+
0dvUAqMQQCkcZpVUc+lGEUeSZrda6ng9FhGqPj4iGZg+mXStN2OZp2cHQaINpuYrOdQ73xf+wtzv
IZ+GDbkIIVNTC51uo+PlTID2hYN9ZFBIa/n6u0/B94NYz2YFI3y9iqmSdmHV+o4nwTi9JEI+a8qQ
PH38Bd+piWCGcb5nXv48L1mUv0aL0QZsL9srEu3ClDDA6qDoT1pYFOcClbVnLdfHB93qvkTBID8Z
YWrs/dqq9wm2FcfYChoMEpqVC+72oOIsONtvoIGB4dkSrlsqIzMjcFlep48/pK5u7qMS5qDv5F20
ieQm3mhmDy88IgSdJF+3V+6i233F7erweIwRWN8lkbCy5UCJFaoK3W/GU5/1+bZuSqy84qey3lZS
hqO45axBm+YFvQ6RcARIrOZ5C+oIy5spCQWGdgiEedaUf0viDrgZQhZ5Hz0zuv2pSV23EpIW5oo0
kejSUwvPyodwmtll11ss7mIlqCtp8sjN2sNYGeJQOJg7A9+sHhQz2Ft2pWDGIZB60fp0Z7coOvbg
GDYM7tdkCm+xJzMwgUwdigpwZrrQ178G4cCeApXwjEYlesoRl5Rriyj9ETNZua+zsfCazFb+k51A
Qrig3YxTvHWGAagRzHHtiy6jqKP6U7ordTm8FJpGK0njXv/n8IoBHeRepm8oEMpLdm8k0kouVXJK
BRvbi+lkD0nbhitH4BbhggUSW3wmemsG+OfF2gA6biOFaZkX5OmUuGFYh5tIYPeXjs09Do/Z1mim
cZe1srp3tPZTPRVon+m+82clQryzLbku8d9kY87p4KJi9LGgII2VFK/H+OgYRFN+LHSDAogWUoTL
vVToP/xw7LZm1saHpLbGi9DKYwtz8HsdFPaDg6agRM1XUdaMiFwfAzVNT067VlXfRg1SC3zIaOwA
hcfF53r/mAx8aylSTG9Spel3UCOXlHc4o/q6O2rWXThEnxOlnn7kKF6tbIm35sn12eXZ9A85UvPA
eYmskdpJi3pnMD3HiVx6Iuem1Ao3dhDSkk7T9Fql/5Xd8JpHtgtA7YhN28mmIeFmE3kedBbHxmj+
wcJgu7PvIxM1gSZEs7/7LTnG8eMFvU1E2LuoLAChRXqLvsn1ZwrDHGxgEOqPoa3/yTpRPKZJUGwd
vQtXnnRbE83VA/T3Od2BcrnIQ+QgqqW06LXHQsGUotRSbd8nVr6rAVzs5sJ9JR24HV7xLISs3ly6
QGpYi4vZkBsGIk2iPVa9j3OEnOoHKRHQeUVivqqZY5zMMgvdfs73jdjmP/xwR0tEf0nMUPoR2JG1
r7pSbPLIXEsa3jzll1uEBjst+xnELS+RqxLRPR+1xvQC/xFQQFEVu3wMX0P9m5QqW4HgUheb912W
nRHNHzYI8bix+qsxpicT8+BaujNttI5eJPjGUoFvg/xYqQ/CfjI7ELdhQiGubSuH2TjyTwMo3KG+
a/JDJ+EB/PEGeifzg3ZBFo0fL/r3wEKudxDF/ZSZ/EODLcSlwIi30lThlBW1xVPg2/G2RqTjW2sq
9QZFquJQF9IKw+Y2JlFJoI/FwOCtVlzsLIS/VCeI0DM2e6Gci0R6wv1s1/b6g9KVoP1E//njd36r
DZarR+0C8Jl5C9IC817/q+kRKI1ZhUNANWykJ92odh2DitDIt3Fd7+L22Qbtr0tA0nGBnbB2b0Og
kWZ+TMv8SyCbm3J6HuxiIxun0D/nuu9GUuGNw66Jw42N6nGibYa4QSqhef74l79zkfCt4E0RRjBg
p8C+/uUlPq1ZGGuqR1k9PIZpHj8H3RB5VlErG+4yLnirC3aGjsdSXevGzhdw/+sJIPrHv+TNImnx
DWnw0IfjgFL7Lq+0QRWZ3YWp7oXqBO5Av49s7AtTBIJFv3PiZyV6StsII67wrhybI4cIpMC4k4xy
R8/o4oR7NZQuXfFlkE4gJ43qSyQdKsMkZr4K+dFARa+4aHH+YgblXelgmmCpX0R2NGWJ/0vgWVG9
6/1Hv0NTrRGIh4YAIZr41VeNQ6lOT9DpPyVZSQOvYQ4ySdaXrHUeZtEASpc1+v6bxv7ya8x2WIi5
0GGBbHy9LiY6JYaCQ72HldS9LhH2J98146/S0G9aUh9hXcbohYYfuuNSJrua8DrlHA5/Ju3roCmb
oPPopg19uC8CCPOQqPNMPra29mMagUJYWfLUi9ibsn3TfM4RFZKNu48X9J3iAV0JmBGUmMhfIFB/
/QoIxqAmV7WTp4fGdA4lFbUDqsVLWvjpXkxqcojqvH9ocz86yFLlA0aP09GFT91uJUNO7q0uaY9h
0NlrZIXb4gkAA5kkkRbtL/NNZu+v49p3sTYWIIK9oRGnqG6EK8zeuFPsxHYnzZJo7qbNDxLRcU8S
17022ST2xhTJruPkL7mfDt+6ql4JIu8FToa+cGvfzBPpP11/r35QfZztoLSRCymnWle/k96Gx4gp
/RNG4uJgmpW00yoVjBqd5pMVamvyire3P62P2dcAJjKfxlzc/p3kREauge8ItPhOQSEAjACMrfsp
DNcSjVve89xmoalHTWNDDlgyRvC+yZ2u8UevxtzuhM7WedLL5GRAW3vANwEbxx6aTJXJ4fcAMG0D
Cihlw+Kres8tnG6zKOFWLDTRPiAjrvx0cIK8U6vAfML/1XrQhC+v3Cu3Y3VaCWxpsEuEeTyUFp+n
VWJhl6UzeK2cnqBVDJ5oGHy7oazSDxSGmxChXXOw9Ccc1MN7WTA49x0xnJouDk4IIwpXtcPxsa7S
wVPSyH7sDWvXFlZzruKw3FFBHYKgTgGklfGlbaRfgYkmy0qofS/z0oEjIiZGkgdg5Hqjpe2kYyHU
ao9RlW4RSfC3wHi8btJm90V95WG3Z42sizqZORaQJ2uZ2ADds0MDa97HQWqVTYmPEv4+1e+PY83t
voX1w7iYmELVw4V2/UZxNEYFUNTE8/Uw80q7fh6FYzxMcfHPtf/8IEak9LUMLs1Fnw7mOwZ0ap14
ViBld07Z/VclzinqBZ6VSnzOyP3dKk7/WcMJuDouf4g14nUDqHMRSrvcj51ITnNPWE7wRZuM7+oY
vuhFDJjFsVsEu3N///EnvV23+ZHwADRYM9QDiwvIh5VtYVqce1Jgm2crKNVzY6yBo24ztRkBSP1K
tQFf1FKv103utS5F4INcB+jHLmpGm55rHu0sM1XdQVUHV0q6eOUY31aC+HnObg7Q1SgGl4BHy84C
X0xW4WWj0R+4gqXnutDbxyqyfzqVfmY8rtCD1sZz7tPiWDkPt9wA1vLvxy/CvLAiaYriuvAmGSOo
9MlPHiRQWX3n7HAg29JUfPHT7k4H7p63v3Ib40/0J/sq+1QiCl8Yn0ty97g5TOW5sySXtvoPu6gu
TiDyTas8h86aUON7O4F6Cxk3hvYQqOa//+u2xC8lK+xRlDSMEY5ufEfd2U6+ZiXz3lZg4kL9wxVI
cF2cLFmGIm2EcoECThwcE4GdaxdnX0Y7zdwxaquLNelrecA7z0S1CPY44Rz/quWNq5ajWU+mkXrz
eN8E/aob9bMhpVuhjbuo9DdVWJBt/UJc4jEqPqWO/Zx30gbUwUnt04uuhYesXzsTt9EZXMKMNmJr
AuRbdnaHKR/bIlYyL8r7r41p5XREZPM46SmqGmWxWhbffgQQeERn0iFmMAS26+Ut1KoUvHPrJZ2e
fY2TJNhXpT19EaMK5EoVcNMTPeof41r1j43uPGcc6M+ZKMmGLAQGKx+MmeuYgfacNpk4RoU1/Uyx
6nn5OCC9U6rMAHoCL/nR7LSxCBa5MACCVQXK5iQvd7Wl+uem18x6o5vxt8FpLn5W76ucFp+rSGb2
uZyMcpNTb6zcAbcLRGHLzUlGCyaNXuT1B4tsJeiTGvSiXCFLqkm9tG9rpzzkhcG0UMnXRNpu+808
j6RjDpXMqJeDKRCHZZRDyfJEF8RIeZXFDo+D6CGt9H1jD8o579EVaMWwZmp+SzeZMSgMRMHgzRMU
fXEmVWvSJLuzWi8WsrETWa0eutGQTn4NwyNteukpDAYoQ0WDOhqU3u+CvwUjIQxvAhq/xcZ5TS7n
nd1KfQgQClAUm+CtbvorGMVaNcgpQxsvbVTzjkzWPxlGmW2Z0uXfAds6uy4Zvn+8824DIHfFbGfO
qhuoZS1u32YM+jIXQ0cjnJLUVmJrMynInX38lNscBqTSG0kEnVPmj/Pf//VmUWlIEf4gpYdYRg1+
MK0PtlLIT1PoiJV563svNPOHYOcCEGCNrx9VNEk52rZfeIMgb/DBtNATqqaVe/Ztknhdw87UX+AV
BFe+21LBCj4o5Uwm+49RzRTaHJPsSAJ1zlLD3Ki1KHdFbvyS6jh7igOnec4GGZvACtKBRZWdVDHs
DSYJOylJ641pTD8HsqN9r/rChUavoSeQIFFdmOlulDr99V9Xg71FaQJpeDY4W6oyVWZjjYAo/Mcu
bOnVxHD3cjOrD31FC/fjR71T+JGIzEmlzPoT9hfLUafo+QKJKT3oHj8bKr1nUXX+Dp+zYJ8K23ET
ovedJksM8O1plmJs6pXNNz/i76XSlHmWhoUE+gk0Fpav2wytVWVG0zzS85T2vS2CnXBG+0tnJ+Ku
j3Nx1xl17XWhds67BOPdlU+wPNYaak5zlEHhmPOlL5FYYhSWKOzeemwRfL7vbbU8ijLYD/6s9CZH
uyziZIeYl1Gfx99Fa/pHqYMC2FBzPBdSp27ipAz3Y6h+G/ysv8uF0u4+/o03P5FPQ/FHS5ytzMU8
H6q/zqcTBPBGRl1cOqf8L+x7g76LXR1l3OA8rQI0q4ms/fbxM29mcEiozlwZ8lSSTv5YPDTIEGKH
Vx5dUk0PPvWBA8fIiFCRSRh72gP8a/RUwztJU5vNUEvZGf30dBObU2G4oVGsFQXLq+/t5+Cq878M
hYrr+hu0wAmA5dni0kvOr0htvqWacUhsTmRW5t3Knpzf7WpPzu/+18MW1TZ1s6Blb4mL3gr73keE
G7QAYrkff+LbV4K8OI9zSXBJzG9uV6UL1HHoxEVtnPTFTnzqEFZ5Uw2DeadQVa5s9WWYp9WhAF4k
leGkoc6zCPMqPR3hZ7xVHxi/JkOPj5g4FpsQ/+eVDfvuk+YZDmUqt9cyyue6RA3XDuKCX4htuBn6
XW4ydNrkUkBGm48/49v8+Xq1eC8yX+B/87UiL96rj2FzEuZhECjNptCivWbPEyyBjGA/DNNm8tvn
IgZ5REscNo61M4LxTk6nfZHGD+M0wrGgMZ5QxJDcuEir7DE4O6MocxJBvJL4LzOqeQ1QACLaAsrj
Tl/8VqT0LD8yHXEJi1GFBJLZz1OjZruiQ4sil0WPI6/h7/RiWKs931sThl0Gco5UtMwCrw9QFttV
lfU8WaSG7iptpN2jo+u7gaxnKyKft8dnDlgowBLVkde35nj2V7ySJnM0KoEUVyisdNNj17CRnH7N
jPLdp+AmMJNNyRSXo00/jKUm6oLoUsBtZGAQk4rBJtx/vLveO6RcDZRobC1ETOa//+tdTIQOoSn2
4uI7/mMS+J1X0Zc9lVI/PAq01I7/P4+bubqoXeDqsriQAe/geFJwRqF6oENq/iHNLHd4of9SE3XY
ffyw23uFdaJHzqwMvwGyset3Q21VLaJBJswNneEOUfi7lDEZLtqoPySpfYnU+h9zG5Im5Bb4kBxX
cFFLiEI3qUXY6j2jcN0EW5wM1R75z9bttLJfia433Y75WZB3aHgQYGeo9fXbxZ0BqSpTDWAb2l6t
/f1AJ3Q72DWU5L45SX0jbe3Q/mXkn9RAvRvEQ6Jf8uFzmF7qCtihflLAMashLdFk2gtpUDeVlX3G
csF3lb7Z24mGmlS+8rNvak1+Nj0++pWzVB8gn3nb/7Xh+kKYg0OJ6cW45LhRquEUbuTkr2FkY7tq
FF8jVANds2nMR0XuulOnoPQSWU6zsvNvAwY/hGEYhqB8QTLR6x9iVE1lRjHa3DibKffzeP5ukAS8
VgDcKy89v9N1BLdm+wCgCgQnSpFFxw8Nf6N0UmnwsjBAtQnlwP0gV9nXj7f77VG+fsrihfKgKMzK
D0ZamTb4dE3FvcFWDrHGYMsPisPHT3ubGi5fanZgg55uIZjwlnv/tZCKhPiOXdWjF2TKXqr9l8JW
/U1cQywMcQU4lf13KQrOrXLOoovZn6LyWURfxsgz/LM6vAa2Z0QXNc7cdNy0ZbcpzAtQOS8pftbx
r7o6pf1/QRNsJhkRnr2q/mdPv6b2nDc/ysjZ0XZxW/97j7r46JwcG02XBu3vb01xCYazcH71jub2
ZgXr+i6Soo2jfNKMJ2l6keUd1a3UPzUOmmHRwSj/ON2xV76gm9/RksR5w7XCP5KzyY3U7TDJnrWG
fmXB116K3Sx6ZaYeh9BY6p+W+J1lf1JY8ravk2acxvqkqF8L59FuQUFhYY2csASG20qOmJ6sZDs3
tQ3JMsixWcmY3jwthMX5RxBBDCG1FAjCljFl6yhfUOE3XhtnCO5LNQxQh0+VI5QJ/ZwD7XPR3rXW
7FxunNz4FZQVM2KQzB2B78WFn8aDDaHL772mKnAfkE9RcTcazU/8I2gWhclvBoHJdkqMV8WONrLy
Mxrp9mVuCxinxEVPO3ViOif1N3v4b1J+O8pdYsPpkB5b/acEuiKfioc4vx+afZRbX/VcfTLSn9bA
BBl1jA2tu5WocJvAABOmNmXgwZV7Q/c15DC0ejPRPFXAwdbCF4nu6UZA1NnrmZHdI9nvak5prDz2
ZqSrvY3qwITOfnAAHRYpuVJmyJwZw+i1OosUWXV5GCYEMBPDbw56BCoP/eFO+SY0/9CkWfIpbjXj
QeRJcYnzTn9o2tbfmMBj//nCpjWDUyCao+Cab8CReRwbmJcGslcjSpsjYL3Xu8zG6CN3yxmM9nFQ
uQ2UOLwQS2j9abP35uJywDE5kEeR8zRkb/djgTGzL4Y1QMTNgJSPzS1N6J9lNBE9XhwdC4quqhQq
1PZUOvpE5OYInNlNkk9dmrIHu5BxmrEJFCnYRAEIzUn5FfnZq5kXmptV9Sf0Rg9VnGy6Ad69Nllr
5vO3oXxm13Gr07egcFpWgyLir5sRiYOiMHpkvjTpxXAksfFxM/rEmEX78/F3v70L+Rfy6ZEzBY0M
tPv6LsRZpzRpj8ueKsHObpyw3nd4uO80cy13fud8wdTnojIYJs4Ul+snTak+hVIAdMFC8mwbCKCN
UH9b1w+ncxAeaKz5r73Rfv74/W4wrvOKk3OAJAJwDQhs/uB/XVZamoMvCpPJ62GIf0kBKt4z/srR
21dGL6Op7eF63ON4Q42vS9Jr3kjoV4mx2DRaAJyCOu/QwUo9mrDgXTmpOgyj+vjHxz/zNmG1uU+J
BPRCZmz/Ik8QmHtEY22i36H5OeSuWnnKytp8LPRJbHphRDuta9cmoO+sPU0QUMhgr6lmlmiBDDm3
yu8VVoSKeRoUm443dhDAAbqVXXaDE2QVYJuDgoR+Q/m0FHMcpRGolu2AW1Ejc6t0snlJqulzUsQT
qEun0X+PNTpdTpE8MQVwTRwyvxeOMRx0tBW/V0P8ogVdte8aTfvnDA1uikktx8+bLX8X1aOapFVY
D0XlMd4I0EcyJLcYijWr5ve24Tzte7tb5nVebMOkLADPGGXliXoCWZSE472NiJ+rQB98aDRJ30dD
uZPVRuxJRMytsHrkwLPKQy9C2wHMyvZ5K3+HejZtktmAZYyHYSUG38wmtFmmjtqdiSFfgr7c9Vmx
m5Y732xzr2m/CUS/TqpfVSc9MfpvWQZsJgsciJD+aJwnvHguDeYrOzktwm+t3J/69J9tJ99+D/gG
ugpM0ajur3+P1ajIhRtV4YVQ0z7rRl88Tnb0LR2E802qI+tTN4Ldl4R9lqow8WwzNH+qaIbiPth/
jUTF3KSUk3+/qmZRH2CJzEyoz5dXVdvgfdPWTFWTICxeRJ2H+y6Lp93HEeH2QmQ0wvULJh3tBzCf
1+/eguNuSqD2nmWn4bmdBMq/5miv7P55212n8qDDZn4Ww9pZ6mURd5IEpINc5iVkfOohCJXlrrSN
aWtKIUD7IfrHIcm8oDyLXjSJowaY9fqlesMupqFQcw9rseZebmUSwN5amSXehjXiDINe8pbZiWV5
1NRGDqi8zQKhjiCAXF4/5YOSvDqoMH68RO+dF9pO8xiLK3uWPrt+HVWZQiuRnNrjIkPIo1X8O9WK
DmZUj4ccXYj/ikq9E00z/uiGUWyAurabVtVi1KK1l8jK1jTKbjCzfN//S9mZ9caNbNn6rzTqnac5
D0Cf80DmpDEty1P5hbCrXByDY3D89f2F5HuvM7OgvFVAQZAlZQSDETv2sPZaysbSKMw608tw5t40
EhxGjqjssU+nw2A7oZ83UHUhLxzT0CwKParFZD2nHORNHehbXU7BZtWH4TOqi6r70w5qCvb1FAYp
3DUBDLz3/K0fFkKO23yCFJe70Rm/+iIfQugllw+jDPSbvs66SC9lt4aplQGhK4X1/e3FVu7ByU6l
moN7gstGvEGd+MwWNMO8wvi56Ee9B8Jip2tWKfHm28GAK0QIP7sZQWR+qI0mu8l0bb2Si71815RI
oUyjWG6r5rfzpJxfpl2w5qVxLGdRfIj94NDk63yIS2sH2hLE+9jHeyi/vlZNXkROPbobD0kHc50l
bTNTdaUQeLHJmY7qWqLUjhzBhZJNYriS4pIwjhTwy9vSTNL7hRbAb62Ir8WbF5ZIDUXNkcY79hcU
OKe7PB5SuThBbZBdqNd3muP10WxSJ3/7/V64h4zio9FKToZuCbpJTkehibVMobjXj6pBOCpNKQ5W
bUxwji3zkaPVPbeOM25bSNevXHsXfQIUgkjqEsGqHB5Dnz0ggPF29APZH5FzRlVOFP0XDaWQzSwm
866VxnLwUudzpQNGzOsE/CRaf8dlSP3nxUNQloLyiHxIEj+XEI4fmhGt37prv4Jbf0eUrodQV8rb
JZjFUUt77nHSMn/Zpeo5gSTRPDRQZ+2sGU3WqdF2DSiJTVk52u+UTczdMgbXhEcufE0elywsDav8
T7HkzBEv6ywYUbym8th2UKOSv9p4K2Kf+WIgFmAFA9xWXnEtaaRM++n5ZVRVogFOiDLQhZSmt/qF
GO3+2PfdHmSH139yyABqzQhMejvgW7d2EZn1XnQf4MYJp+lW0pChVV+SHHy4eEr6fqPMbGPb5Dqf
4gnSCLNRHGgHLUfKKvjWTOaukPmmrB9lqqGCsIPCOR2ofhji0MQWOpaQ7WQy8u1im5gsfwr34QN9
50nhRJqsN+k47XIv39GNd/DKaUsv7gZGPAFEIe2g/azSw2xX2z4vN8pRLCFGLPmz2NkW80HaCaBP
ICtgjP2t5XS7ykcMm6/JpCMB7e/sMtvE2g0I7n3pGVGRfNeZzWzvB9Pc9/GyF+RIIJHqxjTnYqQ9
/u0zdhn+kuCgPuYRV6q88XlJunJ7nVpVpx/jYQ0bbUV8F41B+NuCe81akuPCau1nfLGN6ZYd/S/9
Cgll0d4urveXZrX1TelU3iamRBEhVp1sNboONn3nWw+Eb9eIhS94L0CUQ/1Fqos9g+k/F9sICj82
tNIkxeTI+lA1WXsPU6tB0nDS7uw1MR5TvczCFFi3Mfn2Vu9kvO1Ly7hD9/p3IA7HyqNErghl2mgt
8mkXW0H1zhLrtZv30kaCMaDET5qXqgN1yFPr5a62tPoFvFRDtmCziDnZLabXPr39/v5uFNW4QLEG
x5PS9ekoQaM7I82BA+1+PnJi9SQ2rg5L29uj/M1VhzcDag16JJUSO3cKu6FKY93qh3dIIXm3VMJ+
N9FDCDth/ph1evosWyD7OO7Jy0VF10Ni4+Uryt1Jkd2xvsYVH/WycEBwCkKAkjLhE/3ZZ15NLTqn
S7SiedcFlRVZdTEd/Qrm7ipLnF3Wpt8QKB63EyC/qKpxvTTol6OskM9vr8vl6isYx0vakxZxGkFP
V9/JkjlH+6V6twbet8BGnblJ9PrKNXgxiA0cHgUMqJyoMV8USaqgTxD8yLXjCvHmPT2JZP/6ub5i
jS+cKTUK1IZsfpqUCABOHyXP2KaWsWhHza7XrSzHZju49XgIGnAQvp/muyGb3Btt8b09GEHtiod+
gWICFAn6GSOkch70m59tZMtcKyt3JufRmTII2VFnDY0ZxZq2TpMNkadNlxZ5wjDIyOD7Cwxqmfhz
CUYrzIryndVDV9abxRJBivM5H0eARIk2oq7Yeea7Oci9g0/Z+a7oxylckHvfvr0RLi5Qoj/6uiD3
QndGcQGfrl49CyGldIpjIVpjQ/apoqcqJ2E0yX1nZDduNujXzuTF9QnpDHe14pPllfHmTsfs7Llj
GSnxCJSUIomkybsphz7Em2v7Dy+zspu5JjdtrKvzgCYGMpex29z0a+bvFygeo7dX4ML7JDeJOWYy
eIXUj8+yGQE8+3GTrQ39Fj6KK05mfW4hFf5LWzT7yum/PBAUzmibpxuau+QiQk1nx44LDbhCq1XF
zhsVXAkqxSujXHifrBqbkk4U9VYpq5wu70CPw0KuID/G3lDt8hQZ1AIKsx1U58mnVkzZ56KO011H
2evKyJfWDVIwdENR3qLXUUWRp0MX8xTbgyub4zBJZzOn+vCACkOOBmG+q+252CX0doZdmdY3HjoH
I4SNUV7Z4/e3X+mlSVAER1y4AGhIwp+jxWJvsqnV9OLoOOBEoBWRe+l4kZEv01OTLwtU6BR4anuC
ZjnuzSurcHmkCKqgyQdA+UL0ceaTTiZKEas+iSPtNWlY0TS1twdn3HAC3+dj4W8rI7+mq3aZkwP8
gP3xdaIaciznGWkoUVeIvnzzkYvL3uKgNls8vUZsZGEnvyeaLg6pvtLkX0N7GpL2ScN6HqBkT9zi
oWoKM6rl2lB8tPSvTjNw6IumsO6sUg/+6Xkj/AEEREpOFVyBlp/ukXytRr+ZZ/3R1syPVMlHMk42
/D3xeOX6uXgP4DMIgoC3kKalr1udxl+y5ZoAL9HUDLRqR0+I3z2kJ6sa+omuKz7FIr5WS1afdxIV
qPGoPKgElGLgP9v8a2dXHaV+/ZH2Uxmm3pxFblKWV57qwlypUaCNJtYh/Uz29fSpqqKMIYyb9EdN
E3Bhow93Y2KxQ9Ls65UM16XzxFg27Swv/WwYkjPT2MyZIcTa64+paz5bCliLwEsR2SCiftjDPO7H
Xn+IG/M5c/vQBGvfhkWXBPtEUC2tZv/Pt4/1C1P1+Qrb4BxwKSgu4DqePrs1+F02B63+6CfNsqnc
NN5CB5LfGrU1hKUeB/tcT4vDGuv5X42LOmZIX3L6NTBXC/Z2KYItolr9vks8GaI8Xu1iShV71y/b
A2yTf85umR6AT2p7vXB+xEXRbNrOXDBTmnXnTIV4zNY6/da68fKlg7/9UNamczdktntsK2lE2HMk
WO2xveciCz4Y1XBVYUfZ7tMVoIgJOAd/gy425ONPV8Dz6jwfzIYOQ2NwN+5E+/g0Gk9FbkZBPTkb
xnQ3/dTB3Wf5SdR2WnvFYbislZNWQK8JrwtkkEq3nk4hdr3cTCr6QcxKu7Uc7X6wkn7bdt58J+Dr
u+3T8tu0jvldpcMjiMhkQ+9BbqG3UYjsvixZUCtZjT3qtONfriztTdx3W2suacHPm+TQ4eTsc67s
bYv3s52MWb/vfdHctpklI12Dfj9aF7oq18VyH6o4s0O/Ftq9YRktmosVtt6Dtymr3r29+/7GxEIO
Qp5ccfpA3H5uT9pZa/KhLeiyWSxtZ8NGH7tWD9lGZrSYy0wO90ILuk1XrIdyWp9lW25KC/lbfeyd
G5FTg8UJlPEz9c9gQ1LjOPiTdcW6Xho9JkkfCGEVPgYXwenb8RNwVJ3fa2DF7fa2X1JoE0u6l3If
jErW5XPYj5Z+5ca7tHxkaik6kfIKuPjO2fdy5Iga1ZNxbJNkfYY3rHvQ0/xaiU/t7ZO9rxqQLDCZ
ihMEErSzexUO55aHgERBZ/+biz1t63kqtnLKWwClV3UILq0fSQVIunCjyO8DaVBP/cv94btYWqdc
jGNeNHB8N71LTmSY+y/1ZGvbNu5QJ7Cyx6U3zJvcSp2oqOGON7W535h5OT8De7vm2l28XTUlCL3w
LTBsFFROp1T18IB4C2w6UNB94X8RlaIRf4gamEpi69nHJb5Gxn7xbl+GBNEOgQ9xzguH7i+rgEj0
7C51bByXzEkiCfXpJp/r6Z+mgGFComapiF4pEpEUP30wXYe6uqAgerQ7I9n5a+l/GaBvPwittp7f
PscXziGeGcNQiWIB6RY7OyF5M+VQD0Olp3fF8JgVd0PQIQYYBFoZQTBk6REl9q0J4/stjcJXBr9E
yCD09UIgSTaIcss5JmIt0DTLXCmOExR4e+gX40PheB0JCcOgeROJK307tfoH3U+b7diXBkoF9bgV
JMXDZnLiKEnc5YpJv3Tb1aSAHbMuqq3wvG/dL0aNiz0Vx8yy+xuS2vqmrutgXySdExYUjW5G3Xyf
OnNU6DnMTVlxiM3yWlr1EgvGNMiOKIobwggCidNNYAGpRORnKo9VazwsepY8wLdpbfGyATIZbb0p
6enYBINebOYKge+yqK44V5fnC6+C0IHggWzChVSGWJOCq2WkT3ywn21bS25kDnOWljZyA5/XtrTa
a0f6b54anBYAaaC2OkI5tnL4fjlgJZSdshd1eVyaqoOKtQm+dqmGIp0sSF1Ovg68g8xBTsaMTdq3
234OSBK8fSguT/npJM78CkGOqOi6oTxqRabtWlfLt2WdJx//8Sg0+FPjoUBLI/45PEzIwNAKkadH
c0rB2OmGtpkqmpjeHuWlI/X0oiANQ8mQ1m2IAMm5nq5otuh2K5cqPSbBtOEyR2rrU2llG3qVdrPz
JTDf5c6ttD7ZUxV5uR0Cog2DctgsGnLDw6MXL3AyZ2gV6qHMvplr8WhVt479Y0hsROOfzfRjPKMs
UQC9HKbI74GatOUBz3znV9NHGqHu/WT81HRfa3TStl3zHcbjf/6+aALkDgTbwEVw3plM08+QDJmZ
HNFVufOFZqIX0V/1eFTEcr6QPiBC6ARVk8C5vw3P7IyH0qbHAvL6Q+MsXhTTpXdYgnqXal6yRaaj
iyY/DyIPLN2hKk0jBHfRX3mjf7M7VdcX+GawswRzZ7dDD7FHMMAxcpzG3KK4geCgrjKkb++by8NP
bxn7RlkAKGvPrWAzBGOSeVVyrNbuw6SvwXPbe/KDhqFCCSXzCHHYwO//8aC406BU8OsBb5079GkP
iCr1oRda9b68WRGLuANYjgZLPO/KQhs3eKLX1E4vH5SQmIUkVEVSmwb30/PR23NKVVhWMKuAD3Tc
3Pmk+6vc+NVsbNhGyV3WinL/9oO+SHGcbiZGBZwE0ATEHEwVp6MGgjpau3TVUQbHtY4jI0Xj0Clh
HRNhTYfBOu0G+rSrDzMYXH36UGpEc/Y2nm6a+NCQq3KLRzncQN4Sev7TmH212yByl+VQLAfDQqGG
9i96s0S9s6Y0zK1nQzxY6aMXkAZOnP7JXY3dooNZ70t4Hvsw41oNMrGLpdj30GWOhtxIKDO9vvgm
AD5vlxLMrN8BWEwlikFTNx3eXhIVKf26IqQkyNChOOsp5A0AydMV8VbOtj5l0/uKy+HQ6mijtQhC
HrRat6jNwaMgvdHbisG+ZiJfvLaToenrAIyE0640HUglnA7tByJduZTK95BlmqGEhPZ5KJ13nSmT
GzRcKKElrHXsi3hr5Rxvd5jsQy5Bkgt3gTJrFCbKvG52WwMaiKpCBLsWk+kh4Pq8CqS35vjT24t1
Ue+DXoLI31fUg+yiC7nHeU6K1O5c7YnQ+wCRSnNbA5c6NmnZb7XG6Q7a0G9KR2822oQDs8y6v41t
zXiX+1lwmCUqxwMpdXcxkRwfDet58cduI+ukeCfM3Lyy3S9QggqxQ1M+AiVYUIofZ4esBadXi6Gz
npY1e64k0kCVZtJiQMPmF1DmX7V4gI0MMoNIN+P6IVl9J2zdYIhgIY53LXJVEdJKY6Q0ZZ7eXspz
cwp0j+qeCmVVFwfZ4tOXX9SrVgf1bD7FdZJuc1frN0OSxleyR387Cm0yyJzRi0+l9nSUuSnTalqV
pMaSNTtk+Dh6bStvrjyLxcf8upNJtAG+At5tvUQP53fDKIzSkKXmPKWeQVTmu59KRBKqtBfR7HnU
tH39G0wBt9SE/himZFOPCKMXTutEdpH/cBWBx9IP22rMm+0ywwgc+LLb1mIuDkEVGLcwsXzukPgJ
h/Q5TbMUHmX/Y+7o82a0qvqWBLyL2SA0gnaljczESLeV7bX3QSycQ5o2VWSsWrEja8uIuvCg9ZRQ
wiFiHVWtbX/wC7dkKl67zXW/vHKlXZxzVoelodSA1cVBfQlHfnEus2ZaA4mG4BNO0NbZQQYfLdF4
k23J/9/NUf2Qbuj9OzZf5Y/sOb5yt6l9dPZqFOweRI/KUxI+nu4AWJilmXbSfAIJeqC90+68jWvv
DeKItzfBRRfZy2MCx4Ctig51IOCnI6HL6AvMgvnU3Pt7d188zrvmxtjRgh0mWyPUdyKy9s2nces9
OXvvVt9U+2SThtru7XmcX6zn0zBPpzG7w5CNems+QSEcOvDElc5Xq9l3pgvc9NrG57NOFlf17XrK
KcNlgWfk7JFtS6VZUqjYZqNyHjw/+dRXQXAlLD8/w3jqDAKomnwfN/Y5KS6eVtvFpQBVnSG1WGd5
tgXeml15FHXznz4KMD/lYtJziGaEe2YpnCmF53VtqqM7JEg704QNV3SdqJb9eAOTxldqBuJdC5gu
0or12ua5fEYFMnxN85DvPm/lI2u80KDK6K1euLRVLrUKva6pWp6NAgpMwQ8Q51V1d3J7yoz9chBF
SUpIwEhxJLUrhnAF/3soibSvmPYXzoxf1vJ1HJLjEISQJOPMn47jdfBmAPoTMDcCTCqlP+ynunky
K+dPfXUMKCvdbAnTBSYpmuzizTK544PTZM0WpSX3AJFhv2mNdAr10ci2hS838AuC9JysdGfr5Z6o
cCfybKMjvhwFiffB8IqHXC+CTdDK3WKRg68DzbkS7px5Sq9PRdGIApdCbZ9zKyy0lMey4qnaIHla
bHLBHe/KoUs0hOYnC+0EEsvG0P1/dqBfxrUpH2HFcbeo3Z6uZuAn89AGnTgm5PY+Bs1U3caD+OGW
Ig4nbaaQlg1XDsPfbBTgKsCXybbxuOdwhsLmMpnarDxKz04P8bL6UWnRN/Viqf77RAKw/8//8P0f
dbNQ2U3l2bf/OTY/qmfZ/fghH741/6P+9P/+6n9Ov+Uvf37y5pv8dvLNtqKxdHkafnTL+x89qkMv
YyJDqH7z//eH//Xj5VM+LM2Pf//2Rz1UUn0ahGTVbz9/dPPnv39Tcf5///rxP3/2+E3wZ9G36tuf
385//8e3Xv77N80x/6W6Q8hfsrKqBs8Gm368/Igk+W//VdWdTP/9m2/9C6ovuK7gncYxYlf99l99
Pagf2ca/FEYV4C7EOPzA+e3/zOTd6/F7Xd2/11986Wr8f6cUgmpwYDQawlavmv0hQDzdVyDHIWvx
puSZWvq6Lt/7NK1SezP21djKj8J3BpSIvZb0NsC8ejCa6l2epJywDV1sTT/tRpCfSxVKc8zzPhKo
kU32jZ1AcanvpQud+LdSolyV7ddsQlfyGIx2R/u0pQOh7m8mcM850VESF34V+asHMO3JNVc/e9YX
g+TJxik0Gree4wrd7l3cDWZnPOYTVU8iK8pzfJeMlB4zGsteptUvMFzlO4BEnUXVQ6MO0j37C5yu
RTS3Q1uXlKb6XCezAizINqowNmIIs7f56q+GDUCg0rv4ijrjC6bul2UmWDAUSpM8O5AEcAlnx1dw
Lhpiq+QzagSwKoTN2o8uSHHaJvERi4pyRRVqwxS337XZWWc7ylKzrOZd0TRD9mnM3Kk2w8mB1ZPY
UBhxJTaDNOOq3ia8nHy5GTWZoCrawZghqEMhUxx0EVA/KKYPLuBb3gCsNq1Xhk0JWr0hfevV+hyW
ydC2yTZPp5J5JZT2mVeiTWYa7Pskt9w6DIA/m+OtmGNoMbYkzXXvCRmFxAeothij92dXF0b90WYd
mV2Fdi4f6Ha1ztAzrLiiDBfKa/y644gEkmiYlGLvWbMKD/Sp18ZSN+5Wa60Gb1/EWm07O+ianEY8
JMC+mz87Iohh2q1yqmdvk9tD7HlRG/vwoRzaNkNQ4t6fy4pFKKSM+c7OIajnVxy74rFbzDFT6Np2
trV9SSlZw/scdDX/DD+Jx05z02m//3Lofx61X6VNT30JQHWgH7gfFLQIjN1FV0ZXSMct86n7tMIE
lng3XJHxOt3q+TS6zqZNaxRlt2ayFst0Uw/05a7PmiyApx4METswBr09ndOLi+nAMo4/SpIGvwbE
09kOhJJOmohMxB97JVzRkcrVkzndGO60aGLbuLNaqlE5QOmTZpaNO97P2VAl2RUP+ax4qSaC9YM3
mzYSQP/cLKcWZ/WhIB2a3vvo1QU94Y9jh63J90AhMtd+CnghKH/SQTmVYNLNYm0R+dXa0WBrZYtv
T8suXgf1ZZyWYCJqGBpHGpBijxRDj2IuR/97bckhKR7mOraKBx91G/eKd3MaUPAQ1BaJJDnO9D4S
9J0HFKCyW+k0y8fZbPPUCV04aVlGe4ACedmnVt9aMAVrVY/GWfj2iwRhwAqdGBMKRuCp6EYhoMGX
O7PZUJ3b4Hqs5KMrXJTnPgyjIGrbyd5teYexVarBvWxUZ8CuO0FJXtd6yKAeqtWBmOiRVt2ZE5Fm
iTqp42ik6xQOfW2ofZFoREobxPE8lDzrQdA+sncH0hzkV8e05jPdrl08M6RRx8MK1+M6Br/Hosjn
hiROkHOK7bQrKwGEbdDsYGdxA3DIeuCRbguCt3bUwe2BFI+3y7x4fHJgNQN2Zxm7gRmJHub7AFOc
KZsUa7PLy8eftfnNboRfvo/gZEg7L2paCI7LEHjpws/8108ZaWfgoxFCy3iu2e6VYZmbVPCPflUl
6vHmSj1zDvdu+32u+5bB7ZqoNf0jRhRwWu56a45BZUGlprffMaIVK1z1K5YaCcQ+BSMflyAxN3TG
6CkXIMnD3CpCCZ0PvTIQ8dH+8ZRToOKVVI2XjPFTUwyVq32rXw1kCVMtL29GWnBufifnV/LR1lKx
3p/J6MvcuC9zk4bxQx6bdT4DrCfmUAZ2HSW/OjWlmrVvxw3PRW5x1J7tUSqrJl7n2WrZpCF526t7
tHa8JM3J6ZgU+HZLOem9EUJPhusfwnxH692W69xqv7s5OMiWtvSXj4JgXi4u1BIvFnWWdDG/FwLa
v22bgARN9k6GDpz5YUCNg7/KSPTm5Wc5Tr5fhIU3Idx8W9ALrCYsh8AdEG9eemxMFZsJS3rtbJwe
DWwuxKwkMEDCKlHQc7zdpDluUsdD8iGFldayIsgZc/CtxrL0Whw1dRqM3ybbw2mWPerSXH+D0aJS
Uehr53UhSZKBL29P6sLHwlzQFg97K0gZ6vjn/Xn9XMqlrkX6IQmgLgE8axUWLkrB6WVz4HuU66eJ
7Tk/NbSFyRsxk76uIfZtNXnTAyEsHhzipN6MXCf1EqzNivTpQ59pFv+W6jXAOZGAv//k5WjTNvuV
HK/5vkUfRBdRXwpl6NnMxfzUTnAsdlHv0uj69PNEZVavzokrBMOVMJ3lCH6Sh+biFy4mImw8Pfbu
ESKQ+hIlmtc4m57GcM5+62UDZ7kaoFMqDuPUOnx40wXKHzNsxP9IWw8IX5nRzBlgF769smdWmDql
wp/hCiiQCQjHs6tkkEam01JnPr+uwSI6T467OtPHeAdsbcnzENzd9XFfmnlOLbACtcJwygulZ+A8
Uk/dWO/X1Zef6sHO1gKN+jVoq+jn1arRZ83JdMdixTZNVW7wpaYfnkPw81esLOvbdmPlQmpPKCgp
n9CqTWLmvZy8bnoeu1gXZEMhl8R4BampjHnT0Uu3d0Se9G04wzDq2M+5MYOhz0I96CGpfJa1Y8r1
PQ0FffJ+mnNndu9bb110uNkds2m94c569dNMq3eKh1r3EgZ4/cawdGVG61ejaoyLcq9zP1eugWPT
JDGFTiZGzE0HrrfX3jVGXeoNcsT9WMv080+nypjJHJehBrZ1CGB+CPSpjbRmqTj2eGF472HnZUks
o8SGCkPfVTkv0btHiLzr/9AdbWJPGdIxceUsYx0abaOVksb9WwcIaRxshTDWat4Lx6joCiuMWN0d
Dp03V9UtzmriREYIL4Dd5ZpVoTdws1NvpRG2xdXnFGBoVrsmfRePC5vbrLCBZvQzAoltm0xEJOeg
bEElGHlqOHfWYk1c/mvd6tk1ANK5EwUsQfXz0U0Oyta8jCdQaTUdqCi7j440Jx5+HWv1pexBEQcP
shmd5j13vF/jFki9n6c/gjLwmmU/m/6Uan8sutSJuwJjHix3b041iKaoissRJ0bMFVCbkHxbbnsP
mp+79k2X5MRwV/Lyp0lKYk8TYhbYdl6IkkF8nK3t7Eza0Jit+WwsXZtoUTbOa5Ll5KVdA/tYxbnT
WjcmzFsTqcsFxTnzw9sG5MwpZgacY0qBbGxdHeYzA7J2neFMazs9J3VVeM7nSZ9nZ9lpgSHY8oVn
oV4Xpm4nedfkfNXbBZBvoXfzT+cBi64DHIg0J3oH5ytRtKYt3LZtnl+vYNPp1b3Pyce73MlYn3kt
U2kG6kBw6vF6ZSpUePX2NM7tKcugiLwhKmA2SorydLPnxSC7FCQhL6TXaBACoh1oAFpnEiWmD0Qy
F31xl9uUM5IrEfLFm2BgVZqh8Ez9mTL/6dAr+JqiLtbmOdUylyQDxkLZ7TEONL78ND5WNXRLfWOl
47h8imPDKesrK0CEduZBQA0JXY75wqXLvXK+BlPp14i7BM1znQ4z5s96PWBpXvH2DqWUmPM9CrUd
x+2nryzEUk3jPcoG+QT8snLIeuyMAgI2AmRN56rOhgzPKkUEC7toN87LM71+sEW8kpIIQauwT6KJ
zozOD9O2QUj7Q6Zp9ZAfIUqVtbbVvcINzBvfTm0EtsxqVP4sbQ5u+93RfOWfdrCco9NdmnaSde+T
wFe7uNE75HZvCcTLkUZNLSa2oRdDN5lK9hr1SxKLyt92p0ndVK/mPx/Zfd/7blW+dB9Mbd7fj86M
Wsm+MHR1aRgmpJduSO6Suu7OHPu1/ljNOFLDnVEhkfL95w0I2fUivSZ02kLys6IqBZO1a4eI/m5d
VTZipxuxFhufNccpi8cqrqUxP8QlVKFdJPOEZ9w5liR0RhpJrB28ykscI1EV+3E8BiEuUjO2Gxvc
AFJ+fjm4i4xW6onNR9al5qZdM/WyKcgTKg13q4Mj1e7qV9d4ogePvtNslV6KBqNVZfxsNaXKWk01
jPLka8ZVZyoZgiRMrITMgWyD63cpHwbLVMqvwLOvfG+N06WcoNc/MDjWbJSKO5ecBaGBWuCYplA+
miAzIxQRqYHnPkpb5atQIrRn2mo7VwUa1YS7QMjTzAFfzNcd1Veu8uclGHHu07Lhhte3hhNjQrc4
BOquNmZNYzjQFWbX7daMtUp3lqiWxIFzTdhFOX6ZPVq9krthqIELR2aZK+LIbICo5wkuW2ctdv1Y
yemvNvZegkSDdnWUcfO6zicIEIoYtb+kgobUftKSij3u0mDn95H3ejRWcn/YJ5ShrUbq0BGJ0dfu
gbVBh1mESb+0+rihD81P/xKEneYYgrO2gv7JLuU6e7eILKvwgJac1UsOgs7EugcbNWbYjk+ara9j
ewsLObwMYQntMv5rN/eWPiDqKpL1DpKKIkMRkDb3YHnmxKz12m5EjK5kutdLN1NRkmmDFNhoMRkT
cYOQuzpPugdRor4VSSNolCF2AAER4abR4rNZMqtgIC/pVDz6M4j++b4NN1XuUfXqToHoU5/y81bW
Bk1Z7gC8LEvyGqm9bbgvrCehBaV96s64KoCTzgx3W7bGZFd1+v71/iAxhWtn8UTzkzPNyv+23UkF
vLZWIJAU1t7I2X57DheXBx4114YiuCGnfAHRauExyMdOG590cyjnp58ueUXM+kmrLELqXRWkJdfa
28O+PNsvvjjuP4Bu4Fj4aYR87jksOHcFadFAdu/TLKZMsjdEkAU5mTWaE7TtZKMs1j8YwBgCPTKM
tEW4kbNYLM5dUMRyXT8GqdYNCTQBK297K9rS85sdygk4rofedCzedbrmKCqharfGMo80o2zH9wmk
teTGWxo94D81G7tDRDlJPehQabjvW6PcZ5iuxgJ6H1upfiXUfamf/frc8E0j30feHvMKs9v5RWW4
7TQlbjm8D6rVNbpv+Wx3+HlZ1w+8b1geGDQ0/EnFmBUSGSpFXtur0aHR2Jn+BzknNv9GslAlRAy9
50U1hPb8Qt3Mk5dvIBRt0SjOvEHltvLXD6aNJc+7WzkYM7h3OtoUFYpb6JyvOw8YiqCiLxP8lxuX
eibuixj7lsWWlaZuI8MC12n/aD3NnZ07Y82YCUSbc9pt+oxM3nQ7N9NSlFtdKzobJicCVuRNmtQ0
FH9UG+vBkD3NDTB5+uYcaMa1ncfta5j0HQWDYttyuG8GegzmZVFvuZHx+vLsMjP0HWdXuNWVCP/c
kVXINdwmPBgqZYB1z5yXvIc6KV6G4Mmys3FsvrzG2mtqJZw15bNgvdN8RB1jN5s0H17LqZ4fPRLu
ityPWJSeB/47O/51i61dCuE/veYSnNezvlilxxZAU3NkRBx4bMLbZ+9vxgWjTbcu0Bqb9saz53aa
yc1ocLSfdFsjh2E3vSoXTGat7GM/A+HeeSWt51dToGcZUMTYqKYANgXYpGpp5347EtPV3E3r+jTC
LdPxjLIVFnKnr+4qBio169tagDrTtgvReOO8a0titizs8nRBpKFuIe/sbup0VkyetEpP5RcyWf40
XSPjP8PZ404r3TheC7EGGAnM9KlnG6ACQmOWlT7NsT8QJfrQnbIRAJD1/ld8gBzWIFIucfcxH3tS
g1GVLHP+B/EfAICbn6FI3EzBCvd6Jsu82lhWo0GA3DWeWui33+lZ2YLpEgeBYWJ1adyhYHA63Z52
XX9G+OKdsywzhsTNUrWLZtta+K55uTiyiYaojWMOplj2OiVfbpbCtGLikrcnc7HBgGKQ2iFKVP9d
ZM6UmyBrSjpPCA1nnCV9AJrbRZZDVizdoIzMBQdOP1s/vT3uGcRPvTTVV8ahAqFGh8+5cQ0QiyE4
tLE0L0m4qhtVlr+q5jaGTkU6Kku9An0efeV7pnXx9NPnSnpLXRgygHgEFVV/UY61Y2Qr0/6Z+BVN
68LQ6Buzyreb4wJ++tFI0vV/CTuv5biRJgs/ESLgzS3aselEynA0ukGIkgYFFICCd0+/XzUwu6v5
N3auFKRINkxVVubJc072K8LzUpE4uGqSXvbX/39Tng4Dv50YiE85KHm3mmwLcPD7q43cRazemI+v
O/Af1SryPwCALqE4ZZBA6/puBDNfq2Ml/Uamd1lld1j++2ahO75pNzXcTd9iKsEkUuqWQrGOgas+
rrUbJMybygffMQ5m31G6xo47R7Y8Y4VpFkYclMKTwzVgIop0Lm5vkPx+GR3LNI3TlizYE7RokmxX
6AZVC6hz+4diuPtTrLh3AIEHXZ7OJ/x/6sK5+EbmekucVL45VqdCChj493gf98anVaHn69/317Eu
o0ak1mHRL67rKuVQvrgWHs9aGWsVmCBu7Q8QNg3R7i2LYhYcgbjS1KUKqZ1qzpTHwlH6+homNSzT
hTovZPpcXMvQrYxrWpq1ssiCZ7LhQwB1Rfwbnvwfpw1df7x+6B/AVPrPtQkGnK5uIPvXsXL0Dl0V
AP97IZKIfUrHQT/DwCoAkrtMev8afP/z4/WmQIsGbZvzPPzHYUOuhZFGN9avO5Tp2jd5pRxCjQhn
t06q6+F41B6KlLGg/8bA+YcdG3uTIRgOVGHdYYWJ88+9KXo3z621GV9SP9VVVV6Qv4GROumQDwdv
StY5OnI5K7VZA+TAC7RXlzVyMqIGNPi812aGPWnccCAg882kNjQKXm2tpz2dX1TEWko6rzWDuK/S
ccBBwLt96r6yShfnMprLKQaG3t0SjFXJLHmzHzDk7K0lMOqYGpWowUSLrBKl8S8R8j/CNRpvUHAA
E80GQYb9+56eC1/aHRyBlz1EUY64vPKdE+FQrjbvchEg+75f6XbB4otqfp3K9l8LAE3o+t/hBeVA
yHrQTg+aafzPxm5izQWTMor5c1n1Bl0KYhmfMcmhIFRHIevx/49nAHW/fSLmNZrWHJhIglgS8GH+
sRTNSRVcxmife0+sRohhTlphd5UwGLUBIO/JSRswrCzy28PKWPuE8dBRKNQHe0OofYckGC/BoLWM
d2ugBATySkPK8R1w31uWoyIpHeMy6LE1PdL943kehFhV+4SCe1rMQxkI4eLH3Zu6E4tybGDgYUEd
XTwXE7Qeemxks6hfd/y7SB3d2nTHemSFREK2Nh7eutH5viMOOFFXjXHARGq1xktNsY57tcg7r35S
FtSJ8sIsxs7+Toe8UOq0eKUTvMk18YiSAXNDOnlKxhW2Dd7lySrMyzqQpD5PJth8ioG4qOsirjyZ
qfxSLFGVPFl665K3eZExtUeZoP9anpe2o6vKeZatLB5wJoRpd8tIx365msyDgn3sTElmyJNUvS7D
va4LZ+OPZQGYUIfOaaEWxIqTwvjsTqj+aIioqF2Ks6SytoNLFnqMETtNS4iYJgYSWgomOo1dZ3wK
p54FhCeijiWJaUQBU+ZXkV/SIpmaIBayopV2bJt+mhmHvHWSMx+Mhw/xZgPHQNtYyC2O49wFDZpR
ZxFpdSDXErlzLQFEhvZzSmGcO/dmE1GNvK7I2rMGHEYFZgdfhQGH3wcxT+Z71Bh2eB3q1rIghM5J
MYhDbYc6Au3t5/7WqstC7L4YNiiTYZGPOExoYGbDw/aefLQ1tA1eKRVR3yRggyMqIi67x+uChzgO
RJCOA2fy8Mig4m/Hn1uLJs2x8fgkAn8iuvkLeCoWmY4aAcjz0Mj/LQ8ij/99jxFiITqgG4CuRopP
Rvh7gKHBViH/r73rqESmPSjrKFU5ZMskoLFbYmp1h4UOGg8BP6wqoram8MLZ6m4q6OUfZ2tG2KrQ
PCAqBXh5nKa+BmQbrPRzUQxQxiK3TKcnOyi77iBwSbs3eQY4/QecA6m8Dxuo8EoeCqwEzePQ8n/i
UtrSUKihoZzdG3jQLZeBSjs7CpWN35NOLgz18bKpPCEDaz+Sx2bq1IBD4UOIumGJa+Xb09WvzbnA
ODCJsFdIsGI4ZP0cpO7R6uVsPURRVT8bATEdL72U9TaUYjpOIWblcSXC+giSglVm6o3ahC6vgkey
vio64edZh9ysDJjCPlhPQ+uO0wFQ2P5mMcrnvpi9zqf1HuTPbRkNx5bC9G0uceeTffvdF6J5Myxb
PheuMTPetXezHsFXajJrFSBR0Fl/bCj07PCIi8+aRYfcacvOfAQcMX6iHHMudE7K44IF+KlmaDJm
eV14x71aFNVUP7ECqP3sUxXHXeQOQIDR+tiviZuiPQyWL2bhruceRYA6jFaBoWHW1C+JU7cMu07X
s1x672MfGs4liUx1UnmteyQeXv6cctXFxPPnaK11obGB4AlWXnpX0yr9bNae9+fCUOkvSde3rwtz
1B/R90TXomt7iXCxc48qUxaIyrSecMl1aUCv+Xw1nX54UHk2f1A2uqp1Qsooc9cGEB1xToWGtfxk
Ipv81EALeildk2EtRiCep8AsZWy0eXPCjnp9MJci+gSeV9wzSNp7Ce11ceMcOkIs0yLENzd3vxTe
0H6JAMwv8DaMw+i1yZ3XDjWnSeWXSGBKw43h1rl37uhXn+p+qtQBQBBkeRmN76mdqcdI1fitWHb/
yZK+fZzq1rlMgbKfbCdFZrqO6y/JKFIGZmeAK0tioASRmDesifVugc3eBWqRd07mLR9W2+if/LSr
LxY9j6uY8j52knV5KOqM8Q9Zq9wXqDbhfIKoU/EpVnIyKNwe6tpdcFoI24C5MzL5K5TzW+Qzpdfi
eLuUSx7Fkkw97vAewaFCmp9dAvDJmCVjRNIguHPWTAF8dtxAWvqeFofQ/DImSONHFarq+1DmXhbD
Y1CPLM3sMMJJZp/Y1aEBOGPLhNJ6TEEIvs+Za9w3dsvEZBL7q0c4eVUqa5gLIqo3QIKVqRRj/l1U
MisOk13NL42HIDapEwsKAiAztpUjjhvlVFTvBNTSiW3+yWMOHnmAwWI78WIbzdfFCIazh5HVVQ71
QMwQq3yl+dG/Thw28QoT6DJAAY3D2ak++VPW2HFSKkvKg5GNYki7eK5nxhgz0vJPK+irZ0Hj5mRM
5Yg94xiYWZzKKT1Rd75NOZ2GeVB/IF/rr1Ayf4yd8wYfe4a8Juczk7vkYY3s5iz9oDauVt/I6DFy
k/KOG0OqBo5eP5NRiAhxBjb6x6axOZKFkfciZuQl4bViPgc0q9z83hrGfJgiDyqxWxt/oomzUeG3
mVvFXFXx018r7y4Xhvug1qX5FpXKuJeo5Nhc7vyUus50P2RdXscVQ4SPlCbNnxNnx4O1MCEXALx5
LZPGdI+VkP3Zh4r/Zltd2eJJabT3Qe8F0E2hYvwyRCkWIK26p0CztVuf8LrsqZkd5kE7SYdzKCYC
FfN2o0SEX91yCg921y60HXjC9zDV7CMTnPqrWP3uo1oq4zTYucjOIyOgPmIYSiOgQuvHDSliCe3Z
j5BnjFcLdPmXchbCT5Q5jzSq8yzmwZv3E1zhU+gM5WcQWKZSzWv4PXFU+kWmZtPFCtLrGvMU6k9W
lHv4wVvQCrOkLS6pCpFuwsG5C4xFvLud013dpA8oaSdxGPzVLmJGNCZszWIqz7QOmvvMzqojKCm4
ryuTI5Z/2c+wFs2hmMPwtbVUBHXaTRm6gjqkGLsex1I7fSgxdn9osuWZC/+Rd375o1mtitKT/oOS
DrG7cfpTG64Zv+XV0T3k++g5C2b3hNlFe3aaKS1jbP3qY+4Z3qNbz34c1OY3wBH3YZZzcIgEQagc
TBMeMXv3mLV18XV1bQF5zVMdyvMec2V3xAcWEAkoXMrs2UgN+8AhrD5W7Tze+ZGxXk2i2WValuTO
5bPzYzC6xkcRjoz8UhXWFOc5l1mFIwOGhr8MUvD1rekSH4QYWzxSfblauujL1kYjIL70oS/VOOSA
QWZQ5MgibSaAp8OHRki4CHtpUDcjlcpeN+6MpG6q+tr5yKBNDb5LAgqUhY0oFfZS0EoQJaP4plNP
X6GIDnORTmv2FqCJII/NITHzI94GSpJc6fI0uJGtVgr+oYrNeiglc3x6mkNvc9anzR+JF2HWhcOK
ZsJF2iDMIe0Pm/waMa3G/cHe1EDQbPQ0GQ9dSb/8uAzjuD7RwE/buzYxDMZQgyssdcyuY95HXg79
OMRp5PX5iWFgUpyMrnXao4H1Hr2RpFrCXybNp+QezqVVPtiuJMUzIOhO5yZw6+rVnZok/9p7qepr
6k98wT/SJkws61DXsrDNB5Cz2fMvgAVpk6EPzCtoFBMM0OWU+JXwH+chEBU+RQmE3nMy5RxcGN8j
Rgb3mMGFi41ylkdFxbQgjNnEERoR/x1ttLF1rZcopgQp+19QGeTQY2dsdt7Pv7sIdh3ScXKAWe5H
OqBLHAaqviQyccri0Lty9b9PRZYkR8NdTQlt25LVy04rLVdL48ZmnVbr24adR/XaML4sETzGQIxW
9xddWM35N5dJlwuzV2q0Q9aZoke/pcb4k2tAbadrlHJyEwKpjgKvew9gJ7hEiVv4/ilxOPzaZ3Ip
zb+j0KJmtYpCw5zOYK9lflhDo1vSCxBtzWdmI5MZmHlFD+ha3Br6MqX6f90YelXhaDby0tDxzc+s
c40mAP3DyiuboeALWMH6e7TCNJ1kZy+rydZsJ2FOul1jYr05v251RI2zCJtKN+Dnv6GeJqvg5V2p
gmo/uJobXhYIjCzARtvE5iluVyMRY3bnasNkO0o6/vgGsvUjDqXlqU3LpCp08GEu91UEIx64Vway
OBnwRcCjUReq76W1PySjatVfPZOz2vyBurgZwf4mIOT6fk3hkI8H2+TwL08DDDf26Ua6riCBdfT8
xRzeWKoqqNmMoDn6UhNQGd7Ugg8xRCOav8q24FJJC+506Xr68agmZLVdGjGlwzXNaPq/DZ2rgXMf
cerMHOab2qO3SwG5MbWpDvpTmNGD+wU1LFXgjUlYeQGrx8/XN6inQCBotrB+vVKs08TEdbDCNftt
nVZokhdLMYkGCt/2rBrXxhjw1AYM7KWvAQzKG9t40qNtr8L9heuacDFVZKo6ayPH5oMXE03pbflU
rW56VKr2b28EsaiIve017c2Z1J1CWqJlolbUAKOI9AtNSFgK7zGXbl30cZnRUlBx4JQ8gtxvNIuT
ykI3c/xZWHN+KSfoIeQ+iWwXskH6elwKVvMFz9iqwoXfnjpcmt9RSuil1yygE+/L1oIa1qAP1MFk
1aalpoc27hd6Obrx14Oym+KQ5VQOT3PqzeFA503oexqWXt+2lbsaj/ebcaRGwSFAmHWMvbw3vzH0
r+3e1WIiZHlQUUb4L/xSax46FHUZVzHREOwOibdqLF/Azs8vjYOe/ktOWMBwCG5ATXSORF6eBwQm
4zeqtux7pfkL0yFvI0t+xBlpgMwwOy2Bumub3H0Ta5oXj5kPbezcUo/5uJlrzmvvt7oBiB09J0yf
lkb23fDGlbsYexMszMBSiP+4Fe/NmOlnPjSubnogV9a983LM9BO1i55AsXfVZA8Pnaz3Vryj5GJJ
VvWge+swF+DBxiA0uFXFYebZ8qll13rfpgDE/4cSpNLv0ut1od/asLK9vzftjSu0oUBdYnqcdn5T
CI0R1LhkfCxxvyq/1zYYMyaDyzDjgr+4UDUYa3aLRztxOL99ATlCX06BF/x6WcowWg5JULk19eAN
mKujCdh4e0QtDoNlE3tJiG0XSV9ezl+DrOLRWp1KeVLuxjpbb32+jSm8ndgyCjyeVDW7+rTH2kmf
8w6ACt+cElN3hjDW4S1sMXo/5pcgh+wcycX51Xm4n+JMB1t/fo2o1/n9agMQRzflsdpLoKmKjIXh
kDumrSq8z1sog/KQsyd2LjLyevpA3Qag6P6W0X+YmOzOGiv7Tv8gBufwVBJUJ837YNd6I4F76Uu0
5kXv1HqkPTB8SBAfcPltCQqt4mQmCRAxwI8mfm7LBNhM/4Rqan3zZLEc5HAp9fHD7Ndb/KrsWalr
PtrlDGV/C8S+aSzsA9SvurOBLVGn0ceRkWziGEWLfl3beuldpCPZJc+miZDooB5b3/yR2cPqOmM8
zHWkkml7Jfm8krkfnAqvXAgnzZyjA7qO2MwTCYAGdc6TFiaxb2GKBndTcfqohnNOZUT60vf1At8a
aX83ypdEN6vGCNJVfmbA+k0fdNs8gTD1ot9ftg/vYn1TmuXJ8Lo21eHGnxJ9PGcl5tMwZVSgMzxN
VZtfEUbcSCB0aRgDRxnM2Gwm8BL2n9rbGeeuchzauySrOmc4MSZQFcU98GfYtBerQ65VvVSRP8+0
HP2SxX9xYcSZEDMD0JzxXpZipN0/0huGFzW4EOgiRqw4RcYMCDRymuWAz4kOYo7b6l2O6E6vVt9U
DuYLRVXU/Q98zhSEcqd1Szc7eiazkKazZS2asG/S2+PJOCUErHc1RpoBjERDtyKB2fF6OfoF6eMr
A5M4coyiu53fN6p9SgHKxZUB6ch7t/VtdxkA7ST9AOem0hlA7Wf8biJHj9e5tzu3w4vv+3hXOiC4
ZLd712VUaxVgH0AXTdV3UO3pBtwrqBlc2lokvB+3N1fD8eKyLNziiJGHApKYGkREz7BtKU2PqSPm
QB53xiW9FC2xjMIg0q64PQ540XncdvK+jLcNXYmxd5KnlEm3K/P96Nuo5ltnzVNzUtDMx+XYoNjh
LvZMhwFm+v1npRE4/Ttc6tvyuske0EwrlraMRo/UxA+6jGdlurgzMxsexiKJ2ey7I1uh9sGBXrMt
CzebRFNh9wco21yz5DzSTH5NDa3eoTkzFfgqm+luesd6a+N2jDLkEbZGjnCCVmKXMx9XtoLlIm4s
icGNpiR4bdNKBwcEsfqgajlK+YtlQalK27Zy9d/IRn/mD+/yDKOjcSywg701q6n19SaoTWSR4JGu
SenyKmXTdM6zIulD3Vnlhv6bFkcwv5eqcs37g8yLAYh+hu3Inx7NJIWX1pfUUOpa+UvaQo3uyY7Q
Vsw2FFFmMBS+AeJcrVOJTuqWRu/d06qF4RReR8PBNer4t/4ENRdvwtr0UQ1JCxembmnwdiKO0agP
b8MD//GOfQjLAgPbjmnTJG2oDGpIwIsr7fY74yw1S2FPdwFhWl4gpE0xXFW7dCykfc20ta07cBNs
Ur7ZJy28vEsYJfQYLhmqHvkkcDEhHSMr09tmthP2QViYepPtzxXult4pEcx6LmROmJSWHcyJcKLn
xzJizTzi2DSV5WE724DSNcNpAYycToFj3sax+E5OY3tfM3vlAY3wVoB0tPGue9jPtn6mtxHmYKya
XNVeJi3wMDrryLSElv7HVpGmCt4VJ3Uuep7ZdsjvexpB43bv1MT5udnkMYsVQGyPR+Rbozwzyp1H
tgdsgyElPCtuPoPwusvfyjoXrIMhB2NYLsFGIgkXR0fdXXjjLggGEPdsR9vW+6t6pY+cPWTnW2wf
TDHwzXycbrlDniu+2hqDmUjc+jJMqzNZ1/qWfYe5u/IhRu2gyXgQmUXkOw0NPIf8vD3obcnhJuPy
jLZv2aPU+U3AI+AAMEt9dv79NgemyWWXtO30yzfdGbyJsTK6lFo7Q0dTZyC9J5OqOKoZRyAGw4+X
NQolCKMj/KqOUzpbwPhATiazszamwPYenD7UL930Ok75Nkz1peO5zQm4p9z7QY7Dk67XIjnrs3j/
CvhAv6K9F0xBqA9oq8MXDTJn6KYePeRtUzRdre//b46X6PXZL+dRL9dqnnUWI6xWh48WOpzOmMFa
+Lyd079fcl/PZA5thXceRadoxfomEvhWmuJCk48U6pYCwZ/US307B/wN0ACjvKmF1hVm9rlzGv3s
zWWWjVbou5q0TWmnF625laSaOsnzTm2lK7FdhTlagcZRomWqCblri2CZ/jjwBhyQcZj1y1g24aQC
weaDdjZZGTL0lTvdit7VK3RltpMlB4x/uYMBCjN/U5dr+lpuOcyeLY7RBEXtqFkZysMubYJZEu97
i/qLbByqug7+/S1j20Cb1AlBMA8e6GCQYrxmK94NxegNG9pWcmmwbCmSbiq6abZ1P3JLdvejG3E5
WabbzrdqSKBMIQ3bKJIbha0B1WDB+DdoxL5xImkT6CRvy6I6dyIslVumn7q1pjzlW6SQ+TDWYKOk
N4lxb20CIbvsqH+GFC2VDt4biQkfPV7Lvtb3Z2cIZlUR224Vy77jtlxz3ljHy8Ym3IWrTr/QiwD1
1+lTkqALfa8Y9g7fjkCmX+8Gd5lZfYPJtjN0J3KatRzx9xxlZ6wd8kAxyOdgKLC9OzTmHDF741bO
qLzVWsMt1aan0LF4vO3JMWKzXs4QXc1Wxcgt9UkYTJNOYy270I3iHZ/znPy2LxKLZc7Pc7Ec5Ism
5qSoPd6cKNfBexciorPR8X0rBcItyu+P+mZnA4TRSP3WA7/TJIdgToQ9P4XAib578DcJtmWTy3tH
MLuZMw4jfH124TCnWIt7AIKrqvOSDf/aCiBjhjjwBHseq8IzDecJa+8tkJWdnTWS3tat/P2NLWtn
5W3TmfSGTBLWXj+izpFugElzNhTRUp3ggelyYEc095KeWkzn+vtXGBFpeGF/sxio6xfINqVK3JbD
DmGiR17a9g2eJ7zKskVv/bpDLnWa94F9nu3ZPAvf0I+ULtxNMHpbyBsbCIlYz8OrtlgFXkkWS57o
wbhyjK67bDulxWizeyoJ3+qVsr1cPhQN1LwwdmeHVQYrTotX4DcHbIr9dNyY5jvDtUOcRzDIMMbJ
rJMvurUd7626JFc5w51tR7j2Rtpxj3vcCyalz4M5LPWph2GVTntav9YZTn3L0VL2K/Fvx1MURR2v
b2xHvVX3UsnxJ502qI1ivgeroEq0cgrjKF2cVlvmprxQ05lFCd6jrjZcNb5C8eOEHQcpeqOaLPPm
hiDtRmusmG4n+hmidCLBmPar7SCZU2D6s6GlanSW9Q1hiDyb7QVyZmgtRzA67TtfWIHDvoSyxBe+
Lv55fGwSvUhv4HiooHG+O6thcVdsYk2axjcfxGvD8na2o7xtoiAH+qcobVydZrSmr5NjTUDVW7Cs
aO8c+8mo+adpCGUc1N2kk2TkEFqNC166crve2uqlsCcm4wawr1smtTN2yRxvf9NEwAsKuaU1VclM
qik2kL4HdMT6HIXxwaFrA5Cw+qBMd5PXB6SOey3p0BbmUrb8wLqV+MNgYSF9Eo3l9vIT4U4n5iik
9RLAn1S/UmuhMQIYigo+TGB5IECBDnADLURh+A0/2N/IZi78P+57q5mV694QMom+TcUZDBuCezPd
9M77pgjSEggoAtNl97mo7ngwkAd17te5jS5t20osATtTOp0kr9oAiO0A2BUU0dylAxNN+jbr6Dvd
UtEdcsZYUK9ZH/Icr5DpujoshHNQ0cSAoa6LAVytdB06q1JjChMDC1ymh05Vt4xvhoDPR0UZVpY1
368WvHxyJr8shvWpRo4we8/YY0ZdpLHSNcHV8NfcmuRQ50BWdv6xl7Br/Iuw/dEL0bpY6YAFT4AA
mty9XQcG3Pj90vxCGKHG+WigRpPPlNpWcfRrULjhjw5quxseUTKJHDRoXZ3gVCeAQ5d1DGqmPIBG
WU8dM1abh7GBFCUuuBXPywvm/oNzrZZKFW8Vy+gvz6Ct+1b4ONmeGdy60tfMS+w6wxTq1L2amuGr
WTeteg4Yzc3cs5Hrg0XldEuuLtIOjcU7davtXsD8xPAyt6ytc2kni3mplTmtD/aaj0epchtmkLID
8oKU8AvdxI3UEveM7hiO5jTD/3I6Md233ugrkBrqO+uxWqtqOtaQu/xzT1uPYQj2OqmHMCtWsz27
TM7uwQBDlFUZ0wUnA3lepozhyYDWWSzksfaSsMRoAc5G7FXJJB0UVGblBHRrDeXTPVzbaYGFFObd
iNwJYpmLx2GGVCOPMzyXfEpN4gPezWwD59hgNuo9JmT4Nom2kGMQ3VttlvV+7IyWOa/HkZ7VxChN
v2y/K6+C1RKNwpsesAQe1HlxF7tC41aYd1melwfWXjt+qNGj1dcGxNN9iopOGQ8MUB3qH0x07uof
ten7ORin4TJJt1zhO8kTksfRHeNuQLUFMmyGwbtf4IJhYBfwh+BNpMnfOHbtpDSJWCK6teFxcIse
rNHHenUaAkd981bSK0C0YSYP31UPG3AYWGlqPMKMsf0XSDI8mbh1o0U5EIwlGQJcTWqGbCk99y6l
9VItMX1NUFS1hWUDEgtbtd4Oij1R3lJ8+xaKMoU30B8hSDvFwZYiqTTRSFp+Q1jtTRuzuShE+OvP
rzODsuQTnUBSqO2P5Fv/kuinc/Ptr1jWzfEEUQzBee9l5KUzheww9kGy4AavocD9wNkgz61Fmjh2
c4vNDmyzA9xWvfEHBZSdHYIyN2D620wZ+5KMTWuGH2Z3rYzwJHuLdDPLAl0irRZMv18dMh9V0VLT
ieh/12wa65ithujWhRjmf+7rMKnes176yc8Ji6PhOpujWb72Re+qv7b25na3y447dbrjORkRFXC2
TBkIs1eYvU0zqCvekJ3IhSEXeTiEZ4R86ewcHZHog1puJUB2y0pSbtKGw4G5SlY9ekxRYVDa3EPN
TEwbLd+HxsJYcblgWNMjZxg8yokO4wNr6kgphkp+8J0qWb8OJB74dfkQKceDlBK84OT0Ekes7zb+
hZZxUV2RpWr8GHT8+aC5g+pjReODAL3yR+PAgS8YxewcsyxFDnto6rFK47k0PWbytU3bYMvc2sah
IQtXz/XMGOuYIijNSQG8UJ4z0qKz10+iuET9Aj0J9m0QnbF6sT9J02DwT0esPyLpmWkZFcWfErO8
tz6s5Z2yw+EHhw/T4oLVpAEbeUl/hHnIhxaB6B8AEfGnaMd6+jVmYHB31HXqowDFfC7z0bkPmb13
GqaIjdiDL7s/a3wRqmOH5LW9iLGYf7QulLI4XO0pO0zdUL83aW23jwscoGMAmPKp9cL2YTJz9xEl
gUPjd0L2cra9snn2vTl/X5DEfiC6Fbzl3BWAcqXzRdStcRckxHnPVct4ZxfW1EIodxjEpSdYiENR
q/4P0pD0vuPlF22cqMEJjilcz6sN+v0TDHq+d9JUwPpoI6gItCB4eLLu7HdaENJ7sinzmGASTLl1
EDS0m7hlkhL6M3/0L2lAphdntLX8q+etGUafbJQcMpjdveO8CQMptX3HjF36d/AoCjEdFpuxO3Zu
Nk8YndAtroLClsecAom+HaNVgzJzjrnlTI95klpfQ1MF34bJyn5kQg73MB+dD9NsscoiPzlHtW3C
Xyrce3vqZHjowe3n2DaT9t6ybPUnZxsnw7h28k/DcquzSNl3lHpfhtIXXxPqIXwupvylMqPy3Nt9
dMHVdD47zmx+s0tbvCWZ5x+8SGbnyViTjyKHuxNMdkEndrDng1H5zXPlOoTUzBDjEYZd2VycMsh+
zsqwPnVhJ+aTHM32B9xXzNBgNgIAusIY67iWKZElqa350LQTHuQL47+uBSM+n8N+bruTOdhleRyj
yoFoambjJfCD6XseUYsdq7QzD7abYPMsZ/chTzzjyeOMf1jTAd4gc/w+WVVTnIc8wfmonKOrV5Up
nMh+mpIr3M0hPRGX1KdwWNJH1cCjP9VkcK9Tmk0/7bpnaogYQzryTl537ZEbcT45Wk/9Ys7oSuhE
5wyYqNM5eeJji7hLk/WMlKP8URjO4n3OwxEvEX6D0QYkLX9lnJnf8ZqrkjuTYRzDl2iBzOQ9hdMc
BDgfl9jm+5+9kDc0S/yvRqxsLoUrIPQiwaeBaqiDMQh7AMVgqIxzWhegYKS+fTl/WGUq+yd7wgzn
Cj2ntq7gaNJ6X5Y+mpmdGU2h95aOMDqGOLDYbcQWG8iYzA5jjvKDadql5OBnQ5pzicey4UerE/Oh
ZZd/yOQqYRL1utG1ZvfQlTnfi3aZjmWVDMHTbOYmnWiFJOpxWlJau9WIe8XFXrL1RfXtFMSMBete
sjxyFZbNFl59LQRFKGlxbtJgv1sQEalDXdArOuJM1C8X4m5jXlkGhfOSY7C+/qse9XeeMC44jExx
gBdw2LYw0/gHF7/xm8XyYHLdOUzDoD2yFYg9J9y/CY3/wUjWvjuuB88QuQGEFqgtvzOS7XrJYF2r
+WUxzGiuf9HC65riDbeaUmLL+d/Gnf+Hhx8GGL/flg3j2WYbYFGO6FAbdPz+Ye682qFC4/QiFF0m
psphRUEAEl5dE5M94Y6zuivt3kYRJT0TakjKLOXco7096H/qIlH84N5SdMx2Rlxw8+rC+H3RP3f7
wkswcWQCggXLvcVjyfX9b749MM71kCP7oALDH0L3h4behVn34KIOhLTeT0QW+zjQGuEn0SqtXEYI
jmJ8sthAGt3Kh2F8I97l63wac7iR8CgNt3WSONsu1AAL5saC2da/nKR48T8LqDos/XJqPf58va6m
vj0KmNmEYed0EZ+5GX5VOM20yZlRwlFUfKm2BzGRL8zLH0SJMHAPttUPpsOc+3DMlvsS+ps/nNlH
nts8+HOHWdlriv8EN1C5NEfck99KwTPLulKX9CIiSahiqxlhx90tZq7ruhFBpV/eeXNXuwLrH2qM
lI1gMrgaxh0wrH0UdtIM8jFtpoYXtqK0zMyrQJe1Ji+F62cWg0BHt0jWAz0uLf0XxYRLw2tCJuR/
S4pQX0rmVB6GOhLdOrqO/R2wfTv9J2uX3OnjDl5FeDbjUoEZcce8JNDx1XGeofEzYfIQUfFidupI
ayUJNdpUX9+KbQL+m1YEuTC56nKbV27M+pbxUWCUWNyZmEg4R9FJDQWHCMK4c+UpTN22JWQgXePF
2JUVDcYp6SkDyqPCragVp1q5DQ/RtWoGHd/hl+uUxp1MaB9Vx91RhurRMpP7zDSdYL7DwA+LnWM6
GEGXPpmjjVNe3CYp9NqLXLJxCJ5rs5ln8ZnWbEmnxvalx6czsbbnadTBQMvyiq0TK/Oa1TT/UASE
VDdmPDpL5B76rO6tx101htMfGranuc8b787II6aep7bb+dmHHF4g1zhkXs2v/st+vhnA/Y9IyUMp
jWEYu9pxUTX4+KX8vp/5dOwp50K9jP/F2Xk1x3Gka/qvTOi+ZsubjTNzUe3gCRIkKOmmgqSg8t7X
r98nO5OzRHMDPGcjJqSBgO5yWZlffq9DmmV3YPGmpVlg/TD8q7Ct6gUtnzW4NNV30h2QroXoFvvS
MHRNRsMpMY+oTWF0aLoNyoBnDbtEP/59jhg69C8sVyPvR1lY5EBF7qmFfV5GO7grVV/vkZxqlRey
HFGCXS9Nr3N3JxyCwMbwjhTHU4as8HAAKRcnoj0J50C4uW7SQtbhK/i7BPWBa4cGJAKjPSQ2TOEy
bMwJa7541nJslWj+UtpC9W4sRDs+uTl8rNQm4a9RDL0wGlFWX21WFdhyEYKClgDzDZD0yDtgZzU3
w21hGFaJeb/84GoWrQaje2DElpRMk7e2eyQ8Nv+iZh38kv2KN1efFZYSW81UNsfFcsoJPZDGqMfZ
UWruEhNdASSMs2eMcoJEWCPcHmlURd27jQBYB1PbKG9wTKyyoKXZCsPm7LBT90lal7dUxEud7FZ3
FWo+JerrtzjS0mGnlaNouzB3lnX8znXRcTE6m2AacHNRgj7lUpg5vb21j2BejtGS6NILOxuzXUXX
E9Wp1UV7Z8JiAHYG7iJ8XJktRuZZTdhWUJKMB2X1o/RjZoNzBcAcgLXXgPNEuMVSgbVu9kdviB3u
wewdNnfXVY4I2hOCAtF7Cxhyq4VXsIbD2S/Cwl+rOBHt65aIQsBwnuXUMC0hrfvBBb4TUr08DraH
GPUYrcvmLOyW/EMFPyjjAkX6ePtFfC1b5PAmrSSGK+0dMhR/WsMn8OWazO3lQeHoinCl1IsS5Y/T
UnQD0R+Jl0q1Hv87au/L4HSTFxIfMMcg1BFdNIGOr28G3hieABwzHps9rnCNBgYpNWnKbKBru7Hs
rWw+TE1d864Es1ClJSmgMpZJki2hRiuePJGXPSaUE6UbJnyO1zUAneG9k60H1IJCnTYCEaVfxtqP
y+lDnldiSVNeTCkLsFseYiZuqve37zqOFFzJq+mPNjaroEW8lPAPufTHtAGnsbscSJaKa0ymDpQj
flUfKUUY9oceTwDeC5odYqWBd+oiX5RTeFAnTenDAGYFK69Nv82dDGrDOI53A3sFAmyJq+WzvC4L
VtrWBN1YApoKD5Doz1jAmHD2ipclua2ejQ0pdolBKY6qWBNGlIlOMxtOQJZdr2HcuR5oXok75Y+d
+BJ3bJCKh3mfGAAZ5kBPprTLXGAILB60disJUmaoz3EUw9rY4KWChiSw1HbOBLipzbrghyhqJ+Qg
+k+ZzhT/junRdPqwQq2+3pmQYehq+5rWsYAXU3E22l1ia4UEzpYlHUOwX4SuR8Urk/CzPidI7t9b
EKDyJxSkgNDSeXMpwRbASIR/oRjaudVtxxFObl0eAmmQng9nguE6av1M0cVjaG6lvYdqfCFwFNAD
cSNuWt9MM+tdvQddoZtVa7mfzEuob7gKjLfxVgoQrM8CwVyRjHxbb858rQLuLkQMSSdQ3MauBf3J
r3qjiCGlKubpsJgCTJaAflbbRXBVBWDV600mcW51wl5rCLrL0PnCDLxfMfHsYPflAhsrzD7y7LCs
iqITQFS9RvbOYR+umWGd0TcY3zl6hWP4yad5UZhHs01scLs5twVkgx4i5rxWefPGijaK9z5P8yUe
d7A/VvICzZS2DH43tSfouANsat5A4m5n0hrSaW7i7tqE7ZBcJ/ijU9g1tMU5gKLx6Jqd8WlW/JZ6
cA3AGr5ODe8ym6lUjzXQN4VLqSrGt6YKcHD1oooTM2rWRvNK3Ux8C+2tIz/EaLbhyJTuM8F3myZK
QPVxUx97EFSLX9rpDi1CXL+LvA7nt0ASIS3PFVCOgsaGRTi97JYB1taHNS0X+seS9KCALhZJhpj6
QWFMiM7FUx/sBeKUIsArO6Pc0KDHXxmmvw0LzF6jaRK6e5iYPDVYWuTU0I7Z4UseuaYwuKs19vXW
rRMbYIg7xcBWL6OeVt7khU0bG1qzV+zfWD4wIF8xyCSCEzS4M4H9jQXdiDXs5Vgb4eNez2vWlz76
BwElrXQE4nM1oqqEQmL8sms5FToT0hG7ldRpdz1y3ugJ2aUx6zetWYE0EMTlzjN9DRQ3DB1n7ppq
QK+14MH8UNeVgCjx380HervuOFZfi/M0MvNaMh+w9hMM/0gh5oGMw3aOt8hHdEfVspy8JCZPIEz1
MslvGlOz22Zf1Ho8BQ8Dm1DG5EBngGko890WZtUsbRq0FbICr7fDWEQcL/Fp2RzWhw2pYLJTjknT
pJ9JVbgwUEoo/gELl6gJDCYUzJ6qoBUzNeEpAkdUDLu8GwWnVcsJdACJ5xo5CXX3tkHrueS4afXx
emt6/xGjPrKiJqV7kHxuYl2pMwmkF5+EijMaFJigPaZ+qI0CqhIu4dEEC7HUurRCP2qbftY8oZnd
+EBOnQHknY9j7I03UAYERUR4dHDeEZAOb2QedYJooiyCFKhuVYUhiIGkrn6xUcLn97aZQz8NB3dt
4ynM+h618XtjSSZ3ynbqNZu1ORLExnTuyLCJwiXrUqN4pP2VeMME3+b8Lk9k3MIeTutcjGDL7QU/
NpWiBEy8day3O5Otm/7dmdfbsFgzc7rfieDQNlMgSFh1prMSHb2084hZCCVdq3VG2JxIKwWDKEf5
wVQQc7VMIRLp6FKEEfmtSx0OKycK4Lx671ujgV8NrT4Qv1PluC1JPRp99qnc1RMZPf7zSvAmSjlJ
3lDno4g3kpqyRJrdWB/U8xolW91Ax8q+mDaAJibsBF8wEd6QYZo/HEH2cGe4V16iYKStmCalwejU
JGKAzhWgovWhDtBxOsD4eBu/xIJ0+jVKhYUUPD3o3MvZQCKRHHP4pGKO6SXfk+n5fJOZ+gG0fWLm
pvmuLIHEsqtmYZ+rHybPRa+xc3r4RvOJvF/x0jWSex+L3I+vBf0ApArBVvsRVsJnmZm6QMVHtCSp
DExAAOuSNqSmGEntUuQStVxGklTnmIHN3VczdjnOgoqjnx3rEBOJAqSVEguYlbpgGbj4D1ePk6Sa
TxK3BZoTG5ZCQh9KqDPKBVKRGpBYi/pFUaLSDo0/Bjr4MPBKqI5BmzeiseNUk2AnxM5wZvS48NZ4
zTNi39Kdkr6BZAnwOJcz4HZ28OjOvGLFCtps5NOMOs9b8YlvR0Am/2hqvuAIOFJvpKr5jPhm/pIe
L0Rlcz57A5aSr6Y0LAXWECz7nlsIOrWS40iud7pEfeRc98ya+nJjYgKJraG6bjWI1M34TpeBbSwe
jiQ8KyhcXb6ahAOP19AKBwoxN9vHM246lDEGntbeLjHxGb02J3iW0XGWxV81OhsL9+qYWVnfLkOj
ecWd0yH3AsZ12mh+wROFyXJfRDBvbHZWref+afMfqWVlD62dIsvqD3kHruSF1eCI7lZM5c+n6GqL
VhpxSKJ/wbjw+Vg0ikdjxj6Nod7ygfLCrexgPYST780chFHd0ayw66gagnt0xZnoX8Ha4xs7pxD/
CuwUj9OQU4qWL9YE3PCncB7mwhRNjy4yp4hfFKc7WCMbbBjKVJpm6GZm3nxC4iH6dFbniz5dvy1i
5Mq2EQVEzw+qURTLNmDTNeKlHFOwLA2aTCS0AG/vJy53E/BKMF7B9YVNE7u5827jh01kUnQdUo3a
ephTlpmaF8JbMrCuMwpry3HXm/NWp5ixEpib3cpx9/ZZ/LSXxHePjDHTpf/FU7l0gfF0MqptrTfv
/bNSSr06ecJogKB63tdmyyQqEEVXLKUaI5GV0dsnc2FJYxq4ptmuD7PGIBUE95nXW8ksqoe2d6Lp
noxyIQxbJqosZpgzHVVpQ2Af4C5wevvAPz0LB7zesKjyaYsb9LheH9gcfDJTAnu8d+SC6yHPxqxZ
eWqNdovBnKoFpnQMULDFsm5/+zQur5/GgpjdPYObwEb60j4OZG3qY4T698RhyK5lInj+tLAFi45t
vxCEqL3820c+55H9uLelqYDNHjAEXph0SS73tki3Ytx/I+0ukeqTwovY9xz8rG2I1ZY2K4oGtUhd
0Oi3Yj5WbBwbXmn00WggUPzKsutyiJqGx71waFQEhmU5l5CFC5UFT61Iv1M7bMWbG86qRDlEpaji
O09Q6nIcqbf5xX0SI+H1fQr0gBA59EXojDin1yOlcxHyOzZ4MQiVveHiK6lhMOcm/cMaD609IgEe
PP1LkbuiHW1YXWV8aUc80uNd0GKZTxs69gJ0Nc5UwFn5hRv6hbu9Q08KuoVJuI4L1xmM4OIM9Uin
aG83+24ufX9LPltONzT5Nf4iNq5AzOdMaB4JY+XvJneInswyZQFFzhAvMBgeFg/fgflQ0Vzxxu+O
S3OB7IvUMpHV8Se1GmJ/pQYC2oq04fj2Xb58HfH3sB3fdE18WMhyvHR9ZNacsCcPvHtF61Sb5AbX
E6ZhKbbwz9pAkp/gcxpb6XCr3z4J57VPJjfSFGmSvsd0hM3mTz6ZrGyT6Eiv9xmyOZaaqe1rv7sP
iH+MnuNl0XDtGbQVItf7jfmd55rLxLBUuijlZIjYD4PnrE1+QpKtwx2Jhjj/kmgG2Q1W6PbGhH+f
P1JxEjC2AmCzVYiFhdZsmDEdMtqzoFFQYsVipIrRtqS7RtiN7gmLbdXxreNlgq3Gegyz/mvgimDC
7yaAqtvGkKj5ynEm/ggWoo9IKmepxl2ohkLVmtABcl0YPjCmfZ+iSk14LmJJ7Sn2AyfFs8mavG46
0Ce3er+C6pcltIYncnDp5+tTqzUxV5CMY3nKpTQr9nvBASrMJEn0g+dQmjV7HR3AMNx0bYIF6oFN
faI/v/30jJ/GEMEIzBu6A1sNNd/lWuL5zNLw8tN71elu5OVTybC/u6FNiLKIcKW5CEAiJTPbkcbT
qqXYypwnmOmibaZvufAp34CD+UmSk9Rll0Br9Sd9wWVohjjqu9GvgNRLHNUFRCWoReAuBs6Tl++D
RY4bTWy9u2Nv0zjVN7R3iVUdJQt5k8FGyhsN5hNif7gyQisnp+1kgh2j/+rtuJgHPawDXQIg3MA1
PBrAF4j1BE2884Da7rxNA1SntxmVVrzXlrPe8/+rOvB0GM6OBZrsifyws6HdDwUTmAkEqMwp7xSg
qIq5VpZqBNul1I1A6Vi7/aL1e9nvZwpA5B/4gO+03n8q1fKpFbFJc3OXJpnHRFOyD3P//H78wsO5
99ELeoG8RQZ+d78KVvjp+BZtJLh4osluwxS4mNKrYk2G1TeSW2WiPjMhiO3Vq3yH0nCETqKVoui3
36afToDHDCnYxfyU8p/p+fWq59JJdMnY62+wNj3PHvZ5v6UWvxg2rJiXHTbx6cmB2+t9fvv44gJ/
XHXJT8WkG+YCk3Lw84KQL7NNaE283mZMLttH3x9xDUt6N2K/z0l3Wn8kWlbvfzHITTJEL44LoOEF
WENSGTLmLq47d6zJ2sq6uyWDIGnHB89u6vU5KLtsu1ZgekV6o/V5MDqBaoPWiJ2P4m+kkZmJVmib
jexheg/n1G2HqT7dn2NnlqLxodB68A0xw4NNlowhFEhCbDRZLC1wyCAD159AVQUj4u3bellZ4dTL
wLZZDNi5i7Xu9WON4DstuEdkt0MwYTUSQupOcy8kp67LWywp8slBzyVTIpyVjvnXkbiNCWsHKHKj
+4uH7FzebO41j5lsYJPp7qetyFxA0IZ5lt1KOmp6FrXJyk52hN6++J8Px8wFkAP5ztNZni+ebZY6
Dhjm5tzEIi3l63ctcjFRwA6S0P6LA/5UmrHosrlhEiNLUic89uKQfR8twkWjvVFiJuk1sMTIUzHo
mAXsIoLdpuI2WaFEGjDqXcyXHswRwmdxJE4p0rtbHDVyumqqcaWiF5xYF3IaqR5dzuJlKT7C9gDy
LlGGZEA8Ots4FOh1+VYwDUc4WpChEa0CzWikRJdV3mMIK9eJJKKNT1zDmeAqpWRKauaMk1AMeGkp
gPQhiTvaJf4oCb/VLJpBGRaudOlqoseRHcsNE0Ir/IL6qRSBD+WE4OnZM1JR1jGgxBuRdFO66XBQ
W9CeHYELsIJSicFMlSbUfZtXic0RUQNCq9ORosFB1KagjiuHDtXUjOKSeH84srwPfeaK1jHsTNFU
Uf4ZcJ2F4EpRjuWOohBbwK8rxm390e80Ox7CudO61T31JREJwXXWbkRTyX26rs+4uewz2uWbdXRi
wrge5c1SmxU1HWdYOrOTUz0U1TeuMVLbnhWGTIvrLPc/b/9lm5A+i2gZnk2B9crR1+wUkSOyGjsZ
WKd2gr4ZiJvptZMQ3ChYDF8IETqZnvuN8g7ID6mS2q7s1H5foAqd8Dmh2WVT1dDRav6muvSzENeP
bPkiidJg/EU6hDG3m6SHEhfQjDZZeh6ulSHkV5pUpcIP6Kpjw2sVuDel2czBLU6N/fgxI7SQ0BBa
zc4W7GVZEghP3eqIM2NfAo0RJBZb+JPYNj0j/BPLLxCfUm830Ht328OkN0L1pcxspI8KqjItxt0c
p9wpdA3sRq1DXeRkJIT8J5pZQ57pzkkp0StaCgHUSIPshN832eBG+j1YpIK7c7HuVT9WAfhIqEUP
UnUkoxHP3q+4ACCyD4lMyO2HTsexB+3+NubbJyk5slpkSC8loj7yG5NsS5xnKcUGZh3HbzQzDPsZ
fHQa35HXWjbmEcMrbX327A3V6DvMjYQ82UF4DSCWO/PWEyaYbUZf7HsJCapmMTlkQi+NK66Q6yub
CY/WJYOVvbJrsHNrsprGvgcEtR0VLsxsKIj8WxmgcHjv+fmgAUPIZqsSRXZyFlAFXLC6dvoZdrqR
vZfDenQXXtn8/OJOeFi12OFOvtnXB9TvYhhK3DrSaH1fNZqJqcJuksweuVXPiY9hYErlYGaamaOT
hEgC3rZvsCSgXay8mJQ5lpthGtgd0OE6I928AiEFPNMumh683IpniF7shMV0UC0Ji626UjnE/NVF
UKCURVKCpwyk5Kue+4GvfcancrIOgZy6FAyktFfyxRnO7jb6uc+tbtN3JXKGmS66ZCkZlg10un7g
iKqHK31VlJDKxs6ZuYd81Vh/XgaqC4SP8A15gVB1tMNTU5qwb2vLmUq6ubLfLcEK11/EaERajjDy
pIx2tgXje4Bq7kwQ7yWgosSatmx6K/OsgF4206GgCbZfVfKsErp18JyY4DGdRREhXWv0xBD99tZI
nOTeSWt3Q3MnJ8q0inwm0XKpHcZdXid6Dr820AjpCwPNRoHdStuHWX7f2eSks9bV/0RoNU83jFDR
I1smXMmA7622mPLRfB/b51mv5y7wVJXyT86U5pkca/idoCOxyIpVQHnKSST3u+7xrJVV6tUYB9zt
eRpd8ddqlVCwq/QiUdODbDIqhwAlb1MCxQ5GC+OywqmvKGJs49IUx5pWwzGbYccGeNxVWid8Xwwp
3JciGIzxbKp0MtHE9iuR++DvYThnscx/BhtaxWQ/r1DjCQJFuM/fW3LTrxCaSjKCpY5aPSBdSmdN
7Ki39EOG+gvaiFrmbG+gppn9TaAjqm+S12eP6V7aM61SfIRKDyzg3qLMALdQ+tlBzisNqikWrVGA
kdoBTqKj1wDeg4C9qNPBdn5vpH4ZReMqygT5kyHtPRZ5dFm7QS0RGwdFS8qJkGMc5UyoYjEeKwYf
IUGCW+LJuAR2nKVxn2n+qt+1SK5AXRp0OX92xF0kn2NwRiy/aTFoL0WGHkxmMhVSpKrwqQYaGgui
amlLMwDpplNluJUS2G1OjFhL5mEEgDUauRwko9Coi+Kgyq2j5sIBrJEInPXAvX02FrKbWQBY9Izt
wt9h2hfF1d6lATj2h1HXie08DDI2Vg7bwDonlqlKQC33JPgyA1ynrTnCBCS4fKuCXdwiAkh2SKMt
bTsWSAIYCFJHqSZkVTiqgS4VR0a+itpCQXUYHKFtVjtE5WykSBWBRvwZHmfSkU3VuKMsqhTdxzQt
wTzB1USIMQmBEbOO9MdyKtOh0CJUXsyzUP1HBszWu8nyNABFDrhmyhSFTmakRya7uTrMDCzpCNI7
K94UDUF5eNvqG6kP+Uac0URvtJQKa0UTkpZXaAaF1EtnKeCseuBK3mW5HkkFmnZ2IUvk7CSLp06W
h8q7SIGAsYRcpTujBAHV8JTSUmmZ4MqCVDZ5elnZwjt2iXOfEgS4sC0hp3AnmeTpGV1n2Nrwoqea
L/JD5WhWrgWZfOcyQXAWFmGTBbez66ERedf+ULV1iiwqcu2vpXzY9dnBaMjITyPzLIFu9t5ydYH6
WlMc99PHKJ4qpyYRWEjlCt8TzCC2AAJ7luQOLTtrlR2JTtKhKQs4ZThsmDi92VTTOwXHrr2DEewx
jQjkQHMp/QHBt0VRnUn+lEF5wfNvexwq6kd9Ti0DApJ01nOli5e8Seodgza/dePe99OtcK9Vs0KL
5yE3djHKt8QN22w6N5tZJXOEeBOTETIkHUwPwFby26zCEbQyjoN5Q+itcYGfnzrp7zr/RRNj0WBJ
ZuSom6wyYVih69beCeZRsjz0kk2Caz22Pwc2IUvd7G0Ezn32x9vbu8seReCbnkhxo2Xtk3x52aTb
HHep07gqbsqigZytDFqVK80qkSzlNfM/OrAFFRFJB8gZyAPg1WUrrsitofXrLbnJiqT1v67sFDxI
/g1ZjWTWtdpSVocKlwWm+bcPfG77/NCWoT3Ohta3wc1APQiRuEhn0jTf6vj25Kqa18a3r2lKDm58
E5BGCYUbtHv0/BNC5M6AUrGNSV9UOztdLXIvXdbUzrzLz257g176yBcxLRjn5vHtk7zkp0JKxZHK
YPuA94n+czjqCvHB85rJOinemGSmLSpYustEu1T3l6bQjgiqmsTLcK3zPf9pGaamaU51scBrC00s
D7Snrk61Ot7Bn4JrHJYMA6s82DLtvU3KokAelRZaBUvV6bA1DhMqVSs5lBhW07SXb4tz7qifL/N/
fVv+d/xSP8q73v/7v/j5W93g9xInw8WP/z691A9fypf+v8Sn/vNXrz/z7491yf/e/JP79FtX99iS
Xv7Vq+/l6Ors9l+GL69+OFQi2P79+NKtH15QRwznc+A6xF/+d3/5j5fzt3xcm5d//faNkNxBfFuc
1tVv6lfXf/3rN8PlPfyPKkl8v/qluBP/+u3+ZUm/1T994OVLP/zrN813/+mZgr9MzwlxvimSrDAB
F78yDP+fDBmRYS26NY5NS7SquyH512+W+U+az/jjEeXDOMD577d/9DU5JJyN/U8a1DTF4QfTq2Vg
/fb90l89wv/7SP9RjeVjnVZD/6/fLiAMHZY3r4IuoGl2l4zd1+25DvV6ipq7vQd5SL19W5ur8S63
29z8BhJmukjG6Vve4l7iaMeooCn5/MO9Uif04wlcosLoPbDqBA8WcwvkgEu0M50xEsqHBgpXj8H6
3pwov57s2DLG69UJkuZmWS3TeYw68kO1MMsgK96wmA91uVMAuduXornzi/O6gOZ0UHouCnCHzvz/
47xE4MZgzIVxZ85D0e99ls1416X+jBQVh7JJ7Jo790Gm6OVIqRKUfOVKjFA/pdkjVq75vLPtRPNu
sPdGo/mL87voLRIw7jisBAZNe5rlDJbXTw7fRBtejgNg4KYbXgoY6K+3VqP5j9qil/RYcmittxS8
KOYns0tnXGC9irk7T8YOpzkHhwKIYNNtLJjZWNxDpHucqyl1fjE7XkS0I4kzSRhm3aCzb7j8U6xq
P4AqRg1hTFtM43ZD2LNck1rbRNetcGAP43YZTDaoZfVSk+eM+16Xr3vmsd65au1l+FWiuTjUD6sJ
ogoAFtZOFlEGHv/n9alUlI8QjYz5lgCUadi1xIgX96KvBqU0Rw3/R0orMol/8awueuDiqB6X7RKF
5Limf7lsV1utuRUpB7c1QUnTHqJdS5IOmZw4arBJaz9uTpfpoUa/bDnVdO313Ury7vTh7SFzMWI4
jQA2EBgLbzyBVJcjpqzsakKe0d7qS2aS+GChyr22y2zZwrYh2ePu7cNdykA5HG+PwegMTNsIfHFX
fnjs1ooBChIG/NI7uMrrbhSKtzZsgypZTm8fiony1WN1mA95B+h282DF1Pj6UGTDuOyUzIVIBW0d
9428hUbiWjh6wrz61BGqDJwy1FhW/A8PLcgsPtmiPFlO45wC+8NVwmyCZLj27Y2rGdlywg5m3sMG
M913dbpxoRrNiO6Aa63W/WJUXT5OgugFhgFEClUEnPSyMtLZ8nVW1dz0Ma7Mu5Z8s/4op6OE6Ixf
3WMDYd3FbWYNMwQphU0VlRh42evb3KfNEtXYFZ/6WlvrQ4z5+t+DhUvclRVTPx54r3G+yIJyQ0eX
uYesIN2qhObjwHJu13eWN3QhnJYAs9u12HstFOIyrf3bqEvNA8Ei8w5uvRtCB5puCru0PreBO1+1
uuZ+mAMX63J4LgdrHB7Q2yVPkHXnxg6LIGoD7dimBBnZN7q2YTjxMhUF1mldO/4d4E3xtRn76RiT
C0z9uDkPDIev5dhoJ0dHRk5wLWZiDr2iwIyMq2LzS8ykW9O/xa18OPkYG35EXeK/S+uAMJa4tun6
195RR3FzR7GPDknT8UNCnJdzU0hYYVH9BHeGyGNCvMMVN41jPTrZjVvVMeE/5Sdhq/R+ms3lQI5G
t5+MMToRTuReEcybfGnG4W9vgLGNvWDe7oI538IIP4J96Q75KQgW/DJoKAYnboOFoR3wDTJWNIZa
ZrBpbYyrwUKeOmMB/xwZpCyZLrkxtGur7kuXj6Zo8XvHyonqj3GLD8CmRwhR0WV+9WdzhbXeduth
reP1nryHxx5J+XvHH0bo3oPx3ieC5MNU69PfU+YsOz9zguom8CysfFdSYd4DrtuQfzIDineMd+sO
hykdXTS5dH86eB7VOzCY9s7E740o4WFDXxINJwdrzNPoNk9ZWVk3deKSmGO3IA6omEly48+qsR/a
A8JNS7s14367gwY2fozoO/yRTVURIRwKsnf5sLpPBhyZd1qcTOiNDMJrkik4IDXWblt4iOGS+muw
Q/BqwMQtfeM04cR10IoS54hO0FP2wbRm33L0RCZt8d7dQwKJs+DoaS3UgKc21hhcD4u9OONNHa3f
HNK3dgtMm7DI1v5aq+LldkLV9/s0a+lCeV5mV4mmjXE4pN5wRfrxMzyO4i80XVh4IiU+ZVZLMx9C
70PraSkwGYQ8T+xWcc0Y8WeJeahO9WklTWovmCxsVTfvWJgp3udsUjHE8/LQNPtph6sRURdRXe6Z
k6eDYZoRalMnefI64w6Up9itXv2X29ZRiNjmGg1b+WQ4yefVyPsw9zOEMJ0F1cJY9D+M1D9NxNbt
hnhs7khB1dlZ4b4NXfxk1sjVrSLPrhZoQYfUJKLH0KKVUWf783EytH43I2d/mAcvONGCb67Msqkf
K1Jqn9wtKh/SNo0f0yhe7zJY7oeuXcZbNCEagi1vcix8uoknCwcoct3uLJc9OB5bbDbrRTORVJQs
L1YDdXZXj3kQpoQb3hvJkMHYJyu4+D3Jo0L7IxWtM77En8m1WwMvS+6boKmyv5CvGX+3PDnzeaus
7gPWWA5inaodhgc/g8r6OfC6NHruGpbzkrCUNEtvJheXo7/9eprGnWauvftEBKj+F8Ih8NwkG7sN
HrofLycz9clCs2IUWkdZmFUaWRpF6PrDZF8vic1Z0Uy1Dgu0ah1JCOwDvMT6qUuPqzaRXAfriaqu
H0cS0IKsNpPruS8if0cKHd8wWRqwvbamYHcQvbzdtDSjf4dgfUOMt1RpjryDW1Dt6nypuztCdWzQ
DGZi2z60tS8UxkbHvPI8orjPwzIyPT2sdJLGdhaNxf5gM4+6u9qrZ/vOaWiX3LdB3W6Ptt6ywqKd
2qKXbeX9uC+b3P5iAqk6N+yut09VwBCLQWY7ymNp1Om1aeT8TpQz9wb/I31CMFgMNxtWpxB6rMgF
X0BGa5HxWpJOtxUbrGtj8KYPZdmSMTcmbrM9DtXiux9L168LKI/BHBAmSlfPCdvZb3zUwk1k+rzS
WDO9VHSsy30LB7C+Nfu0S671gDCyDG8FP53d46bzhJKDV6VB1x3xb6ru3WE2rSNdcOuDxWYoS+9a
vVptd6fBCqKxQdRakce3BP7hXY8+cZmYu5jl9R0uv7POw8XtEcYUdIDqlOpYxvLuQ1XSD5WvZ8t+
ajHxd8MtAQ6u9gZK4r/g4PoJeW+A2PT5odet2sHL+sk7oXYn+S5NYtIe7MnOxxPUrdkPQRj8+s4p
hMdPAI/Sfg5g7HYvJe2Rca/5ejP1e+qujNVy5h/Lie0naVIHomnS7A7PgHz8E0uYKmXyI2oNEHGd
otp+sUsdXl9oEVCJ31nGrij+m+qja94jC9G3ayZJu/8QR0yYuKJQtl+h74rTT81g9u7D1K8bdwqh
pxX9UXVrxZQVjWUafWgBYYhxA18tbC+c2VQRiQXZqM1wiOHdrkLMIyD1Efpot7UwrqTT3GLZv4zZ
R60Nks9eTIqVluLzU/hBO52WPm+v466I+t3YCvYjfhJ/OlUffTLWKbhpiNPZzanR7P3CcJ8pyz+3
fZxec3nVca7YA2FQPbshKO6ta0dzcWxHfY1CEoSHx2BcvrTTADcBwd8p8jP/XhuwBZjtlXFmNv21
i6bnSUdHQNOpYW3B7WsHc6vmkIv+Hg5dtke36OGmMVk7PCjdvTEmzj6BWBZ2eFwQrhJ446HdpvqY
a05wgyf3eCCzEaKvi0R159dLDt6pD8UHbGuKva9tgJKAvsWyb4OsuEl8DHvp/bT1vQdqnl8Hm61f
m2iXrlJMtq4sY0oOWTlHRxTLz8Zapl4IL4EgR8yLQPJsPPiXbr2xQepuTYi4uMPZxe1UMaoxzCEx
jPRFP6yqxvlqxk1xsjAbwv133MK+HKvroSKNrN6MJfStekUxic9i1WcvNpKLD23sABDhebevt2jc
GUj+P9QCPemN2PuECZvh4yLiN3edXlUkoySN9y6bu4AqwULtNuqbsQu6Ab8nRxunT9vcdOhKh3ph
zaPJte4sMjohBw2z8Tc9QP8On3Pr2YzYDIcF7oZIWTD/IuA3S49j2qMzY2/V4buQRM5zbpirc/SC
uPT/sLsgzh7oqWcosZh82XU6fUYJSHjsvnL8ygybyie6fjXHjigzygM8yYqxeUpZrG/iODUJ7qqj
29yaTcy1inraTQHKWKtBDRFCvF+v8iFetX1Xk7odZlM33izxMH/GIKh+HBwgvZCr9z8MLQm4IdBY
/rEqs3rZr/Fkfk5BST6lxHDcJB3xXwP8letEbOz3NrK9a71daDV0OEwfSGXAQClNHfuou03jHtZp
HqLdSP7ZX8O4Bs+km7f+DjX2oCNsX/kcDZ6gCjsN8++wJW8X+CUbiBNb8ElqJ/LqMDOzx92yeINx
HLsxvsF+NQgby2LdIrSKZr6Zdum4s8dmvFvTrvsTHV/+ZBRLFIVBO26fccJwWVCaIjt69RJYWFxp
eh+S5NPOO2Cn7N6B86jdQAPuPw1s+N8zoReYdelF9q4jvfVqGOdmvxBNvh77eZrTQ4zql4hDYJud
vep41ATlSnaeRf7iVRYk88z9hQ4fBksOgyJas+LWXGPtgLHn8gWquYcMKDWewNCCHZy7apfkTnzs
uwX+RhTXR+il6ce8Kr4YdW5fcYHOtKvZYn3m1rb4r6PK3Jt1anh7YV111MwEt+6kJ1eTfdPJckcA
csuziKIkGGF6wEBnRKGqz5/cFKMNpuNo/gQdZ8BArs1pS+flfVOV9xouYN/mdoju3aL13wEYDkfc
eZwr1EpuGVqz153WNL6BSJDRY8oJ1gzyrLvb9Iwh1ps9eyp90K4arCffOdjHfvHZqJBTRxLWN15W
s8TOxK3+KNK1+YKD8nyyR/8vs6LA5HJGfzzgyo2kAKYDmyvEv1c2kiQIqL7W7o00foGr497gjZ7s
uyo1Tti6kVczGegJu6q/N4eiOxhO83Uc8tk/Lr6T74nvMZ5cdsH7qSyTK/bkzaFanRck8ehe+/IW
/Wl8hLsevNcjU/84sAe4AdX0drjSzQ/DHNtke5GtGEEMINcr8353+qh/0DK8SXxtSE61nZvEKDfe
taOTrVvavXMwylTfF/7Q7pD83gkJDtVP3+7A5/rdUJt8NHcLzE0j3pG2Mv7AolEH04z166LC7XFI
C9A3v7+KkGJRjZGvbB0tqDLUorF99NMy2pON9q2zvESEmgcHgYlR6AzrVeVGxX51R7ajeLocSkHB
Oy3/h7rzSq4bSff8Vu4G0IEEEu4Vx+AYkqITKfEFQUoUvPfY0axjNjY/SNU94iFbZ+r2y52I6qoO
sVgJIN1n/kbow7dpkJ8RskkOSUPfwgBd6hJl3YLQsH6QYxV3PXnkVUzm0WwQR0nyzWArw60vCZBR
YevKT1qj5tbllLG7XAWS2xHEmRpF4G5so8NuDmSsq+AicB3lhnJvkF7Zno1pTbzD8zbGLM9u/Sdi
H4H+izMH7mRmtwjcaF+mumq8IirNFt3XhKRMiOTBHlN93RopDtO5b9wiZIayZeKk+6jQvnZDX94O
IRJrWeX313lZDQeE/2Gd1JY4+ubUrnzihDtftftVXCB3iOoNIZ2h24+VicNoo6fKJzzoH2gXajsz
nCgCqmlornMnvexUzjC7bq0jYGAeoi+zbxxlDSqFyvhYdBgxrCRt5/2cc15PLVHQCvNjZZPa/Xg1
1tZ0wd5OXb2XzsVYheYh9pMXUuP4JiENWY1Kpd3ksmWtc0PtxlwztzikEZSxTkIKEFWyzxDR3MDt
i+5ip+yvcE1Ry12vTrBCbSt7otcFIqGqqis8pfQVstnVLo0q5ZnCKYf4nC5oM81KdrZGe52S9Tyt
At0XP+pBtsAKrXRTooO8SaljbRqnjkxXJLXucuRY+EmXnIwbWeQ9izHMVmgcP4ZtnVxrSVrfmqae
rGiMkyoqE9gE+rOXTkRspuZDsyvL/nsEO5vma9WYhdfkEdI0VlI+zVYscX6NSFBBBwvW39iBdiuD
Z4P/bIbFbSTcWBXXeEkVB3+5a9VKa466rOzLsdfkFWVF/aaB9IxSZWZpuz70j1keyGpVzKm1IqsJ
Ec9DxNFrI2UYNwYB4B3iP/mnThfRs4OKES80qz9CChpE9j7p6jCWwZpCnX8n1Va9Ksxeg+lFTHiR
oxWyraOyxwRT5Oah9FULsWFn8AKp7EHpCcT+FRWufGNkyCaJGekhS21fO2rlSzbZY6fRF15ayBk2
RQwnNFG155laTONaeICtiff5YHZjbdGFqjZ8gNdUOo9lkCirJJPOrZxFuRGDFeHdlqU7MVRiJaqk
8YaqjjGqqKtVAD1nos8upgsF7IAgjjaMR2jY7c3YW6DEqD/zCNaRlNb4DLhzfDabJt9SAc4gpCIo
QhZllV8x156ubZwYehdlKGN0nQad2TXlxs5F2DR9Sud0aL5OE7uc6Ai9ZpFDC8OvvpDfcN8dX7ks
+1XExF40PfASHV1V2wW8L+86GeEIDmC4uEhRC+DE1LoegSM7GNDOoR9+pGTkBxe+aftrnLlK8aJi
NmPtsHLIIJmFpvGoGdxgNIDxXMXsOnSU3AFwYbbVRcfC7trH0RT0nDHMlr2mV7hgCLvFAng9Rmhh
joSG43A5iVA84rVFG7SUjzU37aVaJ9krtRJCjjJQenmdtKLCm3CNnl9SlGDuebZD/zOHqUMqA1e/
DBTCvk2lRwUG7WVzHh2uBosw6QiufNEGpp2aX1aJXUMBnnz+ZEIKNVeIG40Zu9mSvnWfunWhOldz
Z0XzOq9QVL4PnFYiKwQ96rIcatV86nJdQ+p4GCYfi05QEMCQ1TaHomqDN3Rxv+S3piqliBjCnMQ5
uGLCbydNh624ylWUYlcRD0aOEJV6KL3yZ/rMwe2P31DLSdrW9X340J/rxGz07S9khT0EdvYaOU07
3yJOm1LUw5ubFDNBbr/25i6rw6M9B3N8RNKht651pUVhO9PDiAp7MWkh/5CimkihMOSqOAzR1LWC
vT1FXbyj025dpYZOHj/Hhh89zUWmU9L0Z5LHbtIbrKoKrbHsQxsr2vjpVy85AduuHSuEG1Dm1FM0
MjW4OAXlCdRE0GO1HUxEr4dZKdVtYUEluO5Rv4z3uGpOGZo86LJsVAc74x0SMLwLCWcwPhpBnNty
JXr01vB+J/3zbNFqrUdoSrEASzpVgO+wSRjoCoHbd6WBealKeaFbw6RAB2PIxyL+oeCkSxLUE6Hv
SzRQxXbuVFNB/WjCmvjHDJhvxosimG3zB154cRGvxq5hPQkRLi2zomCV6ErN330HAYtbQ0018tLW
nOH9mb5soos0VKv4mCHD1K1zi9D2C4dxrF0TC8U1EbKobnBDE89JqJtG5WZkazU5PNCFTRSQGrNz
Sjok/hLLqOa0qSJgKRR2a6PzXR0dmx9Vo4j+fkgcnalLe1vlHxaWBiwWY5IGWhuGKAieMssnGyn9
ANiuT4h53wgc8oATTDZOrOgIH7QmtOS29mMOKYG9lH7TBXNRbCu/1FDEZUXHGzlqueEqAbbU13Ec
855hUyQUFmfMnvMD0s0CtVyrnUZ0XgcjJI6jS7YyWRo7rsDBuZgJdZXN0viSl/ncyGqxPJi1m1Ci
BYW1bU2D1M9MksHJdrZJ0mXttlJn3ppih3MUdQdyQf5kQoRgW5NL09ZEvmgkzuM20s0hozkW5/56
wFw4XA1VSWzFwTfCbOgl9TZp9ZZNzEfP7dCAQrQPBrCocE/Eg93v5ldXVP6c1lofa3GnpZ2DEh7S
FtXeRzezWk2J0s8XSpOavVtkZdtvUWi2tQ06IEN+NTQVoOh47JQjiwvaalfLYo95slXfSpCE5bPT
CEVZT5YJ97Kd4/JAqqlNR3pwnbWNa9vMd6nWZeptmOCkveYgNOY1SNY+vqpm03AoK4gmvxxl7qxx
7yr97UywTwyLjZ5zQWKEV7CtJiOeTdSP44PRahHFXWigj72DFK0LxZBVS5mmdfA2movmm8SbNF0L
2UMv6Iz+OsiYIsyE4A59d2CQJgSlBdON3F42raFCa4+LHbPxpShLkiltDsrvOlP9TI0o0XeogBbT
Ft0Xu1hryLbr64mDwd8sO4wj2iap36X5sjTaOJ1efm3OtkbskAevHWS/2xkDI7fWmmHe5b1YMPCm
RmEw6wq4XuBCjWGbEiii9F9TSaQpBHRwk8RNfBR9kHdupOttvg4xsp0O5qTVwSdd9YvqGIOAQed1
jLuWWmpYxOSVbSTwQlvnw0z90SysaBOzcK2t1TpJtwoKJT72E1Lie0sV5Q+rQf/rBxRSMVN51nzk
LYSUVHYqRdOtA02RLPsi6449H4H1rxGkyBbPrKBIac2tZp2Xu9a0nikoLZkmnjZngTdotRasm7RH
tdTNgqRKPQMf1+lAxk57GJCPnsc/Ymo7yYFrAPFIo7fjYlobKst0S/uXyrpilCYsh9iZHqopR99s
SmiK04ioOT8dXXB6jQmGyJAZwPygjW2Z2cGYUdnetjJaMPJtWWj+Q2SFRuU5imErgkI5kTbndOZj
VCCpiX1yxigsUIBxWBFa20a6N6Y9/Sy0EbquWeGZovAOZaYkmZtEi90j+k+KtR5UO97NmhMZOxGm
bbwn3XA+S1kg98YOLqd1YKst+zUu8N/O5qZ6UfuItBuYpjCwa+zCL3Vl+8NaYqaHG9HPO+JXq3TM
wjTeFFEs7ozILIJLPpJR3BQSb2y3ppnaPpRwFc2rXyemVWmJ+NzXahFvR6FGxmois9BnV5Fo3HlK
0zFxSGTQ+JWhFMsJjILZDuLtHO81pnJf9qGMV1Ont813s9bQgu+58Th9TEw6vYk47HMia1uu1Txt
vpbCUvtNP9lzjqhZUQ5auwrHziRSZpJR5Z+CKlZ2udWyLAQOyrqniK4orwdJ+4LKZzsqnppHo/NJ
ofKJym8RdPZTCvAuvZRjYn6jzFBNF43SSrlGwpIwg4jI6G8DIt/52td6vb+3gq5i+45Fv5exYvYX
aR6o822N9kl/bwIt6iiDsJKivY/0KVLs+BKqAhwol+RRn2dcRrhP0oQLRY2yCCMMNZ2Vq4Z+fukN
Ma5+O0M2S0EY2g3kvjUpNArIq7APKvObn9VB4mK3FhYXdm1kGHdwTIl5ragLSHBdjFhsqWvh0FAY
jiBQp7J3DbsYJqrzetZvzJ6b/qnO4IdjbIyZDOCUCnbylzFywKG4grI58XCNJ3p/19RpX96QTEwA
tEVr2BdW2g1yFcdalu1KP4u/Yq8MPNRNOrteatgjXY4davS2uKL+lFUbMr1WPwQ0TSm21zFtj79i
JEPt8P6xp8CUuyZKcq4uUBlWyy7OMrQ3UXv6LqKJE0AxBc4oK5ugsnyqDa2V1AKGPr0MYqUc72wQ
+8E6CjrWWW7nTJqKml+xp3RRljsFy6d6lRqIm93NKjHNTk3Jenb9bCkPNJqa3TCoU7mSbZzHF36/
sGxXgdlPI9AdJXi1LHqfz+SsSv4lgGHzYilaXH1TJwiXOZlUaFowyCq8vEuXniWUCbdF0vjF6Zsh
/DI4Y+U/G5PP2vApbzo/aLCM1Q6Gk9/vcaaO1pgbJTM17JBWxFEHlp5cNgGB/AYLiUa9m6hn4em3
fNgdJulKe4EKT5Vf+WAxyu2ctVryaNDn56BPwMejsBuGZpOinCPxdmgDgq7vYRiZPSh6v7DNVT5V
tBTTGFcr7vcw4Ltm13oF5In+JNaBmFJArorcTk/i+QYXN67VAreV5iVbdJIAVgVDBGaHLlR3rEsM
c3Y1GDuxNFmi+QL3JE27gg+GfgDyQ/00ucVAeua7s1K005fCSKuI6khuDJdZ1ebytke4Ru4wXeVs
rsjQUZnEA28+9H2K3uGmRCfaQv4fudloHzV+4VzHKCVaVyjz+RqtFiIWk6JIKZZd3+rKdCRn6LqN
KqiJPFpovjgbysAZ+P00LlQg5t1g1NQKsQn0q3XXUnqpqZwWZpBuMjAVSvlJV/pWOJdKocMJxzCJ
QLfbzAwb5WfAbicowCV9NzRif4msCHqzp/Beg5i6Nvt69NDPMvW7Vk5O85jHskyeR0wgRs8RdNyv
55QZ+uKkeKFf/UTR/C1o6b+FhL5Bmv4HANT/gdBSwHG/wY3eQUvvnkFt/pf7DCb0f/+v9DWbfkeZ
/vzdv1CmJnhRBPeAi+oLCvlfEFP+nAhcLPvsXz/6C2IqrH8sMg/mggmjJggK8/9CTC1+6yfUXNc0
9F1U4+9ATPUTIBiyWIgt4TK9oNctDbTpW9gQeiR41iUD2E7EvFe0D9B5bJVo3cef9Sr3YJR6VWu9
OrF/b0ZQxDOKSBvgngek1In/OuOWLCBQ1esh1iwKhYuRVUzFqmsfWpzLVimS0Qai2LHQDri8Omut
CiyOoMlf92EK6GNWXHpKr6ETIZCrVpT7VetgAm34xXX/W6v4U/ma37X162t7+Vz+fwBuZgWcX4HX
0Wtdv/7Xc/79vy6jqntN3wKkf/43/lqJhvkPUMRyEVmjDS4pNv9rMfIjiUGDCXJWUL5ilf61FKX1
D8DzjqVKFF5U7nmAZ3+hnSXwaaCa0lokuwBEm9rfWYq02llrvwFAl/WMowvr0Vnwa+/o8VJBei/K
CQzDWW921hA9Mua2arILK6LBJ/VZdeN5okAr2nBlhZi2jccZ0s/W7mMvTPkJ90+4gwGOMo8A0jRQ
wgWns5G53bnQqo4ymw9+HSzAj7uuSJ+GOv0hS7kCc3WEIngIxlxd9xTpcb2Ov3exth8c+UAXDsCU
P7YbrSu+OJDGHFE6q+X/xAEtFQz+iA/G4CVr7GgXWXNP29ke3V63XmDvvmaJg8MA/gSbChbMJlFp
HQspbnjhK13mT5Gq7VCHVNex75OeUA12Qx0qvCQqR6ERyXtoJJfzNM+7OE1QRSKUp0/OE0TxDxv9
Jvz4qFMHRvUlLbMnByHkXPiHlvjJpbN1mHprS4Q0brI2eVGN2vEAZQebXuTlr8eKGo26G5sv7fNy
VcTBZ0f5NJb6Nf7Xyaa3i6dhMq/CAAeLpo2+h759D/mNEpw6ohJr0q+MWvUhIxC5lpUPEkIq6Woc
7MbV6DZ3VvzdH8F3FMlLnQUZ/Qk5AHHqrmQhHrNGwctxeOrN6aFpmLkoMUd3ysKXYYZghkTqytfq
cjOlUblqfFDdMyYPsC43WZ5eK878OA98Jw17Nte2Yfh33U3XlteJWjWrGGN2MrCZdB4QNEkgcBxb
AAzs2gPkvanCsTez7C8tLaYi7fpt2pt4QiBJ7SuoEIzyKxmFaw3EnoJgA7et6MVvxonKWVpugk5T
Ns4kSRbxhMLtSwsobMobU43c2AQvEMFRPdTNSIPGD1sqE3q7ReNeW1HrGg/4bF22tBHWFsysdbLg
6ib69G6OMZ6mZD22zcQipJLTSnG6dkNA3Nz7E18nr5BgRDYRPVcDMEmq0ibOpX+Ia1V1g1F6aE0S
lUjym7RHaCprryaLoqYRsjTx5MOZdmaxm7SorFJsBl3AqXb2CzRAivxpLvuBPru5DStxEDK5pZB2
banMfli115m4mgLMjKvk6bfT6wO6wQkAHEl9B7aDROHFADRrnAr8mLlayKCzAs9OSwpsheFNsbkz
ooRMR6ZnENCnyPdfo+mAOgirYGucIt/7TlAgCv3As9DAcs3A8TAr8JQi/6LFRHLJ1WBQtGiRR4iS
5suf3/SUWPFrcA5VE+CmQZJ2AorOqVZS2tQCD/T1y8KrXZvKtNIo6cXzwFnzcyIyYCF+emHn2YUC
pPDPj3ACy/75BIjZc6QvFBY6ZW8vfoncdQbGLvCSvkcyOLsIQnNfVdlqkumm8JMzn9s6wScv41m4
ATHeYiPCO78dL9fVpgYUHHg+Ma7b1gCSpoc6+UQ7Au0PCLD0Vpx7ILUO1mbDQyzNy7Z80ap6h9vC
KmlpEPt44Lb5kQTywSmUddYdYRM+2IW97bRkp5fVVeZU3vxdaeGZVSmerhONIsSn3bzTb/LJtklK
rD1w+ud4AAsaNEcfdCmn0Ua1w1ezGm1AfenTmOK5V+riYqoKzMTVRoIVazdxJVBiBtoXhsNzpTv3
WcCpmah6DYp+VlCDlt+tqv4SL8poaAM2XtkJaq6yAQZdR14alLFbTPODVnF82tpDMtn34aw+TFXE
IqvtKygvNArs8JDj1FWUC2xA/Uvz52/FQf8JB+z/KeD/HxjNLwvu3/PE3Nc0ml9/j+CXf/+fNDHr
H0DqOSocCCLQvZbo6C+amO38Q9MQ1HCWY8u0l+j+nyG8zS/BPnAoaBk/g6p/xU3C+Af5HGQbhOkc
ixj+74RNjPB70ESCsCQBZAs6G8yBGfV2X3Ua7QBc/RqvVcK9Hdoo59ZUU+a/d1z8GkYQMUL0hJsj
lu39G5VimisHn9ep8TpFORatipTNi69/18cQP6jk+Nu3/+AiWHh371/KUBnJsHXkNk9GS3gl4Wtz
49m1dRUIihJRNXyJFHitiEM5q1qWm5EL3pWTWNd2eB33ypPws7vcirAlCPcjbQDsore4m73A1rrH
p/rhzDO+z8v58DbyuYjCoRRpnRxoYtCh8Dtjw4GG7yL+bSu9BGhfUlVYA0C5o3l9X4GjMALltsSx
gvIGt5oSj9cydi5UbdwnSkjT00ixCqhIpiDqnpm0n4f4bxH1z1ljjQmOXZPo3jghhYQgbGeI542n
W5KQpppc0dXbPqZkQWx7UGTxBSKXa9MrRGQYvFYosQaqLG/Us10ddgbef93XsK6ehjy/m4N8V4At
dy1gFJs/f86PZhyYGiuYnca9uCix/ba+FKT/LASQGy/QZOaV2dRsIgDorg4yPykcaydNAQi+zgEN
Dur6z4MvU/XuM5kq2QRJkUWV5e3gameXZuKXjZdyTIMWYh8pX/88xOk2NQgxEHxmPcOihBh0MgTs
HexW9LjxMtU+dlOzi4zEE4V55po9jWrInxgHLquusnNg9p2sSkggSHDnYePVTv0a5HZ52SRRhKZM
isxlZqUePAJqoVOKbk9EoRix7TNMNtM8+ZrLI2AEo3L8qQhEyuXnv02lkeEiigpT7UEmAkoX4f5D
96iHvzJN2xY1PSLPdpgeozJS3F7xxdcAY0C3SQHJq0ZSYuWQpdFrX6ZJSXegsBck+bifJ+hGgipx
uUXCtnkaa/8SctFVWVnZpZHDZBBJv59x6VvTS3DVqI4RfS+FJzrzU1cqnYdHikqxwvrUJ8UWPR3/
c1G0wm3j4MJRNX3HY1woKvKm9B6NrS/G4F62qlyNYPtoB+JlAXnjk11q1kZGcAKNJI5XQw1eBrj6
xZAo6WawcASgmu8OmorMmhWswjZRHhVMDLaqE+RYE40vMisDV5ggyHzkX00YWtqgbfS+dS4g1Z7Z
WPqJhuHPFYGILqUkC4onR8Lb6SiyzqaT29ReilzFhhZysuriIVxxNNxanFr5EN22lF88wp8xX2Nj
0nlWXsPmx/rvFZmvh67Th0/YraNHy8pegSW20ELDKRwUgwJiILhEZcFFW4MDmVdWHseaH5Z1gD8t
tIInwASTG8XdjkvEWEMomd1AtX/8/Q1mkDbRBWQBIiX49jWnQB2NuaGzH2iN8jkNovYymJt7cA6v
fx7o9NxflveiKQsIj/9R0Xs70ACVqYYNXnulmia7vJphxYDLUyYqDZxatD/aTd+kX2PWwZlS8EeH
iKmhAsvGBqxqn7yjquMtV7Zl7TVYcrzCDrskZxRffSB3Z0Y6yQ6WRQMXYmGJcq7q70by58ZoU9Uv
vTm3ro2ugrmWyruAMEPOEmZQ+f1vf1RzYW1bZAdAsJcI6/czQyi9j6iaWntqG4G9o8MrYL5Ghon5
SSkuJQIiaOqceckPPieD0i60BPkPs/l2UKVo4nTEAcVDGS9Zo8h9IfGccjU5nqvhf3Qs44XKxIF4
gAz7swz7+5mIwp5TJVXtaVb5inncs24Ns+cYHbj0Olgbw7gfIBZWaoN3bZZ8+/PX/fBF4b8SSVlo
ap8uWbOyUW12WDc1BaHMMC7xm9821Xjme36waEzItij32w7CF6edCqdLzdb389orZq3fanP+ENV4
M8M1RrdN3IP/cVZ/fjFxenOzTlEJN7izyaQBVJyuG1HV81grlae1jvFIf2a18EDCyOH0ndJbhKuw
KdPNcm8OgbaxtTr+ajflZmjNYmuYw7wPp3/2S0h8PpZt+HiyER4iu9eo/J+uK7NTSjsPQibbV7et
1TluZU/PpfMN9ZoUHBBiWlLtrtEroTzX2s2ZqO/DaXBgkWs/k3uqsm/2kuVjfFsPZMLGEN+2IDP9
DJCCmV9NdB1BggTrP0/CR3Ogg04j4uBMQo/h7XiTqQScmEAZ0tk5aFXxSFZ+Zp4/eiVU7bm8SLWo
DZ3cYYGJ67I/D5UX0DDfyrbPVxqoze0gpi+AhI+dcmbAdxnIsrB+G9E6OWoDJ8whNE+MWJT+JvaV
/lOJpCIm0/1zY5SQg2srjz1Z2MYaF5OdQSjXmclXtM6vUrPcOfBvPd9qnvtMuwwq5JlqSx93sRW9
/vnrf7S3JdYV5qI0QRJ4EjhPjcjVvO8qL1HiBysdLwe9usJL+uY/G+ZkUWFLFZpm11ee2VTqWmmT
VZDChfJB6Zw5RT4IH83fX+hkOSG170QzIGgvgiIBRHaT9cqntDMf2mw8N8vLLP4e+C+z/POeoyLl
oIBxMsuDpWqhTJsKki+u6bmE+OGY9MnFFVZXl6qd7pUk3aFuWHjQuW7//Ek/2jcm9yvlMNwa+Ovt
vhnGKBrUkiWWaTk8RNPuX5psLM+UGs+Nsvz8t5sHZuGohURm3gTqn1rBBj2tM0nHBxGRreJMThUC
lRi+2dshRjj+PszM0gM3eNkXw1dnnG9FE19boX+HcGe6NpzgXITy4SmL6BRfjlHpt56cCSjhaeNc
WqXno4PpKTkmyPN0izjavB8tDj84FivVbARQglTf+0Le/3n6Tmu4S4xExYejDakf5CVOy9XxOPmj
NmbMXymeiip9VABLrkyUZUSQfR6r5Kssox8tCo4bBNAyF3/K9Z8fwflg85MrOxIAA49BK/ftly8i
lldS5ohUGbXvzXX6CtT8ts9Hy60NxXL7cJpWhpXe4JWkHzJ8nry2R9MlkvCtyFPXFFOSm2byQ09U
+SFowEkUTZ9uARWu9dKE1TgmyT6VE1LU9LjqYr4CBBRsWzwqmjpsjiIYHiYFQGkOJX8cncRrWzya
KxEnnqX70UrovbpGbHSfVvn8BUMlcrog8lHMbPCPYMZMZZ6ofgt6SBrQRBSj6f7oyd0QpunaLOR1
WSOxFxYhiDwgSYYlxSocsss8KNsLqQJ71uZo07XB/diDtcft+DDW40Vgg5hLoHau9MAG/TGDIwUr
p64ltQXQb3NDEylKt3il3JnRpEHtDsy9P+ufwhHFmQbNpk2YDPlXMTuaC6n0WGX14DUzJLbGti96
cCrbCfWLlVmCE9YE3A1QWeKQwM1aChU/MsN6iZrkSs9x9lbidB00DszuojaOS+9hX8Bb+vN6+OCa
tFWCTIGqlcqFfLLX/Rgv3AysktcOeQwxCj4Rcrk3ahNdB058y2+dOas/GpCEi74NwcaSK7xdf+jh
jUocVqWXdzSpytSGJYrLhy+Sgz33QG/a/MwrvitpsetsZHpAv+LDC7b6ZEhZ0+eFrVUQZKJIVaFh
vqHwFd8VoPrcPscYuOKHJh5hEHeNmyzLXsuiveDR8stAA7Pvl2G6F06MXVk0ToAT8vxFAirddsJs
3NhOUWP687R8dFLQcueY4JRCsEycHJCTjTup4wSl1yBKYlvloUPu+TBn4SdbL5tVbVtQIuMZdnKl
/egV+07WQ3fmrPjgqLANlQgBcydOrFN9GDmACW87q+C2yVZGSj99aI1VOFv2mbddFtnJnQqMYDkP
UUGj4nByJulNWaJjPRaelmRPZmxsSTh+IZL+bYS9HO3vhlhgCtKWi7rOyfekWlF1cQ2LCODKQzPU
zSrM84e0CGFHxpG7RD9moN9YDR7Ef57Kj646c7ly8JUBRvHu0gER6+ijWkC0jA6JbbympX8PPPx6
CvNrozCmVR73Z2QWlxX97m0NFvGSTlAzWjbhbzc4dBl7VlvB2yZGvZr8+a4yEEyPEmcLRf7MYB99
WhoJ1IOXbse76kY3pXDMbKf0UsO8VuIOUl+XrRLdPJZWcVSkdadX5l0cqmd6vx99WLoXEAkWVwbq
VW9f0hjMsFAkANdeIOXebIB8x25aRAuPRcBZW/AJSfL459n8mZGefFqKlGjbIQBIiQws1dtP2zdZ
Y3Cxef3sJHupNLAsSddkY7zg0xm48ENM1x6zl8hsd5SX1jgVH8Vk9isFFMIqsZxqQ1E12wbDhG9S
jUym2yKWuVEKjvs6/iZlSS1QaZAegueKGbuxEk19ZyXGCyyjrxa6GutyFp/1pDPcTsB7shLFaxQH
1O4iNqRrkIzjJqDWaB+p0/Qu1PFwHTtJuKmbynYtq9a2C75k3UfV3Z8/j7bso3efZ3FAWbI6zZIn
+8xIpVk6yEoh65ARTFmKdLUlASsbFYOAwjjICTIFFMDDtEQHoaJVT+mUbxNYyHdqKNctmp8bq8j2
BiLzG2GhzoTcOPDgSH417Thbx0HkbLGUPlcp++BiQkwN2CRqjOCd5MnEtgE2FkldckuYY7AaeR63
y2cBYWUMLmzcu90OYviZvfNB0ijos9ATQrjCpLt/koul6Yjl82wU3kIo3XZQ9FdaSgWi5F6mBAIF
K5qzbOUYir8t00jABiOziOMcUQRf/wzM/GUc2ocOwXxA3/NNXKKnOFZptVELVLT+PLsf3EpLkKDr
6OBYyP+dbrmyaYPK6iQgP4dCbRvf67nfAnmn513B6Fj+mMdEb0Mg6kMjpsp2gzaIM/fS+wNHYPtI
B5OPRqvq9EQdMRgUvj3knjIlx3RSr1QVgZ1m2rQhZJHJuRgiQli7OZdmvs8fEM61Qa9R5MT8hbXy
du8vnl/oMUdQUbsyQsPD8cpwRnGltVdq8FKjYcYqhR3dQT08887v7uKToU9SF9xmRZipKVck7PTE
H/dTQf+g7M/M8JlhTkviNiYNoVUlbAKnv8zTjuJqgzjUuXrTuwt/eRsUSi3O0UWNc/n5b/dToGZm
p8d8yGGU9d5Hv+qYCnnOju/j+dJskDoW3W7uibfDaLMNkUPEBX2KBEKMvAtNeWVG4UvvONddAIqE
ptaxqqud1tmbM3tluX7enITLOy64Scw5iTv1k/OkhDFEMhAweKkcFjRJ58ffp6SFUlI+Vy2aN3GY
ruz6Pkcb/8zY7xo4J2OfvHisKFEYBowdgAoxnHRTm0unlqRvgprf9/eVjL+MtnI/NuUFAoFnQp53
R+kyvBQWfUsqrHQ93n73ILfGGepj7vX2SzhpLgi+41B90lIoq9I5M9jyLu++82+DndREZrhGJNBW
7mU5EtY2hh99tx4Mjap1+h8OdbJsfZXmIalh7qHgAAMBxVpOP9HfahTl/zyDH7+UgR3nouSL2vDb
L4h+R1mhKV94XWvJTYnvzdIqGkll5+kKh67+v/NmtJopLOH9g8Pw2/EyOpJABXkzrAq7LfJvgQuv
utz6daatu1FPz6zQD9/vt/FOVog1JH2nZUxaFJTXlhgu0XbcV3a7UrV299/4lJwzwNOIiN/1UVC3
0UQaQwNEGXkRz5BXTlOs6jTDqSc510x/F5MuK/8nQg8oCtbEJ/PWoBbpO87yXhMYLtNE7AhyZOe0
m6aa93EKHkHRP//5Bd/fynTuqQeaP1voYKRPdoCsVUVt/WXyumghjSvoqIcvbYW+f1DuFZldVCHU
0yCdNnlr3aV9fSa5+uDWePMAJ/uiAw49qCP7vYqA3aTmTtKhSO3h9s8v+sGtwZIhg6NkTfPgFH+Y
gvxHAY2P20D1PhCbV26QdOeWJoCr9ycKRUIA6ni8YZ956p0IWZ9jOyGGNTXlKcJsARRuZm6JCKBQ
5ptmUMObqRyHzaRP36YypnlLyW+daJFO8Uu9S5Tqh12UlRvZWg9WNK73bUd9La3KO5QrzK0113B4
m2NV6JfxqN2AOMb1IjIRUxZhv4UKpQAfRC6z60d1RYyvgGcuP1Ofai6mAtgp4hvjFuMsefSxX1gg
L0gMmm2CXGvns85pljs1eMQk8vBNs38U+HztUDEysAONsItRrvv/w9yZ7VaOnFv6VYy+Z4FTBEmg
uy/IPWvaGjKVyhtCOXGeZz59f0yfsqWtbemUD9CwLww7q5QhksFgxP+v9a3OyC4SRloR1oMqfFAP
WmfYkMqMC39I2k3fON1xzpX10DskzNSavs2JI1wn2fyjbAmzgtX2JaC+tRrp+WLFC1wra/utbSqf
jDhNL3lIX0UqifrgdOwVENFc3ShnAJM1Tq/Jt3ayLHIXhmW1H3oFS57SFh6xJBfdPO6KEi6+k6Gq
xB1Y3YaxaW+73PJvTEJetqjkkFFKNBam4NQktXYVhCJyI199KpvuYVB8xTVy/cbytX0CFbOkt6eL
TQ0nAL2Bbj2FCzuTPODmMrOMloKfMl1NCWmsYTL7t9DFei+P4vpAs9z2Kt4wuF2qdAHMYq4Mk+Qn
kCUgwfpUXqs1W8/FtTzhwsYV1oq1JCHn0hbAUdXM3NdqKNambNX9kAeX6Lvp/WTpsI8WpCcxkfek
vTz7RC258XAfacZwAEqVuX1ZF15rJ99zMy2v+7n+xjF75rKdlUH93HXMud0aBu7agZCdAW0BlMcx
4xuYTO4i9NkRjg1HNNZ2PURcB4OHJ53JALwVixVtY2MHxxrT8MyzG3xMFNHYWu7cFeLLVJp0NRDg
dxeIc8YaNpy/IbEFylasFwM0qfAwkNr5SUPkgui86pGyZ/pWywK5ssjNPZhdM+4IfsMMGFf1Og6K
L4WNhxDzYIKyfhhuYWf6nA6Nbq80/lWJo/VxIEnkEOhBcqz90lDWRRdbbuPASZpM/1LairnyTXMA
D1jH25wb36yxdQ/GpgdKW+36UVOuJLT7mvJxDblO8yd8syGWgiDcwAhrbrscXi5ui4TFWSYe7sbR
o56bu2Iuy4uMVsVeUSHeNE28jUlh4seLzxbeTi0bimfRyWLvx+KOczRoJYutj9ujgNxXvWyfQ6PE
ZqBTw3bzqRl+ijDUAUiZQ18dHL0a7JUCBxwUaPcQTdrOomCBfTz0Wn9cl8oA9sNpN2nYysOoiycr
HLWLStXQ3ZUpqEXLmm8QBdbeEBA7UfNMZqPjhFw18N+1jhMbSmE/9fLFb5lqlcKSogzDpR4Ez606
SFgMfF8zQ8TGCtv9jIwaedk2sCfkhRx7rq2sAZto1F3iltrUBJ6RzfpGnQvKnnZQz2BbGyRKxI7p
W4WgkNgr69EioDkuyhtFyfsrK3P6Q0NanrbR4i5fZ1Jp7iNSQPcm8B4YQZkZfYcJc2MRbeXNfSPX
RQ8otSeB/JZAHmm4Q8FKNgGauPTjYd8PzbURBgMUqvyH6KA2e2UY4d+snLn2lEhQk/RTX+61RgSw
r5J6uBa5uEsMYEstJ2iHKsxFQg4ztnffXJFs4qmJeQMb/ohU8XbQzE3ol49lHf+op5KcPke5EGl6
bQfqzoqGgzmXk2vhW19ZVkjkTa09gmGjLKMiwejsmEoyLvoJmc12booLW6a3swp3wyZYeD1DRV1x
/viCHqFZyVy2m0TVHi3BFwNabulNgXEkbScEFdpp2zFsj9TsfoCs8N2xmYZVP4D0JZPa45PzWU/5
Y6e1fjFQB3LPv2qr/sIvo095Z64G47FvZ5SYdffYyOyRGLplN6xwSFZLaNvtfWIbV0qWJ27SYvOO
rPWgmIieqru+Nb+B0YzcQQ5r0DE0paNdwJ3RJudWaX1esc9OVzeuQqYQVrINWbpXOfAzywY6ojmD
BvOqA6hXUUiVdXjp58Lz2+xn3HMDnc9h4XhV6XzK82hDrXsPVeCXHwfbOGuugjS8CEW3Hu3up5rm
nxDEr8JBGw5zoi/FUnbxEtFYbNxbmnLB19/TOJROkdhSPL82gidtbFNe8/CxLyW53dZixI0rb0jy
I9SAnSNZC8Ygze8UjTc9mbPPRj+5w2RvNVHc0Cv2ZN+KxT/zPez9ntU1uDa1jLwf7Ukxm1sT3u6e
dcYFeP2Vd+pr0k+eZSXrdtTybw4FvyDMLtS6treBcyd9OILaaD9nRXLVZvIK9GXqxT3TkUDQ3ZSa
h9YXMD35g9Hwi2MchOmqMsW4suAiJwL0MhsSTJEtnNhJtp5pz1uzau6SfPw5TE1/qOjdY0RqhkCO
21CCYfgyhWMf3YqM+Lri1i+sMVyjkYSFFiXzgQrmr/e3YeeO1Yuw3UDMDGhBmCeHBX/0ca5PVMpi
vb60+hA9IDo/+0kfbiZdvUGN+zkwh11nRx+dqc8cLOm5U+5VBVIZulavjykENvYK0wgaWgPaM7R3
IJ68RLkv0uHa8eWRvIy9r9JRbQBwJ/KnBsR4qq3bVrMu5uZZTZVV+5Ei4O3mF5WuZLpRFFqOFydb
/sEslCCwu3wb+L03QPmas9xTUIO+f9ffbko1LhpQP1o+aH6nSqkk0X3Hx73OxAfKF4GQVVgl5rt+
SF21B9IAJvX9Ed9emIp6htAanVIXWpHln78o0phqWKENpnoyCLm3Qbiy2b6aFbF6f5gzR8GlL46F
hw6kYZxWQMM4UkFG8Uz7pjuQY7LNQgU1ZL1RK/2DKzo3cxmL6q5K6BWh8CdVNLOQQ9xajGVlBRsA
fyOnZz3/bDYlnOy8oSlkmKuJ0jLQ1w/GXv7qkzLFy6FPhZhFVvt51HI3p3S6IJN224NH5dNf7geg
zZgmwR+H1gHg+F8/ar8a+OSdaZRRqTNIEFvDdx7gBm1EXm46aA/62B7ef5TnZgwlBJs3lOMTovzX
M2acRTKWOWUnJeeoaWi3HFEwJ3U37w9zZhUQYnGgo4rkOZ62YAK90ORMe3/bDZ0rnUc9BSDRGbuw
SdaJYn0gVTk3aTCBLpY3HLhUv09ecMi0ll6mLe/B1Byk2h+yold2tZ18m+uSEiK3Fzqt8SmowoME
R/3+xZ65pwxK59rGUs1vob++p0mYJlAcCh4fGbxkoE3EA1gYOOtOMz94E98uMSreo6VepyMJwOPy
eqipJOlorKtiG5JxflEKYoSyTO9pPgwR2cKIuOYGmBGMDPlB2+jMyf7FyHgMX49cKjlrg8VFWo29
X7qHvm1u37+PZ5aZpQbEY3RYp7FmvR4imCGWQ/0viKZoL3K5s/FRc5wAw/7BQGdm52J7p26HopUg
rOVaXyybGYmUIayTYmsn9Re9uqun5Eeh2OuqCS6sRn7wdp+bHlhgqaLjEqEnefJ2z4o91iDCuHNg
CutWbmowu4ud9/27d+YBLedDHQ05+Tg0ll9fVB2lMzBCXjkkCV/rRZoozNt/YwhaAhTrcWdR0Xo9
xIhrXS1xJW/HaLqSBAW4ems//M/GWCbJi2cT6GQahg4LFJwyj7aj2yYfNR3OPBDykVgABWIGvmkn
7yuql6GknJFvW0fFaBr96EtzF6rTv/F15u9f/IAcVNEMn9yufrShBkvGya35M+HP33oDs7kYlPX7
t+z89fxznJNbZplBX4mS2h5SHQVycL8abPuhoqL//jhnZ9iL61leqxePRhkmAw0e14PF75acu1sl
Cz9qFZwdg6Cs334qR5xaBrpJ1tIBDc7x1V93vr6r6o+2GOeHoDNJAdFisTmpxZb2ZI/IEigAt8oh
bvPLvv8oourMSkapEVEHNkLBtZwslmrvoE50KPcC6/1l+h0o6fBbBfJidj5q55+9Gov+HNtasDOn
fTqt9mEpViLfjuxPfgMAYqzf7z/4c5eDOsYg9wo9mHXq8tacInH6ROZbdEjXjlJUbm/3GxPyLEEX
HxSqz13PsvnDUgdWC3rN60kmif4TTqEyVqvezkv+xUcrzLnXxcQeAntpUbe+2eZpNcgn0fNwpuxy
OVUuvvjMij7QvpwbBgmKg/5Fh7Vy2ohPEZDYgc9HxiB71CxGSpScegCAvP9s9DO7Vj6XFrtzuica
WvrXN2ymFm77KROAIvRNMVFNDDe6ZkG2rlZWKTZKjALNsVZtLfaCco4G/GdonhIZubnU3KjKveR7
BkHCETPBshlAUmebkKfLfviQD+Y9BOu1Al+7NjpXM66Ben3wgTzzOX51BSff/SZsUAI4Rr5NW4Pq
8rfW1LexWlwRMbs29fqD7+TZ0QRSNgyVPJ/TM1PgdGpkwXrcEqdArMAN8QyuEhIhUPyKyLd5/+mc
mwTsNP4x2MnSnI3Y9+yIwVRSkvkeuGFnuZZ8fH+U85e05B2yMURFebLDIB6sbWxyDrajmFxeGG9U
Q8jdl4iIvUJaf327y9L5z9FO3tC+p+ZcFow2k8hmGdNWKJ9D/YPt5vkbh44DugRfzwWZ9PJb4/dW
lWYlMhZbmdZKfqs6xSqpqw8u5dzCxo79H6MsN/bFFy3tZ7WxpE5bLgbt6lzMv4EU41oz/4eXczLF
S8TR/WQwUG8UKzv7nupPotI/mGxnpwFKJcPGI0Tx/+RwwLfO7rNOW/YBzVYZfhmy2hawQyl3eeT6
fHDoOnvv/jnaqZcG7ULUNQOjBWazHgNnNeMHnWjuh91fFp8iyXSWrykyEfqKp5NBVmppqHJiMqjQ
zIphk9nWB/fu7Hx7McTJTGg68Km9MjITLH1FVdkuulUILPD9F/XsPcOwy+aTjxsa/9fzjX5O5NPd
yDmnXolQxblRrEuVU/FHJsjzAxEgyKcHtsPpMT8wJyuXFl/RlpbbaJG+obVeq0MwyR7+6iVRWyNL
mc0B/d43JahcL5fkH7Y6C1nIMKp909AhqbqbmIP3+0O9/dIxFHYxpOLGb6fu67vX62WodVjetr5i
beD3f0b+sA218FpJwm1mXNKuzeP2g0HfTgwGpcYGTQihLlqZ14Mms5OSlTuzW0jmtWo9OkV6nTXD
B9Pv7avLKAAhOSeyb+RQ8noUBzzvbGU8ryGeiRXPaABmEMUeo16nqiA/eGZnr4ljMxVRHMFvlOsV
pjLSznifWiVZgQvbpgr9QlIk3n9eZ4bRqOTxwlI7RJR4clF0IcHdxlPGRkv32HFfcuVu1eUfLETL
X/O6bEe9nd4ZUNzFPXB6ZCB/TwEka2fboFEToiMhhz6QnxN/pBI/dzn4ySzHQmwvUdu/fkZB3qdR
68CxyArz3hTlShvEEXPLX94AL/J6Ay8E53j0KSdrhDYnqZFaRoaCNKk9W6CRjBTxwffozHwDzgrA
BlkrevBTmWRrx305tnO21Z1pLfTiMlOdy36q1joMFlKLv70/Ez4a7uSaOFoPPn3bbFsN04aWxI2t
kzREF8AhcYfU+qd/YziII/B7KFYjEnn9pPKwUHViBRiuhPRkO1tfzNuQ8LMUHGVMb/D94c6sS0he
WAElzgjOxycTA3JrSIBFlm0BfbujRsjLXBGfB8xQXEMyJoPB2i004vdHfbvE/2aM/WNU/fVFdpJA
26nIsy1qBK+MZlRukOYaiM2Z/PuL/JfoUv8tCux/Dyh7HlT1H0iXEiw1/5ouhWeuff7bXfT9+SVh
avmZPwlT+h9UMjA2A1vA4Yx55p+EKesPfJXQ8NBpgw9gqfkTMKX9wQ+gSsDLw0pD+/QfgCkBeoq9
HWb/xW9k0cX6v//7lbmmOfn/f8u77IijrW3+z//67U56uWpyuqY2IXBcwUrgIHyy4VEyAgXSyUk2
Q8EHApo4LLQBm+6B9MWx8Ah6w+8Xpvp1jWx3rSgyXCEQQLJDYN63BJXOB+/sG4kctRJwS4ImE+Ql
uKTL8vtiLz4HdNaS3rbW02hrD2FjG/tagpYNtXI45l0fbXsZOZfFogqqJtV/zAlQvSVVc3548RSP
f78HL28N6k2GenVvaJsun0fqQzq3/FS9LrF9NjAR9XULy8ElnFpxBfFGQHADjYRi50dYpyPR2DUu
BFtO6ALGoiEFt7fWqPzVy1nk2lEgiPCm2TC+6L4itlUNCGom9mkilXbThW2briKMmletFYybBmkN
5gv1rhLtd19vgnWR9t0lrH77CoFneE1Ip3rgKNOS52VkQL3rqD42OM7urLCgUZRZ4sLpShJukFLh
scEG9MsYTbnNks6/IEw2v0KeaJFIkF4UA4pxnAiFFylZtx0M83vWIkvpi+QrvwiaIxFOP9Aq5Hgs
FEQljWl4gRXcmWl6MTqB+TltZUVkSDY+J5oZbsbwOiUFDoOB8d1SkicZq9dDWH4a+tbawITnVJ9H
V0kRpl8Af4JlL7XwFmFu6Foo8UEEaoJ0yoC0JXJ01kNTN1dzRXCHMfjjJglF8ykf8oTUm7zZQ9bE
x5lqxt4htwSgqzkRyK2XCQoH48YZiGhCtRStRTlKZE/xd6D0Y8nBRFFv/E4ZEJTESNYKww9Ru6kT
ubUB2qpMDVOXfCadRAvRkDMQytp8TocqSg/wTS4VLYz8Xe1oXjLMbGSKHclPqqf0n0uhfpEWj68M
KsfNwkaiwsi+KVN9MJrwF31bbMRhu+azDt81btVdAIQF6VhRX8RqI3cTot7VKNPvjr1EmWqk2TjF
sCccZHLtXrRXuWm0205EpdtPZuwKMVyAug8/kXmceInZKqt4xs3QE+QZFsa32PE3zaipewR02Yoi
J6ZAQ08fLJQ2Lt7ZyzANAeSX048YKdiaUjiGiAGyExHDqlfL8KdGdjTxKV+SZtYQp/ktUWfJ4DYJ
kZV+Iu6DEbCZmVY7S1ERClp2Bn7UujHQIaWuYtvVnnwxdU2n8c7van1w6ZZ7YG7UY5kC79h0tu+g
MpPmMfCDaTfNnfOJjx2PtCJfdC5VErmrxo8OfqRqN4VMxmNEJElG7K9VEmTTyGNOhO1ljoRsmckY
c9bkroGy7/QSQU+nyDkhV3QILwpWE7JEbMineRngKu6m50hVk1ulkltFLHNwTkzFAr5fGDBTrUT6
F5Lg4vCm6GlFexEKKUplDRkpSyT8hNJtxH1ikyRajdqtWohx3tVFPRUbS4z8OuZAAgJalOSGPNhR
BMkXWL976MUPalSKVdsHBHb5nU9qRuq7pJsgsxKzyr8algfDHMTdFM+tR4BQvtEriLGuUtWAiAv9
ObUc7ZkFD+2dCNPC9YniIZ3NMkMa/5P4mpm+8lMNre6WPBz1QSHN5crwM/wMvm9VP5TCn71CT6qN
ArONwN2JwAe1DK9abSCbeBx18MwNXAzSy/a+H4UrK23nrTGkGbnPYxjtyHufH5F+de4wqs2nKSJC
3nb6na41w04fIutX0vL5WKkaFUYy9ar7MAct7NV9Ji+GuoxigpQ0hCAxUsaerXbigrzvV5GgdgAo
lgpWhd5HTEy0Wq8H1bXlmNzlzDDWNKbrMRtF+zlMkG25cw9XetMJJd6rgiSEz+TVSfshNrTMJnOH
VMPZtUNRlz9nuxoXwV+s+deRacYbx2kolMZtLNeUCVX4MkTvEg2qOl6GWld+tgpVe/CtnBgYHy0a
p/ajLYa6dusgJkQpMbUvk07kUVUg/arzuvs+pBrhrJpl7GMjH1bkXAIW01DbFqVTGnyx4oFkIzGs
467RPBv6xN4oLXZreRdnzPaRuCjHHw+dT07qorHTHjBtkl9SkfSMsMsKqO2p9TgeAxF8NUbfyb2a
TBTWidy/rBIr/UT5B2t+F3W64eVFHH+fLHEf1VRWoOvZ4zHHHXVkyoxHC7PtZV6UYelWeUhYWNOU
2sPSu3wg8mA8OnYq9oOPgqfqWTDUgGO1ibbkPrTrYUdRPbsPpiy916Vy5H0f9iH3/6ozO/p1s6/W
V4GwgnVEwBY0ZWST5JukRCUTkZLGOfvjoou2Y90zwfs5u5Oy71dGBTObuF/LvnRiY18OBrhlA9Tb
Qz1XxtOE0KDzstHR2vtoMRu22hRsgqKPE0x/LTrRsLBrFXGdWV5ZoSkfS9ah0ZUdubc9t9hTgjSI
3dwS4MPaLOhXVUdYNv+r2g41yY9RTqTcUJTJLYGxyAxzVe+WvDB5S0NS61x0TLVGaEpur4OqnG+I
draQgENj1qRipGuZGOkd6Xpr3S6TT6LIRLATU8Ey0I/tQzZZl6PZGxsmobqErBW8+n22dlII5Cu1
HwgzVoaue5gISzkGcT3f5n1huA6ZR1tycebLTCuVz1jNU0/R1a3iw3REYSgO2jAPAOiS6iklIm81
+YXxpLfF4Kld7OwKXyE4MQnzh6aOq6egUuUVLrXyOMGPu46V2tnIwESvN41kBWm8d4Fty83EZyNC
k2v0ugdawYKEiaDQjw1WrSj+Qo8uuYMdg6ZJHep1MNf+xZzY7b1KbGbsyU5VF7aYQoBy0RlIr+Nu
QAxmNZXLibR8cprRvvSH6kHN4/I5Mjvm4Wg5Li+D/ZxMOp86JS5CUu3YpKInbqoNMX7pbhrC4JPU
8h6Nda7LW6OuOrJSCb17jOGFILBPM3EQRHetet/w0a9aBd9+2dr1SuLt9fmghvVBNGyaV0ZjND/a
MQhWSSvXlVUnG5NsxmM9m/ZmKEXjaZqR3zpkAl6pALh+hBhy1dXvd1CfUyZLmEsogSYqZoJdoLjz
ubqI/S5e2cGk7vS0Sj2j0oiXDvv0QNBO+fR7gQiiqLuMHcd/ImfSXqWt41+XGjk97OBU3jQ/yaP9
pCmh6TGzirUPo1sSZ22qwWEejM68UotUf6jbDLJxH+kPadcQIEw8UDk6Kye2jfbeh5T8I+rJh/Sk
HFhm7HY8AuBpok8hRtmGnUhIPGCvSN41A5/dKrNrJvyI0hkMoM+uTub6ePz9Wa70Bkxb31TOL6JZ
CF5EJv4jb1SnK1wjMLWHJFa5t9pQqIjM61orVoal9UsudevnHgC/eNxkQTAd66a1Vyi3hi/UcbBk
9oF/DDOJbAZFK6BEoy2fDGLKrnxH65FWVuZ4/P2H7DSYkLEw+G+J8NzgbRnKJ+Ahdb8qOmFHHkUt
LoDUKtY3p2K3EI6l/B6KLPlFjKu5R77Aj5kSub9NiGewHkZtPML6KJ+Q45dfGhzdC+49xlGstZJ/
JPvyaZp79diz89+WY8XgUWpXXttVjuY2Md+h+4y8s4u66EGPmCoLUzB1/KltdsHRiYEY/L79gdM7
N6ao/n5U+UsH8/On6VdA5395LP8PPHMvDd9/feZep3+7f0775x9F/fLQvfzQn4du6w8cxxQ2qUUb
6GAWa9B/YZ0d9Q8UaRzr8LMuBeSXx27zD86dC3gIs/6i0zH+cezWjD+WSY7PT138sBwGT47Z7x27
sZaenC0B07OFJwdC6KpANracPV8ccy1zHicqumIT9/5DR+PrPhmV4pmAvnlXNrqzb3KRkmhRE8Ks
+qJddw5JnW5DuqTh9f0Sc6Bl9bElR82TkZ3qLikHzMtGVwiMyknsfCq0hjAkCYKdFIdgvAlsyw89
FW4GhJR2XBEpnrPfTqOvvjTyu0YaM9YzgqhusQhxDHW05KIsSBG3ggALjNBH6WYjKAAL5dkqKyzr
W9068UoXEYmk+dTLeO3XZJJ3i3qSpoZqPIaRYlgcVZLpSx43xNMRhKBehX4DGqGaM+U2rqf2NtMy
8aOM8spcOXOol27XVND1ujoyAQT3JPtCRmgCLBRzWuyMlAON53Md1ioVkeXsYt7gloQzXZauhun8
qS6s+XLUtWRTIWP4GrWUVLxWScE3kSBIDinbZFKHCRd/TjIxHfw0WwLM8+ErBwPfccvGKPj7iIGD
BEDkql3+IPRwRrVjTOBdk3IxM/EAMozsQXuT6kbNpY/GlUbLNV4DklAPWL63+dAe2E/I1SztX2og
2oeAFMLYbelzc1Aj7oQPng5oFqlmdqWlSnydl9nRxH/7A3DCiM+olvFMT7JgGcT2Qb6GUFL1U8BX
16ev3xXPxdio+ER6J9y1OYQxdWq/jElVsqXOlV2aJaXblsDp22aoV36sP2VmawQrKAoKC6ly7YuF
8ER0Z/DLN2wBao7CQRVrnxKtJpeuVa9qvyMTvHbMr30dfsWiQegkuVoWO2co+5ZShYHbp9C7K6KG
uordrBGVB84Q+WZgG33FJuJqkt11sJAarCQjwjGzx4abgpwAYQZ01UxJp1t/2ZUQBWe5i3/ugU5I
8l20wMXENGTRVhD12TKBbPtxnjWDihBZRGM5PcxhEWyww5e71mh9chNzG+CUQTYZgSbNuA7qljN3
HApsZWl830NX2Y628Ijo5Chut0vuV/5LDvhZlFHv10GjKD+FBgdjbLrnOo9jV+3aL4M+3aYFkA8S
9xBNaBRmQs6NRUzirR52X+WYlRwNm3yVa8Y3QtczzwwlqSE6eAeroShUcTx2fSIhSXrppj1gUlDB
YdlscqepVwNGu7F1bhs/4d+PtfwhqZyfFEU48BZ6tu6K+liKNlkV7BLcomGeKpoSzMAHof3OLS1f
L1MssyfXXVHWpamNuyEJoq/EUqtfalOfN4E+DOzkpjLfJlJPOLzrt4WaFF5JECYh9Vq01kd1uGlN
qlRpJj8TUpJ6bTEa3xDpSOH2WmN84cAomEB+3YFGt5PSq/LYUTlYSc5NunasO8HblCgmc3UiuFQU
EE8UWIotoGrSvHHs1XLqvdlWyI2C8L5OfDN1Y4Jm0Xbrzp1FucC1qkJb15PpUJ6qHXcyg2ZT+FoR
YBmRiu9ypHQ+6+NSlLHLJR2YjNs1idy2sTKgIT+YeBLFaq4iO7hWSavZmBPlf8WIjIbEZevOLOec
LpHlt0fO3Pi+qqp5xOfj34/TNJhHuAqYfzRMT6ESfSP4G8+AOiUHZxjGY5rG8h6tqCD1e2BzkkQh
IaaBhllsbpriPigd/6HtrXlnJi2H47ptVolpQc5Sy2YVs2ps0LxHXjZRuqM+lmCCGFHxQvKIJS49
NPz5lDuga+LxpmeHclmMaTkRfMH+nH+cw//EeOSWEgrSLEb/QFV1PE5xjP88ZhvyU3TLGwY1gKQz
omk8Z8z9X53DoeTok0/9WEMj5A2WpbzPK6vRLlOrBSL44qt8poaqvWmW0fdDhYDoUYcXZS3f05ef
OR0LyCSiXmz6EJh3QEZkJcnma5NDFukHucTMJnmCgcvmnGiBTC2TDsQMqIWiekxy2kLSnpvj+7/V
b6Hay8KuWLqRdN9JoeEsC4/y9W9lxOjCQqxJm04JDW9UfDIUh89zMUi3jCoDb+/8oM2cs7v8u8Fk
dKu0aPCtKg9JRHq1IdmcFzGbzMWm7hTOyhRZ5pJU+GBgVmej2/1CBz67WBMPy+R5/9f/zR48/fU1
9Mr0B6F9IV59/evL2mrKwDf59Tlobx3E7OjdrwJcj7/johZqlXSKY0o1wS31aEuqqEnlaSSfs1rD
Md0GvZ/tMO18oA98u6cxaMEivkB+LIVF9MWrh20q0nFaVFAbKy1bD3/B5zTMDLcVHJsDxAdG2+9+
34r/bxvfV9vjf9Xa+g/cHYO0fjFn3qQXXtOMqp+D7lVH6vfP/Lk7JrWQxrKAYkRzlHATepl/hp6w
cV60nbRL2ZiyPeYp/tmUEn/wbCF4IzDnDbEXU85/pcVp6h8WRAp8D8hMaLXCZPoL2+M3qwb4Bzwc
2NYYX38DRbNSeN7UlZtNnc+V21RC3LNhbjeGn38YXcScfPUucQrAPMViYIIne9PNL6RRijhy6s0C
96+yFixTsg1t/cGkltFayt8n7Kv+28um0ptXZLnlmk4qFUQymIon3a2kVO0JK3+9kZ3xYPr22mBL
60ZaDKB2Sq/mOA02L578mSX47b1kRJ7wgtKmX3jaT+vrRtQEktebkD2rNzRk8vbV2ifp3H1/oLfw
Rq5NRxkjMYCAbjxdVQWdjDi3p3pTBX6zMyC6YZFkq0mPI5gOhRYmF8Jq2gfKuuUmz3vw3MM9f9PX
3iy/ZJPc5oVsdPLYnJlaTX2jmn65lrq/z0WV3Ikuqz4Qsr/1Cy2CfJWwxGWOcYeWjv6LQ1isI2lK
nSDdxEp7RbvvcsqaoxU4EzpgAv5CtV/18ALdjDC9NRX6Yf3+LXu7ki+/wO8w0N9CvVP8zhiEHeoY
G6OQRr3Py8ciuShMX984Y7uKLCV38UDsHU3xbCjYRDNc4i08jIF4VtXhoghGxWvV+Ts2q4+wlsul
v3ovkK0vsaH0hC0AYqd94cgO2S8Tx7Px9QTX7+zLAgOtwdmx7XLVk0WJQMkoa58wDIEVGJGm8cFn
moDKk1+ChYgmMGsKcSfEnpw6NOIZplwUOdEmG7rglxLT25inSYS0pRf3P9W3wg2XPkgepdmT4tcP
/jDPK5/ya04zcCAuvCS7a9ZtuilLX0VdOiwQ3syNYfUP3dJ+6ZZGjM0bsnLK4qGgRzMtzZrRpyht
2A8mgBZlHcjBjNYjFqsBkVRs6euY8OZyDbht7i71gm3imrxw9ZssW6u/C4xU+2bnKac5nyayq02K
81RXUfvY8J9HGjDqt4ntRkncYT2TrGpYc+GOUzUe4zzKdDYV/rRpypgNYFdnE+M3zUpDDg/jIcuv
rWEiSTAE5gsS2OhC/OCdX3kkDSbPxJf7RK+BpWUZSow1/Zx5m7fptGE7RQB6ZBXjY9NNWrydfHWS
ByF7ZzuacbK3ZG0M7iKKvsbrXqz7RCl/Zgz2YIAHkW5u2+klqYHLLk1tfxFoF1duotn+ddq0BXvn
pr6Ee6Cargn5WhC5XvE+R/0MzDMlkPPSqK32V6gP004qhfOYO3SX6P0q2Zfckv41PIThSrMgl/Za
qu/TNkrIVCrNfpWXYO+9lupl4tXovw5h2CKW7M1i2uWpr+mbhiIn7fmswzuewrZT2WhCxw91DPvb
ZiCmd20HZe8hiZeXztwAB4lTvflWRqFyE3SinPYhrOUJ/AU7x7XdWKq5rkc5zx7IfRIVuJcDVQ+T
yuwhq9R6j5a35CKFnfRyRS5INe2rWmjJvuRzsvKjNhReEUbWhnNn4vVVSc4GZufMvtGjaAp2Og5s
cnKNxLiYgVXMXl5LrXZp8n4yAxGrK99oxv/H3nksx61s6fpd7hw74M3gTlBAOXqrkiYIURKBTHhv
nr4/8JzTIRbVYvS8J9oR2iITJpG58l+/+a6btYRvLyucKdKGoMNwWLo5vlraWJGBKiVN2zSVd1Fq
Elraz7nyGJfuRB54vUI8NUfRsE8HilBrcWnB0WC2EQviaFFiGeVYd5OCQfTBjfsRcoHIXhtnNn+5
XTTGXC0nyjRyxH5RIQ7UltsROJTJ12YYKmw73dtoHqeNkcVPCCCu0iR3fi5e8VAZtvXkFHl6oWRe
vxcGslm6QVXGsb8xb6Jqyn0at8TGLHW2HQeD/kEf2XezNyQH6m49tFIvDkxML/Z0gacNanx5kTj6
4Ge9ae1cY2iIAQJ1lrrMwmTxyqe2jsvveCR/UUDyN7oxZ/usQnyZY18T9IPzQpwNIMEkpiCzZ1oC
WumCpnUKBASXOlm6Y+XT2+RZk/FZDtMR917nYjRrba8kSR9komkOsrTNDXbcOsQB7Ro5uREqen9D
V+RS08vqmHs0tGU+HaTaaOGSdMt+0dwHZBOur3Mu9Acl35ZFptyopUFipxYn4dR2GvkgTn7oShKd
CC0ptgYoAgoOrz/pNp6pRa3f6qN8pWekHzRBwKwFl+RRUbXqIBdPXEwyfanjZbxSC2N5naQmnnLW
zVPj5MkB85c8GLriDgcD2zcQVMd+3nj5RoOvu2l5JkHldNAUcmlDPO1JoIkHhQ/X5BMjfWC5m6K5
qYIKCqkIxjz7YlqqQb9I3OjAgUFblZ7nW3biCl9Nc6o2+k5BU2n3oyAIi9zW0XvUHcA96BvAYeT7
+lYcZ8yqvLnOGiW5T3EgJV39q5nqJqVRWVzYVuoU6IoW60udaul1hFvthbDzIYTDVB+HpOuDUmCg
qoylczDm8RI0b9oWZSaui1zcjQIg0LcXKkiQkKbhi67G6yGb+9dEcXER70S7U/URS1c5VV/6BqMe
X48XubMrDWwvzg55N8YbCx+PbVy1P2lQky6rN/UNefFVEZilquzqMulfu5hnDdVGKqjD5yaje05Z
4VdTg8eX+TytMfaqOy2X5mR7d0XuzUfN7mqsI0x5dKRjPCcsFjtMAHFraSr9UuvwFnXq4kcK2fBm
1OC0cppcrs12ufewMNi7Su83fUn/XTemxdgsniku64JKJXYM81u+VPMpgylxzIrJe7GbbvoGMWch
b8uiySzItb/s4FGweQr2FRc2BqFshnVbl1SFUoruEQHRstX6aLxxswxGj2PIcKgx643NeD6M9Fs2
QldRM+lROexjzv/bbmrLUJOL4UdG8rVJYhza237BcLeZ22u2ZPMHva8Ss9uGVnKetaErdLo4U8Tv
T5JlJ0SOIbFRvwzFchzK5XtaOfh9RDLDvqabSjJCX1qWp9DNi3uvNZadmhm3Rq9vsiRpvufYiexw
vFE3yFLaAwlVoTbAjloS+6ZKxoeinfSLutJ/xAZtwEGHnJkUq71SlOLQpWmbFs8fGt2gIhZBzEBp
9cucjc1NE00eXhVZgF3P0RTOD6HN0a5I+zG0Bft2Zo/Fhsf5LZ+T5HaZC3iYVaf80h15H+O7Envw
OCo3ycJKY2/DK1j8sutKO3SNSLbCS7y7HiKZbwp3wi4GjCaIy86k6YtLjq9WLFSZafdbOaOhpyH2
Mut1/z3RE6C52Wqn6yWtvG2CORRuYnpjnqg27OuFryvZDDqfzH7qZfYklK7OAs8dHitQQXzJW+Nx
yNy+hlDV30ad3Vd44psN/D7bu2liqKQ9F/2AT/PwzWsUcVNoTUqmUVkKcQHHR7sc58T7uqSLbWLs
YsJm6uhJP/MliENGxnXjZ0pR/0otlynkJVZ3WmYYX5oyTjtRRbGDtgxDCb/qU43MAMOkSSgGA1xa
WzoahHB2amoJYVDTiQraDDCr62gY9XhQonE+JNC2mhv9xkqs8lahrQkImTfl85rGrQaVNen1fsHt
rvZJYRWPpZAL8bvtSHeirWz5bOQF3n+QGdrXtu+hh43KBK3MSF0yWxurrR6zeqHWg+cHeavoA2vJ
WIUqRbvMjdq8FvVSmsfUiJ3oWOaSgEM7b6wr4gDlTztzszgkasY4tHZnXOLD5e6r2OzuvTlHASbY
n79I1oBNa3bFw9SXoZGb00VFpmzj22pXsGSp0dc5RSKe59F4QaDVuB8B0a7E3JkvAOFUmL7VFt63
uRrd1yyvpx2zfLkbnTjaF/h3aUHV1iRjTyj8Wr57bYtzzuz5TZo5UBmKRcCVypY4dOd0vpV6bA/3
wnPnJOiFmrMF2kS6OZ3Br23J/Zl6x6twJstJ46DKqTa9ziJTdpIkQMzzcBWuiumkjdAZ1bq3Ei+I
uk41/EYmFLUJsuf8CUHk9MPhaPWr6t35gVg/yJ1dVjUYl6wJctYUpxW2V6r6ItqJNZwyqXyo4yKD
B0D3K8Ogrp+tDesGu/BcerzLaC7v64wJsSPUV7nu6mkmIzifMjy+xiLUtaQ9KYnunVp+dxKCX+SB
3WXDncYZ4SjKpLsvxKLssjnrLp0RHLgFsRUU1EsN9q8O03M1Q7KhqOpxHgJzx96qpilTHkyDpAfq
zsVYNnk0DfZzJiwKMZyir/Q3ThHNMDt035hGvFq5JcIR/tFQJnPkO2+8JFb4laQk3hhLRoW1xaPa
Zkn2TJdFHuY3fpM3eXCd8KDuntM3AtQbF8pZaVG1vjKkzJUsNa60qXwlUM11g54xhlGzyC5K/Uno
UK2g9l0Pzcq/MjLPuojfWFkcxeuHZaVqyTfWlrYSuHQvHffp3O9rdeYUstK8ppXw5azUr450R3he
Kx/MXqlhulskwRB7JUlcEMeqlUKWKEvjUzwkV+lKMItWqllcNPU2Wuln3kpE0//FSVvpaa4LUW1Z
KWtvJ+z/Awgf5+rX//9/P8q+6Jr5/lcsyuL3TjjIxW9QxAeA8Lb/1XTlSlovP/zUvyFC2/pHh0wF
RI7Kiv/81kC3nX+gZ9NSN1ZpNuFAjPUfiND9h39qmUTnYAwBpAZ6+B+I0CEYGa01WAI4EcJ+538D
EX7A8IGnTXIMDHxlDAKXz62tCjHEQybbnDhzm2bX0o8B9aqzspUygR/86taFQ/hx1p0HV+0fhJEW
IcfI5Jhli+qnJtZpjkBKmnSu6w+QgS/tLHmZy6bndElQeVvUF1pPXo1QIG3E2J4c62zuPoGAzgFB
COaI82yVA5JOI+KDJxVdOoEPaI5dW4RPHqSRII/ErZWrLWLNISfK91Ns5xwSdIFTGAw+vwUGYL+h
Ur/BXjR+lY7uUhxGlZoGhpe96k7xzVPzMfhtUv0Bezwn0J8PtN78bwP1GFYKROlxaJrZt0bSvHZz
71/cl/8RUf3TGNzNaofM7EIq9X6MrjdEkXQ4DSoVfO4GkI4As6b65DV9kCVwK2DR6E5hlACNneNh
dlKp5VLlStC4vRfEMODL3PsSYW+H4d5paPqnptVCJ+20LcShO/rbn6FhZ1jY2wUgi7AxbXIQSZ2J
mexy0LxKCiXw0vIyK8f0aul04Jeh04JhHD8NX1x/3+8A4Nt4qzTMW8MGsUZ//1yFtRjtUkRRkPQ1
ufW1eEnymIZ6zDYYZc5N4dF5XL1lrF6+DvZnfhacGD9eAGrfNY2crhL8hzNw1sCSgTjSSIQUGsfK
qq8zhVrMtOVr3FfLXWpbdyIdMRMfKioMJ3sxDflqiOyy0jvpJzl91nTmYFaqS7I1EpJNe9O9roV1
lzv5patQIsv0VW3N6wICPUmWmeHPFIB+2bPpa6kVcZxvk9tU02CV6NrPIVOgMEOyIabFuFsAbgia
Eg+WVn9LI/uxdcENGuvurcNrOvGThDG9sS354lRO69dL0wbraCNcOH+9DFSgLVui8ziWMDwrWOSQ
xV4i2IY+BMCv7iw9n2Lb4MSkWw9qNHWg4RlFNQXr3uY0s0kkN4nRMbTwWU/xLFWXO7MpYbq3/Opq
yC+F1O9k68JMXO9Ml+bVPNTzhUk+hj8IJQ0LivGjSpDAlUjbU1qU3JUjp+WqIAJlnFYn1BIFDISp
69rAR32x7K+K0xZfyJ6Mghkiy6bUeHJ4wMiNlQ4Gd9R6hGOWkGzr/MXOnOtpcAkt7Mp92pbLVZb2
3na23EcsGAHZM7lcuWB8SC2gFllGLLYF9t8BO8+1ZiHW02ev8CcFQH5xjLsqzV/S2XjWha4HntOe
opyDFTEtho+b8vy0vteVsI15HMemKUtuei8KM+lom75yW4KRYfpg9ENKZ9IYPkdqbzOtD/ntMU5m
C+XGhT+bdPH85MSGTjoHD2E2Sm9bkHG6w3PO22DKee0lmbejtzLv6tkmGj4RLyZGxBsj7aotjRKX
gx/Jz62SLNuR0yrp6tZdmdnWBQzlNpioIS9GHkNi0/dvUkYCypmvojia/Fohs9ZKsQaIKCr9qGCL
q+vsFZDqpCfO4e3asxiDbbVwDsVq21FOy/dx0F/tSHmsp77aJhj5+urCTQ41+pM5XrZpDPsjbmfc
hTVnIP4ZhoMr53qfDtldbq9OWOWkh8LgulOCGrde1J4WEkwCS9ppIDRUD1k2AkVzHPA9/F23BvHP
nA74BJ2C853FBFAs8arEeDaUc3MCykjxDIWVMCoZ1LGcl1k0kBhaT1Qgtdqdp1U6xz6uTJE1Px0V
l+tHo0K23I09/yiq+Ov1c+9JffFn4EJgNM5tZhLxqzku+zPcTmvgI8sW0nywcceY9EoHvKBGf8z7
nqzwqU2vaoMJv7Bu7wTaKr8fzbslGrA8hYYcQHe+LgptDIsMZlNXeNfabNxB82h93Y5fDI8HM0Op
87OoOa1SWVOpTorCk5od8cVpscVWR14Y/bxqo3twBbAJn68SJ5kRCkDIt4b1E3WWHwPpWptpLfKX
hZBNEFtoxchJ+BsjLl+7NnspiC7wHdN5bBMNb2UW365z0qBum5PM9btGVHy0Oh8HaezIpaKk9HEA
wjMe19xOH62AYxAMKJMlY3Ga6ViJbjpCT3IDZCyGv8QqaQjoRa6Nrl+iDdQa6Tstr8ZquUhVUeSV
unBNY+byiVbZi9WBpVp5ArdQLPFWqet+Q0ZXjmNMckhNaLd0TyRU2AbMkdQOoz81eXPKsIWm1Cr1
Db0FFmWHeeKuCtzSTV4zjs/bt+9UqZzHPFOXXS/BEGHOeoQRNuW+IuUEQN7iuQ1MEncgBmNOmVyK
d/RSQg9ccKr7wZTZ8+BEc7pRIznvMi/6pY48Wn3CmFox+alI1e+ydOUi6HX0vZXW5Ftr2RdhzgQ2
AL3GcErYk5ABtZ3RjgigLWe80TiXbpa4n27hUnMlo5aGDaTSg1nEnj8SxRBGdQcNh5ei7GPRwOJu
lO8zfb1bw811/GTLct/rLPipVZ7slYkD4czWLs2orbZavOj32iKidULPzcXgAH17RorWp0sUFWlA
Aqc81Xpln2M862t2P+9iOEjQogZW+ty4a2hw+AAfA82RKrV9cjHbL9jHJzcphMXQaqzv2LSmAUa5
bTB6rRvoiaGeJtO0LtqpJjaiVquvGt50O7eI5islQ5FJWyF5ob+Q3gtV+a7VKWEFQq7vDzULDor0
1EKygvRwGGvzJ5qwco8X+rBJaVOxoGOsWADvhhPG+UGkje7WqQf1hPjjZZrYntfFqSqZwQYbNqZ4
kp2qOb1ti9Std/PY6GHRymrTApLTaoqai3wtNnLXuoYyKzaFw2dQsWAYy8AN5VZzgcRG2bTteGMN
HYS3ghX8bY1Y+Toqoq0HpZAvMcyYYxUnmt+VutiyxK97SvaYDeTDSsLtCSNxH6cFRDEtxWtf6beV
0V9BJv1hJtnXwkkv0llBKbawl7YTpmforj0YvNiRNIIPTmeJ2/bkilF0ALVbIl21K/l8MdVqejlP
DgeVCPCxVJ0IIU170NPhQeL7D3tR7TG8tSZwfvaQliirY1GxrFNRntxivU1dbRmU7zFL6+VbLzyO
iMmLIIiMQErxWsX8a61eP9q1wHgrFwDsTrNNa0DyNKFUGqHlDuUnHC9OdGeFImwf2CRr/xzHQeec
TJVz1CumJQkzl7XKdpTHkZFYNOXrKBp9swhHbIBCxCfj2sim3w9sq5wAYUBheU5pfl4ggvG0aKhi
JXCc4YZGW9B1Ccq5gV4YLuwEkmfUIkJFLZUF1CNXdqc8a059kmayc9KCgFKT/XwxDUq2FApuU4dF
X2/R3DzEYyohoeooKdv2EHXqD3pfiJ4j5Qun3Qerai5qza229UQrUomftLb/KfVsryGPpYNHQZxF
r1iVd5skF9Dcasq0bJiuLbKVj/nMt1xELNzIxQ/jWruDuPChM+csaRIpyqojjVkJc+DHbdulN7Nb
2WTkCfZNuG1UjRncQTG2C/78M+GzxKpuFOLmwh5G5d/PcB8OqDYkCB1xN2dslMHnRmxlRT+4Fa4S
oGDF7Rc3pg2YwWFx4ldJEjoU2fT1kxE/zCiGhNzmMCzOnOa5a43eo7yqIxygi/VJ8XLMA+bHy50B
GQKJ2vK1d51DLdlV8szcDZF7vZaT+sKCjq090t2OA4C2sOeuNRPKJHY83nJDMUD27MuUsJXmrCFD
4SLBGoJWOs0BzeorPhEno6LS6RfONdK4m1zWea+F4kq0LVUQ275Ormw4dOadblI6ruWmslA55BTh
LV0eX8A6D9uMNSAZVAikK4D8VtOBu3krFeHRbflEFPanNMVpXBt525D9r6uFf8lB6kT7rn0s4WDB
5h9lEXgxe/ICvfz4r52RM1c8sjGMBNSG05QgYYQ+7G30sWJhzdmLM51dwfNmZS3sYIFy0709psFa
bhmiPqX20tEMaqNjLK3lX4Z3/we5fQK5aSsP83+WrNx+L77n7wl56w/8G21znH841esu/o3QbsjA
ZbH7DyHP+AdyEESc1T8O7ysPhOPfaJv3j22ucZoq2BEwEkX7f6Nt/D4cIrAdJD4a5zkbgcn/gpCn
n6+1aGlWGhB/QDcF9efKf0dyCsvxWtObzLDukmTrQah70J153C+Y9Qa6O+nXSj50h4HmvbGJVg63
V9n2laVm8tJQQJl0tGkbVO9DiE7ZIkeaNRE1CaJ1j1bDzk74PTFoAI79U3H47UH/AYZ6cwz+Hcvg
6l1Nx0cHpaK1Xv/7q0dXgaFP5BlhptjubZ5E4sLzcp3g6HgWQVdYX0sJ23+eJTUgW0NynCXEQ6MC
6vShIFk7SdW6HVSxhY9thpPZpz7q0fTI2Zs0R7v/1iblvaXz9cIboQ8maMqAkqiBJg0Uv/okOWZM
87SrjWS4SDx1DiJ6XAEIgx12ONVcq0MuOCIqLabRyrBNe1dneynlRZPn0ycsxA9oFpkAYI62jvXt
yvNS1xX4N2AO8kWOET6AVT/yx4II8anDNzgoXTFtq4oAGYdN0+lXltEwPCtQTI6zVv34+3s5X+fX
qcR8XrdxKKU0k95fhYVZDj4UcJRcyOiPWSVaXDb6Or6IvISDHojtqVYXlrK+GV7+PvT5roZsxzHg
KrqGydBATO+HLpOqS4fJxeuE05ivNBZH5TF7VRz32dTz5cAFfJZpf466MqSLSz90W5DzlVb3fkis
BKK+qx1O3KNqb3TbPeV1cw8289lAHx8rA8H2dG3L0rCXPQPOioqGirXYXci5aEYfTzzrLiqtbguN
xAwmBK4QX1z9KAdp/W8ZletNAvDzYhG4YUN5NnbEpIqrqsfmIsKGPa/qKuTsnwZuGzthpjaPFZCi
P7EptdryvPb2/b+/2D/d/PqgDYjLuNCdP+WWnPc0GpouLK3opEbl96m2T9KgN12PHZHlGszTz3zU
ziFobhpVIGv2qjR0rPOvSSBBVQtEb3hotNZBiBi1Z+pWT3+/s4/zh742i7kGW5E4qHPD0h5sqi0c
rwFkxpJh9pDJz+BvfpEiUfn7UNo5+ItHObivyc5CjAV+wmdgs2OPY1pDHF6FORcoup5qzfqlQJfY
YJpR+YtsQvqCMHigyuhd++WT4T9+nRh/IcJkO8RGHyT6/afSmgsMdYPhO0P/2YB3q1PzzVG7b0bc
77UIChX6Bzxf7AD18oOqeN9GSUS9tSAdFBMmOzHlMdYbghDnr3+/tj+8hXeXdjbBYR0SPhNzaY7l
HfXCu/XM7oVXs//7MH9YoXkE9Mkg3LM8sVS/fwS2QgdB6ksTSnN6cDDqcUvjOVs5FW7fAyrKbaIm
V+4IGEbfm5wc4KNPPqWP05pLWNWuTGzMmJy1JvhtkxB0g2XZT0wCty5DB35hMFZG/cmdfuD4wjIm
xxIWPrx4HALPNgG1lEhm1IFRpPMUz85jl3XPBbttM7Xh3x/qn6YVHxBtIpZHYpHPFn1pZp5aW30T
GkvV7JfYOYkSTw29TzhFWJ21pgDOnzzEP92esVZ2GlwtlBFn79FrcPmbZIuDcdU/xh5OJ3bSYG1M
fkhi/Pz7/f3ps9U5MzqaYzESZtDv31iN340OVa8Js1lmAQSmiXBl0gbiGaZWUslxV3ViACBwTyVR
XSpsqE/e5h/nrbH6dtPKxKHTOPs++jFSVCJzG3JszSuP6uJC1IPcIssMprn/NfNaiGGXIphAm6lb
78XQKJ888z9ehPm2/mP+xyZ09qIhj5a1nhRNaE3liSCb+1nTr7A+fay06pnSDoGtvfi19WqC4RhT
Sdn+34X9H+pNbV2f3tebuCmanJhX3QXpl2fvAY//vI9bIgaHdoBRPCiXXqqWuzSSSdhZxbbFKndI
Rbq1a0/xJ68jAzExrCRQdCXsOnh8xYzDlIljeFQryOPw1cQfERz+7xf6cXKu/UyDuhQVuqoZZ5NT
dQsnWdDEsHGZT6I33KP03J2DRAVXHfxa/j7ax6WTrQQEAaYHXcwPkeTtqNt9JzONZlI7/ExTWmdG
abwOymfl7Ztt5fvnz0e+OrbRqF173GdripSRlk6pqYZarR/A5E6cgM0NeNHtRA4m2ZMkMcUNWfZ1
XqCm0L2AEKtxj6lK0MNgBVVH/i0TugJF6nzrbHfYdyNS9KrI9X1nUUxoSXLXDKujO/buvqVPTVB1
M2xuJKyOOv2I4UX9/emdvys6vjoHsNUscC2Zz1fjEUaDXSX1EvYcoELLyt27KYas5tIjxam4+Gxd
Pl/9/zUe3VdOnhwk1fX//7b6J3kHrlk1qIs5GFyUUrXu2jiyP5mB50vyOoqpaWtEPLOQmvX9KBnh
bTlMsyXUowWCJYDmMolvnVldtrkaeliTfjLg+afJgAbnQABLTTU4+6wX9NttTdWYuJD051AHqjtV
daqHNLi/6432Q8toL+UDDiqyNItPxn0jVfw+J9eBqYnp7TC+94HoYUm3k7QcpjCrCwJf2YX00niM
aOv4Ke3Bow6lXlryyV1eE9t9KFRxY7tkK1IB0bI6gdFJH41/+claef5RclkcFFijViSV+OqzTX4q
4q4t+BZCr6Y5EE2xeYCZScwsSayHv8/gD36KjOWC1q4HIHTMkIfeP3uw876jhz6xBsbZplmKeBMb
VWA6WKrFnBLoVelqYC/adwvPtBm/qw2HTgXPM3PL9KCfO36mpf3DdMBbE2Ec2wV11ttK/tt06Gsz
Yax0CiUkzS0My3xj1C3iBmf5jojgJHvUQbHIku0nz+K8wkaUxybJSdBiCV4PDe+fBZgN6/kkSSYG
P0WSgRMAsaxpHqDTRoTvyuVyLPryws4MgAcsgB38KOru598v4y0W5P2spFCASQXRCwrSh1fSZxAG
seYaQjMbjZ9WFX1NB3Ez4nm1i5zuVzr29iNmIxZiEM2L7xtZzXv4U0FOh/NOcZsDULt72Q+0gKZm
xb7xCqH9o2BqiGdPg5PSUt45SpPc0DSy6BQu2sErcKqiQVJ8tfLa2pfGon7rqkXfRWbp7fqk7znw
FzXWHXm7aSfVz+cqh+Yw5NclfI8aovtGn+H+wrvWDyiXXrCMcI5AycZ3tBTTfZeXXCRRmx7e09tC
15/r0Zju5wxHNZc8871ut9Z1XVoScVJW3uRkZ+wSNGUh4iZENUOTRUGMzB+uAixfXJKBI2y1cS8m
OoBPqVNKa1dBi10++Rg/FHCAQ2ARKKhXpACq/tlyqMz4w1m9h5FXYTxasfnEQ30pnepb3+IQIFY9
wtLuYeOH8az8+GQuMOPeTwV2ZeIC0NzxhXrmWeUG09U106wZwhER1U8XC4UnXYuKfb6oz1bjfeYK
/ubH/WE8l2zIld2zBhe+/wJysRRuYmcDlo1x9NzDAvBz4Vgg82r0Q0BcF0GG1dJGz5Tp3h6j8QtG
YvIxyRrnInZK+3WQAxNRTspFl9Pi85VM4A2HNw3M9WhdzVJ1nu6hr+obKOC4LTr8ItVq1V1llBpq
Ctzn/v4IP64mJh8uZLQ3QAAf6Pe3lFnz7DUjskOziYuNUzXitvGEe+NWE3PHTqKDS2pG2EFR/CzN
iEJgfUFnDxTQg92LK/AMNu33oyda1MUI6rowSlARblOJhEiz3Pygly6Sm6qyq68lLB/bH+LJOUAD
tnLfzpX8JiI5+ufkCvElJvqWs6QQh6KlGblEVgSClPbmBaKK+eTa0Nn1anjN+km7lmQDX+ipRggv
3eDZr4mTNZHNut6+6/Np2CpiLm+n2vpaaNq16mTaXtdL86JyS/RbY/60ePl3o4CIiMtueTDaVv+C
Ysn5Bqu72lRlmV0VkzEdYFw4+8rS69su050NFYt3jwVqdT2aeuuSONxjxFPlpnFQvKzZJ67UH2mx
liU9YCNc2G/3hdXjEtap2k5GdrHJYLKTOl4Rhi3YZk5JXo5P4DZemCJBwstnLsWmqmUsN4QQKR7E
UZUHkSMuuBRt1t6sqrkME4ihvCD9GFWB0w7LdyXtle/U2dpjOxrWd2uqUVcoXrrSM1ocXGSnVV8n
9BHYkozTHfHS2Za47gWfVOQVWeTOd9illZuhwt9EaXUHnFxC4k+g5yH46GGCKsagerHvWosVVkVX
GkFbF/U1KdEdmcV1EW2SWU5XVqWUAdESMf3MKsnEJlIU3Ubx2fEsIGk/5l1H43iM6f4v5Cds2zov
ha8ZCrwXoVVXeArjStqI4ptr1MkFAdnEOZRINrzYxiYah0l/sJ1Ohk2J/BCTvyL/Si1DDDDI6QjT
w5J7DJOcsEBaGEKfqo9zKuVeF3X6U42H/hZCvb2ZU4+kIW3EOTif5HE2satwpCBGuljkxiVOmK5a
zlSbESAllYZ1lIr4SSnTJOgGz8Z4rnWVo5Yl1q+pIxeRQkKNadFz4kXV0AFz7QRKRSz0kG7tyDHH
3mNuOBRvS3t1xSM4g9zhCg0j9AbXrfcqTPtQpomyiSVm0/jAGvjE1WIHyaW/RjArjjCryLNtUGOp
ip40kJe8AdrKmM3HxZnjO8emaFmsyrtMDejwixQPmky1y9rCd6erGvUZEkmBmq2ywnKcseltVC0P
VVH0RzIC66AubA+avzdsp8Z1voneRsdSmFO9MZc02UwpRoeiLxa21wLGmDKgw9KVzvXV3NOPI5bT
G7E4oTa7PRYwtsJHpol7qU/V0Swd73keBi/ENHK6bxTqC38p3fqqmbNoWw6IrYbZ4Yl02nVXxDUt
S928iuw5nOp2PJap5lyXZUO4UOxqge11Ytdi6dn5DUIlm+a3pRy7eayvLVs2D3wmX3unMQIblRnE
XDnsukZ3Dl6XekfVFcp+sToRLJbiPIq0c0iQibzTpMnpfkr05UeV8TKHGA5JxaJ5n4IvX/Vq1QVF
ltL2zTP7ynGi4arpF+dFZxf44RUKry7K5amCN4mVA+90bFM7zCbIl5GYUD9yVCsvtMpLpr2D9U7Q
5g1HP1rB3VVkjnSrBNG+j0hTKBoKl0R5RPx0gNX6wsXK4EYhitAz2um2z/XpHnMkcRFNstwOAPtb
HSISolBXCbPRg+eFycZFzWn4iMbx+2hPXu93kVQ2qtIZe9iAd3beshlVjRfqwpa3giPqbRGn+L6B
NWKkqC8KCfDlYlyNnSNjjKdKikWZEo/m21oqct/qjStbWEPr29n4VCh1iJx4eRCj1K4dyfxliAbc
FPKWLVPMwpqmwQLxbRdEB0i7a8CvnAOJ0Etyxdlrv2b4T10X+J591ftGXrRGYv8cpwKdWz2WF4ZT
iV2OrDPMixwvLNGkhDiMPIhTqZpcozYNxTX2rvumiwjCzpDjJW58M3hus8Vitz5C7KiuRZq5d4pE
V1XMfX3fu+7yDZas+GLP5nxXeMlDMZbKL3txTNYepEpgaNq1Mav4TMuh2Egco2+dCI7cQYm1fsa5
F2VLX7WrLxiOos5NJWWDIxON/nvAlOq45KlOkrDLD1OKOU+DM0zo+lWImkHRx8O0L4omvhOZOXlb
p/P6gCc8WhwRtUILQGnlFKALVvwRzuew6+0YeXeKYsmvae+SWl4POPEuGryqqiggq5LJt3Fru9w0
snnKsNbaJE1j35RjVP6SmjJ9yRIPnkPfDuN20KboC0mnhJAlSplAGh3KkwQdd0g+V+wyTMj12rZe
kyL4TzoPexL159KXq9t8t+1SctsMNJp4gUfWVSsn+cVTiwyuo4OlVAbBAwc8Md4Cjg/fnPS/2Duz
3bi1Lcv+ysV9p8Gem0BVAhXBCIYi1FuSmxdCtnXY99zsvr4GfTpFSEdKJ1BAPdynzAsfiSK5uZu1
5hxTSR9TNccUV43hNi8MPOruOOgdHmm9jZnFlZlY9b6oPQhWoiLxfM53Vjgz36jZ2eAa2Q390fK3
uTDSNZ7cAlWVK4d7ezSm60rpqYqEmMMhEZY5wuPK2GtRUoPqLeSht+nJpJUP0GLYjBxPHgdX7y5h
bYz3QeBW83YEe3oZlKbxpKrxt8rpnauws5ofSpWxT5RZb92PUJ4rurNwPittZFeTVsK5R0RB47K0
1EuYd+mZm0idwmM33nEOcsB3p9mBJTX7ImdkvD08O6SeLRHveBOaMvyopv2B8067NkZFAx0eHrIm
ubGJCVy5PdlZysjH2oeqcUbVURgb1LZ01xCf0eauBvag1ljcTmqm+7CvOy+iA/l1TOY8fsBL9mWK
zUjdskgXIUecZXNh9rygtuTrjCJ3P43w0Nj273LCfTlycObxMZJdZ4NSYBazQPGvIr1mlTNagynY
NBqWdqegj8AzwXIwDAEs55+7IFeGGL6iyjor+zadMYDl9U4b473gb7xgu9JeM5FmK6dzHnJr2cc0
mXtAy0VIedKDx0eIzdKdHMiHOagyB/hm12C12U0v5hTfkWyplazHUhhlO/gHOROoUq445iGt1Z1P
RZBvhojelFQcjQVZ/y1gTO0sq5hXlZpbG9hrm1yR9rZCJIW5txAL8P6znaB3zLAxrsah4oJWGj3w
hNJveR0hkipUZ5sKJ7ys3ZrdtXDPUovEE9SWLdg6YZ/JpWjU1NH4ybYRXyHFYQZqgulBVbPuUDp8
KqQ0b4YMP6k2qKUn2xHj7FjiuR5FeqYahl/LpF+jAyWWC21jNU6eGSZ3fMwZIsf5kkA9sXbVCqHP
ZFx3Nrz8FATIjQg0yLvWCDd9nGK57eKouEqHarrW56rNt01TRZcTfNyDRcPwBltk6c/gdC7nKbli
bZPwuvDE7yLsqn7esB0dbLcFjGbna5eJ7sYaJb1U4MbnSRvXt4MBhVdo+fcAsfQhyyhgeba0xfm4
/IPadEm4NgEmr6DmaZtIMc3F8S027Zg2O85A2Pn6etxHw2hRDwvlPb/n0PN17Xu6bUvVXusew/wR
hbO1Bdo2eCWjdi/TiR0ZyQl+bWYm++QgOdcluV9DW/EOw6DexEF+OVqFdqmYjE1Q6CuFvLNd0JLk
EC1C4wDCEz8+fDdIxt0A4JsuI5DnOGy14UwdUuNeAZ1ynhXhdNvHWnxmdKl6HYI58Xtd5ZBTylSx
PU0dxtyjYToyfWrTuTPrxP005nRvD6RgJG6Z3ELUQ9YBzbNdO72OShl/pHVhhAVWB5AVkAdLhVE/
c3DD3ujUB3okcbNypwl0KQhSPh45a8m01go13bpRH21CAyfpeoBf5SWKMT/ZcPQGtNWIkhFXBz37
dGDk15A1DIaOaMqviZOFH3slrc7gDQB5D4NBhB4li/6mrTjnrhN1Hi7hJGPQLPVxC/GfLIsQRAsG
i2bO72SWKOeZYUIckbPNBqCE/cjD/lyhr/GkOcOexGuGs94cb0HHWI9jn8PMqS1zSyXL4KWrjafH
qoOPFB8BPil9qjJ/IDjunFKUsg9nI9lqaZHcxhlOT63W3C9AmYtPea90pFWCjy6XNV+LCrYvWcxD
nbH226vOwXLS6+wETVbBMwU63ZVqFx1b7DnetaVeUMm1qs2YKfXlmLvrorcAOnYqXPbWEj7eu3jd
0wuaunna5BOyZM1VRLBG+hhshthwdj2Y1Y09ZdX3ieHlqaFjbQNB/hsa247efjdBSamDScE5FwJ2
UGR1/lNM05mAONI5x4KqBaUKLbW0PbsR2j5IuorOWCTWFXXuFQccscXxBDc1RqlUZ47XDhabOmOM
EEQHw6Oahs12kdZtAQXua3e6pLWnPcyV8sMpkvChH4z4W9+p6naWYf5dKjnyDuCaQA264nbIZLhv
rTI6n5SeuR2GhgeCG3ePOcAIHQpX++iaYTyuq9kiqn75k0DybnA5nouuwYNkGU2xlm4frBulr897
QYCrwZ6u6yplV1cp8lXdkXuV6rU/Wm6w12Yj80OlI6KsCFQvxGYDSYGOkx4Ww0EyWYFPbTi/KC2G
bXJfcRTNDToRiq47q3PHHkN/7NAPKcEDrNI67O70abajlQ1wakAtH9WbdMj8hpLIBYB0/HcGJHrC
e/3ZaNjehobkKRqleTaMID1DY7JXZWz0n0w9JdqkUhaHS5sxfovG2lBhKw5K7rLeNbrXR3ezZUZ7
KCclJNaIDSNwT9o3FespycMNu7vC4CCQ3IVDHJwFmhp6BSUJKhDTx7CN7f3Uh40XCzeclhqyPAsM
rd8WRg4WRinQWGGh2LlZmYNYVudqzUMj01w6xB6xd98kyZDCEYKaXAHalKxRSas5503aXUqyT1cs
O+veNfrvIZ16OFLBF1eHxjBlNsUoBHvX4QI0oDJirko7s9d9EJy7DoIzu2uH7Rwk7sZQyrN5bliy
TeUzSvizltiVQgPuP5jLIW4oda9LZnszzkjr2S24ftNVZ6YEVTsE9XzXF/ywESUQeUcCBUIArolK
84qzyrrtiQAvh7CmDDLNfLFusqkiR9niiNtS3w/pOS4rAiArvx7T4VwkFBh1s7TWwRJBkwUTMQRG
4akOKDcA6c6FZqTWmgSac6NI4w3iekgukQaRY1JpncTjBcGLITNgdhvAakIAD9F9rDr2u6Ov2+o9
L+GxC5MHHtTDZKW7wWz8aSQTBLjbRc2KbG76JiSxOAbKE6CYM1y2KPPkWivp4OkXpjJeG9h+9xoG
HrgQ2FaYKYdVbVq4P2Mjm67F3Iw3ZlyDc6j6Qrk18VGt6jDRLwUn+qcYz+Fa1YpPMz3KEmsOIY5t
SPHEbRWC08wuXAdxIP1kdM3vfE8AUZZpf2KwAKUx9G5VUSwiS0H3i8Lt0O3Z10Fm16tG641PvWbc
iVk310OeV5cWor4VKq9PML1iz3Exq7RCmw/Y4IGB8DZ3MRiNdewanMzcvmUnRIhbpoWc52PD/aq3
832GEQNzMKkIKAkptEzJD4oT6bp243t9VCRizAibAJh/GSRbZjuGnMnhmvKmfm3pGGhi4Lz4kExx
YwgpLuMILr9WyWSHNi6/DBXtbGEqwwXIMKIUg8xYH7L4IZimkuU7tS67qNMvMmJzLtWasOSuDrfq
YHwWoRbC62XvAIDLurDHJufjGuwd9i3zs6ON406T7bqnUX7ZszVAWNiN39xBqW7LhOAHoFfOJpi1
eU+Zmf6BbVAts0anggBUtztMqfmlUifBRYfT7ptTNhqQ8xiYMb4YhWpahqCgWYd1obBSRKod33cU
eWzKOKAhvluzwwKVaTa8bg7IBFar6P77kJyHSpXRo0NN5FDzTdw4vINDONTFoVCNCSfY7LRPrj1F
XC5KaEtMXbcrkim8chwYQhZr8o8xSZSPVWOkvwVVPp2PWVh9aXMjvYV3AbDJUaloOTUN+2nAUdQF
jqTh3+peSrFmY4QRg6cMLc9oasGnqDefQ72d7jRizPzRTfv7djZL0FyyUwkZiKNdELDxCRM1OXdA
E21o1VcHsl2CbMN5B2eQNtkHQF0h5/POXANBG0g8jMoZ44MjL+CCx3TQGnmW1GNG3TFButUSbzFB
F0cW2HeXbmpj3eyn6FoGSv4xb/pm18QWuxqREiq0qYGD0ILgfDTewo0Hj0f0AYX2VMNiFM4xhQoU
le6mz0dek2TLkBz0julFF1hz3YZ1anYGMOSjZbl3tQ0crTbwEsxZbj4UkxF+UtjaOOXkbkRal/qK
4pziibpegjtGlol8Vtx11TnGA+4SymjOGH5kjr+lordWTY7EtPzZmnxMqT6yUbO2tV37o9EkCI7F
WRizgAkBVVojb1fTGCbSzb52OcWHthwdmhDKb+C4iX+OKircWMXmWZobytq7iGbDGipX4SmC6Cg0
jlu3TruHmIArPl35vZEUa5rFF1lGtlyrSIErPHtEcEOEqqPY2qfc+sqZLPLNNKX0I8ctN/NIWFfW
p91ZRBXbs1hkn9SAJbqzcn1rzpb1NI0ahg85Gp5ko2f3JIEkg9sfYjJ7zhcB6Bn1eoVIG93yGih7
eCL7nMALt8jWET+3N2okFjw6Kn2UYNuPEmrDivJVf1GFTBQA6LS7VEp3o0qDcODeKiJ2uSEHo1aQ
SmW3qrJCtGozmEZxU1PWOv954J6iYrgPowLfnEGEDq7ZbqVOZbQTSWax7A7iELf2XjdFFq0MfTsB
7gN1j7bd10tdftTwo/m9OfVbitWZskIAnfhGn7k7c5DjRje66gsUa+exSOL0c6N17QN1NVJWBsh5
iZfoUXnI+7H9EdAlOBQ01c6gCGqX5Oxl5/VsV9dumCY+cR0E3BQwuospeni716O/7OAuEjJuwXZs
evunIqOBZlQaqXq9AdltrskMWXhu7n2RUpPOqquCBL6PFn/VPT2XJ5YnNi16rjpI9YzMerSX7fQQ
Ctt3ao76mZrda3CJ9jikyRcAaUB9zXLf+Ztf6cBbzPMISQybhi8N7+MWkUmFKRiMFPVmmZjkduEn
ikYj4hBQpSQjINRqlxlHl+WPyOBDamkaHJK8NS+w+gAa1xF9sjlq3lEGvOybWQ5KbM2AvMlfpZ20
Hg21AF7nhLguKXm3KE3oR90Q3MNyVEemZwYp+Vdkfb0nSFo6YscdswUvgEdi6UKCHz1ptzrWzIju
4hpTsJbt3TIAFGWPfeIFkXNXJcYjyvj7CT3xWjRJzxGBjbpFw2DV1aK4zuYqQ7VoPVJ6SC9oRIrL
ITbLM6cGej8rdNvyWS+Rz6pLk6rRaCaM2ujR7PitQXy7oqLtsFOrmAbUUP8eNPUlqeD5Squ0TREN
rp/PyPYs2vMAK4v8O/b+iSi2FG66CykN5y5uJGnbd5RjojO1n/svTarNXhOQ5qgkLRx8V8vYzeRf
BNYDOLyJZn+f+XZWfHrlwZzD6entj+KF8g4KB0Bl+o9oG0gCP1XuulOJYnRALlop1uQNzeS7cJAv
qcSnPlwxqkG17UR3Uigx0036I9ZsIgETa0jfaaWbp68WYYUOWheRDy0cZ+HQPNf59PxLFUu13HST
Yd/YIO/pVRjD9c/7/SWv0z+m6oAw+V7CH4vDqPuvf4KLH/1Hr2f4/P/IH19oHX9JIl/ghXaPcRc/
Bwuhtfrb6qR9sJc3wzyEaWkJ3/nD6OQQvoN4FQMUE6pDYC7TwB9GJ139oAomh+V9MraYIv4yOmli
gZKjtkbEgs3H/TXy+DLTPJ8RYLy4JiRzkuzFIrI76eDPojGUQSxtyx6oyiouUakSKu6eldRuA/B6
bnnB7jLsVhT9Jr8XtZu+oxQ7VWT9/icQDIRMGW/KKSJcT+q0pPrroAEp021TL2FVrLQbPQ2unr2U
699v6zmM/PQbWa6Evp9ZV8cJhEvs+Bux6kYJcnWwN7mmUVOh7uBFRfae4u7lI+U6yzyLMAF/hLkI
G59JrCKRqSz5prlR+lS9asoJslFdlmG7StROpTiVZ90OUY9yaY/S+tSPizf77Rs9VRlybwvkm5vV
kdNjijv+E1yHhIsk0c3N1NTtBj+rfZER8+PhQ8n90baKNe3991Dv+s8dwPFgYmOAMM8RGroeSz3R
Grp6TvyauhQ2ioqmGDDgCGq1CZlzvaQcuRt31JoQDCTZfWza6oJwGNWa4pWLpZ5+h2LeV7M6TKs+
zazzAguwteK4WT+mBNCHK9rxZOMk9JIxI8/4lSiMpNNqnAvdWrnGDAQ4joKZJvu04AqWhbfzSVsx
71T63yAY4SNS4KTdbv5IopaAQFEpxbDFsh/cs/yT71dOyS2ECfMbe/KUzRpxAt0uTzQTsE3t2rfh
5MZfAUVY9k1HFGl+b6YjvmbXmupkB7Lc/kJcZYClOXMjeZ+aU+aTvjT3WwEGFlaGDWRopXZ5/8kZ
SPHcaKPpUuaRmf4xtJ0C/V/sJPezPUvNJxGA44QNe5SCbWPaM+WuQD7aRBV9N0KqaVD9BuNQ9vEI
MWV0bQJmTLWzAfX1GoQcrXcuhJzbCXEfjx3KTRSY4LUQI4J8yXDh5gwKY1skSlV6VZUqFE66UeY4
XDq9WnHqrxEdYD05K5pZ0GTNcwPmjWPl21g4jeaZcpoH+CDSuhRRPN6FVTi4Ky2fgaCO2SxAC+Zx
s2YnIL7noPwoDAqLlCA91kxvdiFyq3EaEA1tz9O4Jgq6JZU5q55wL2of51RP0FwgGcTp2+b5bxQA
zIgK8TjSPCnS/rrAJVcm8VSTrkmhZdUIi2AmU4z196ALQPcorbZrlIF4alIj45usc6Jzt7Xdz03Y
R09DE1MIo5jsUuwVswFBtq/9qs063zEVccjTyekPieKaX2rSda/12uBsFre6uS+k65DsNBr6xTgS
X8zZSXNv6PI59COw6SB/QWW9DXG4516pO+0m6KbaXg+Fas7rXpjDJamNnP7NfKTP6pILSuiTrkQP
VdpHN1WWZsomxoAid9CaIUBkdHU2IsEi85Djykzp38RE9u6pi0F0q+baRNdtJsGM8H5Mcq/Sc/c2
Jg5QEubjAhsuaYn57UghFSmhsGpPBoWBAFkqsEbxchLsbA5Z+M3sJ3ZqhZslwEeDCsVKh/d7VdNX
+F45ZYpctJtV1EdwJ8q1vtBVruA+dcT6FqD7yD5uy0uCuLqRBOFgvp3kVH4R3QyFtqOjTY6oEtxM
ZSKuIvwvNnqtKryvpcMYhzbSPlFZL67dGE/pOsza5GYiUSHcJLRgl1p+nrRbYSnWg6mo+ddGH4vf
XBgw9GDqrP/azgBztVCluRC5GtQLayCsdNWaaa7ugDlbwRWpXZO6wgQUG0SQhVKuk6wctRVzeUYs
ozpCAUfgw3eiOYl7bfdW1Hl6X2if4BItfV+a5ozBnB7vmjBN/ZKukYHFhSQp6aVy6vj/a0UdUTBJ
XoxBIp6+jdWyMj19wLC77mN3/oJvBapGn3XFoxWWNOP0qCupS+RytJnIFN1Al0I/hI9VUBiOhRFF
HhFRE21FYFPKir5iFl4ZNP5p3HK6Za8nqiH3ZW9UJE/hzqvXaOcpIGRxPERbxnsZkGVaR+2q0xHN
raagMelG9GJ8pFCtOF6K6lLdqCMBeAgHDYXeOtX5kDpIYwze2A9qtAdORjm0GmhveUMqikcRmvn1
zOiNECBGOoCHppyv7EkptHWGZuo70eyJuVxefslCRb2rFQupaUmNhAo34RjJqlEBfa+hn2ihR1Wd
Jq9OdQTZVdOk+K8ABdzlJdCcXVEaSUOwH0CP/SA7RiZNPftewl+kSqgWhHEHdptqu7eX0mW1fr6m
2YtNa5FrYq8xft++PV/N53KYSelIrE2clcr1gFfWGwZF0CbJzIso6d45ULx6OdfFz4QbkR3jiTxd
AGJPZJFZGwWe7E3W3pQaWbfknFe3psOrefvmfgZKHN+dcNlLcm9UIJZd6PFGoYEW3jCFUIWG+nMT
Cc7hKwopzggdxJ0lYOjCaNZDRGtgk3AeK+71TigBUjQG/qZDQw910rTJOexqDs3kR7UYyEMjDNaL
p+CpwW08+Qb+JBsvnTVOayYfKlNsSdP0book2o+3b+mFpJgtCEJUDkGcrpdN5clBiGMvzlQlFJtM
Dgrt4BYx/Dcz6lvWpJlowgPbplEHp8Ep0qOH0OK8nnWF+hkTt/x9b/v/4Lx0VT0VH7vm6am7eKz+
19ER6L+O/ye5m39cfzmHHP0PgFdxN90AOwWR2sqs+xOBsPyX/91//NfTz99y9zZwlYH5z+eh/9PI
b49H56G/TkO2+wGf9k9HInwCjUrE3+chDj1YqAVbZrKalkCkv85Dms4ZagkvtfkkgFEuuIg/Mav6
B1NDVo2an5MMY/mXgkp1zmnH37u9MB+YgPBtYREA2nq0e1dE0k2OkpJRMmj5jUVn3mZ1D3cDzNjo
LNeG/IxKFu1poYR7barl7Fs55P4KwMld3Fb9Xo3R1oWNukEsAK86HmvtCgJxJT0NbPy+KYP40iZT
5VYfRPGxF60ot7pNsMzPJ/6fofdvqlpvDD0GL0Fg/3osfvxr9dh8kz+OBiI/+yfvl2M5Z2985cvs
bmGQ/Wsg2toHMrJQlMN4YlSJhbH6J+/X+bBQRoDjLSe7RfP090C0P5BwZegu6kiOX/zKXyKQnJZb
l6A+XHh4lMgl41C1HGafHSOljuamSpqJknnufIxH2SIzFVO5JvxS/WZUrs703KfBdlA1MspnkU+r
bpgAyLOFdM76OKxu4YUOyMNBT9vCwuQU1cLFDkiE0rdUDzI/mBUJd28sxOWzZ/7KSfsnyuL5wgLS
hWg8m9IYfiu+I577879eUWeydkprgKZqTY8oJfWPEA3Ze40uCQKR6zYPWk/DqczYU8Az1Nk3S85b
A64vnop51qCbiFcKM0FJf49HtZIKIhlgZhu2c84lFY3pWnbG8NlotMkCN2oo14gb560Db3tjO1kj
wdQpxeeZLrl6FWYF2je2CdONnSTReaAXqOVIr4hpXZocKboprVH2qv17ToXT+sbPR8E2AteVAMXy
s67+7EVqkh5FZpejx2oV0NGJnJUcVQXHGViMtx/76bl/uRScAAfrDxVe85SEEZc5XLg8HT3bmTBF
F5W6b5UAS4mLPBH8keOHsrj5zzzTTWc//ve/l3DPtyaaUMZZdjS7LD/x5/SifyDKfalosZmjSLxQ
jP6o+9nGB9w/Ftt928KIaBzjxNl+MK+IhZ2ydFn+nl4EedwAggkIZJZZZqVfmV5eFK4FG1p+BysO
eyS+z5N1bs57RLh2aHqlQdKHpWKFQeK6marye+l230QsbmRNumukp9W+7WVIIC395WdP7JVp4sVm
ja3Astqb9mIfR8u1rMbPvg0TXasjCKvypKGqByn6vSjypzZJ7kalPcSJggQCJRncwfK8nfPBf+f6
Lz4Yru/wlBdbFiXVU3cs338Fyo6kntykQu8t5bR1Zab1VZVbEVUVde5ySgTazBxlO2rFWYwjzIo4
rWE7ZIWy6vKBU22IxriicZxEnl3LbKVD88SRV1FX+c/H9sfHxkL6zx/bspI//ijboz0lP/HHx2a5
H0zidnUK43x0rAksN398bPyTDaGGYiVnbQGpnyHw51pufGBLqS00G523z3/y98dmfIBYhJiWL5ha
LmSDX/nYXrRO+aNcfhvpAHxriJOXJeLZMCctui10GMzrxNLOEZ6FnZcgfdvMQLcxC8kRVyA7YpKs
OwR0GWBPRVfWkWk13SpH47GPuqn9zZp7SJ1R46qPkub3ANDT6OKtFghr1ZDvcl9aRXLR2Nls/P6d
/Gcv+e/lRPzPw+4uemITGcGxOxp5yw/9ybHTl/0gvR2OJrRjnh9nhPqB0cigNIgGhYeyvPU/2zvO
B3YCHGZoxS4/s/zTH8cZOj/AjgDgLWSp36ekPw9xf0yonP/+22EB1LgFHSR2pbSXuOBSbng28Kxm
QLBNjc1HxVsCGx/Il2rsavvsobwyjZ/Oor9fBR4fm2XL0lmZjq6i50SH4zqt/KzVFSZNotYIQx9w
ECDmJQMl9+oqfIe8tfzO5xvMn9ekZqEuvD9O+ifXnMtonicqD35u6iV9jpYwCRU6/Nt39mKBUnVW
JlZIJgFQHuAMjm+NWOmIWneNbF0R9t7U9PFLTDFsNavl9NCyRlyGI5WxOTHxk6LOpPZnvnOny+R1
cqs0xUyd3TQzCO4Xzr7PX+JQzi6SFTIl21kxrxVSC9G0QCpaZ0FvPYi4EzCEdfN21mIHwVNdbxyp
Iu2jWIkMvXZ+NeWCZ8IWk2fBgXsZpSezWe8quNcKWOxDmDbgRhQTB0bTrd9+9MtvOXrBkCOoBmgq
/0fYlAyO71qJ1UINhxC7CP68tRjKbK/alHrRYTfvvOUX43cBUQLI4HO0bdsUywt49pWYVqdrrYoE
xczJQAHSOH4CxKVhni+Le3UclR9a2PTJL98gVQa2PLxbjSPoT+3Ks6sGdWJ3femS4RSbzhW2G+PG
6STuRzQ9Z7/4LDl6oPggWIKpBm3AyRsLdWwPWqfVfszr3EdxlwIvnpJDl9XinbtaXsvRa/t5qaWv
zWaVsXoyWIPKTc2xHWpf6VrM6+DUWsVp3mnkLtPW6UV4V2glsJ+DCT3pbyaFDr0hqSq8XjQOyMpL
d3o39lekPDYXmbScX53gFl4jcwAbCY2dgn0yC8RM8egjx3rxA1zDqT2fzaT1JNLGfFS+Y4GqVm+/
sFeeIrJcLsmkzWb/lAgcxPowU+pmdhN2uCZBKyAzFwnh/+QqAKMgddkq54rjce/IggYO3kZfA2CK
2Em2Gw3a3P/kKjxADqXU9KzTEeHEHQW9zKz8oamDzZQM30bNad+5yIvzjMoVmCd+kk3YiYuTVxR0
dV8zKrkXk2SyQSOiUNdmXLqz9pCjFj1H4Z3uan2OACzIGL8JNvwSA+s7c8lrb85Zah/LQEFQsfz7
s69aL/rM0gPeHI4TOMeZa2znwgreGZDLwfL0C4CXwdCg087ScHq7mMpt0WrcLphXTh6djvcn6jd6
Pnyc8v4uqitcqgYNGTBcYVyfBZX2dUS3DwaKVHSaCgpWmuadv+rVe2cy4/nD0IPSe3zvJjnSAQ2v
yp8MeacEurI16+m9zcZrFxE6qetY8xbx3DI3PHvAhoUIVm24COrqwleUxdpqmuE74+m158umQnAy
RfPI2zy+StuKtEQ7XPlBU6g7mVbxHcL5ej+2TrJ7+yvk2PLiVQrKQuCMOb8gVjy+FBkbQS8bWfl9
CXIdV2C+EapV0MMFYi/HdEl5rqdNo07VOzf58qOBhoZOg1omJTXk/8uf9uxZBnYYEPNaVr49tP2X
RFrE1SK/9yvZVmhIY+sgnaF8wiVkXQx5mu0z0wjWdmC9J1hZXtrRhE5Z34C1zvxA3wvi5/EfotAX
KDuiDX09rH9TVQXjxtRndM0DklCg7XhvP/IXCz5PeWmxcfvMS+zfjy/XBiJsc7I6/cTMiaEHvhMi
wGb4XiZBRwxgXuJpzxEN3r993Rdjl+tSHmbZEuby6Z4IkDrLHppkkOyc+JsubIevNnND653V8ZWr
QIJTXRoZ9BCRPB3fneK2Gb3mqfAjsuM9iqWDVyf9l7dv5QXfixCChTdHn4Yi73L0Pr7KoCtKNqVj
4TdB9j2s4qvRBjQSxzGVTXJovbQvriNDAew1b9BhWqshsP1IkklNMB2KdfxqY9PglnHfWzxffLvL
X+YIoDQcvChznXy7Vu0mQtID9/MhH/ApWQPMWBAPeUzm6NtP4cW3e3Kpk4cgg7gHJTEzkPRRns1a
08B0M9yVrifautdCxpLO9wT1TbwzhF99yUD/2ACRa+e+2NL1sz6oEjyUaDCkoHOIUJpG1urt+3v1
KqgMFzUX5cJTXF1qVAbshmXAtiiSDGBxnjEHD79+EaS/HOLot1HjPHmIqmLVsYpw3G80USNJQaRV
DoP2zgN77VVxOKXySlmVnv7JFGMbTYixLWFUsHbipTTTz1FActCE6/mC/ra9H8KuBwGjABr+9Rtc
6ot0PfkuWU6OPxXIl7EkmTr3o8KMH8gNxlnRDNbunaucdoyWL5JSFa+Jj15Txcl3PwLhdkY55X4m
le6+FmKiwZHJXdDkymGqalTdgErOojyK/E5xskunxdGf55wBsDYQsKDYMqPfZA125SViJhQMLsu9
I83PuZlNN6nCzpeDfe/besu8nNY1vAFc/yMWtr2BeWdVqKP0FMWSN4Zj9hsMpOmqyHr1UBCMeghw
aHtY2uKN0RnRmjzfGOAP25AUn7OPQiy9rPLZ9qaZrczbD+eVBYaJkFWGWghtvdPOyExkLmCSOPf1
vLYP8OAHfIsy8soQ82sTmtHj29d7ZbQxmilPLDVEltflw3q2surjgIfHTnJf6VvFtwwZr5qehPCk
FPBQJC4cvSfZOy+m5p3BtmyyTpZShMEowF04Y1SllrXv2ZVdYpj7AayNP09541ktctpZzo2HCyL5
aDPiN8SoNR5+0XpVVpV2/vaNvzJjHF3+5DND71NUimwzX6nNcZ2X4DlGuxnf2bm88jqXgq/NlokW
in1K3U2RJFdBa3EV9NG7kV3nLglxN2rorraWAQ797bt6+VBZSWgGE0thaJBWTxZu8o/YUZdR5pcG
ZNoiKT/Tk7S+CJHYa1fiJEvLyLxScE6t4YCJs7ev/nK7QuWaiQv9w8IYPj2nQT1Q+9JWKx+p9BWR
oIGXVdjlIHGMB8aXeonX/p3Z8uecdDyMlmq5w3SMgQY5zsmcJUlkb7F5VX6p5XXomUR5QR/Q9T7y
eNAw0VFUhufkRysT/lcl28M1A5rQaLV1Vqv1uAA6yKbTB7fG611K4yPlDkP6euWY0FamVjnHVKXo
1xLYIoapuA3r2ymMo7u3n92LTvTC8+bVsbMm2JPTx8mr04x6COMwKH3HgT9xS01seDLjphoOIzDI
J45xo3s1tVIGnh5KrLM07fDggqnCTJGHo/tpkbKu0USxLtgYCL80LdJaxGqm8kjGF0xcbZrGZtUh
1kOvLDszWjvz1N2qqUISVAXlIsGBHmAeHYceID+wy/ahsDp5hgGv/CpDB/5XJaqqgqnViivOaZ6O
RlB8MUIh0POVQ/Q1xQn+9PajsV7MFHBo2fjjMtCwjCydkeczRW7NaTGTMu8jJw8OLVuy1RjaxoNB
XfOd4fTKCCYmjsaHQR0K9PnJpYp+NqBzk5CgUKUJwvFcG4gxDIziTtCCW+EHdN+ZBl9WbumFU/Xi
VEUJw6J7cnx3tRq3kYDn5iOxkBChhmA/qXTh+dDDvasHoKZJU90QEgjYrmn05Kp1IBm+/Yhf3vfy
Ryy1fMpvAP6XeeXZZJyjhk31NsD75y5HjAymzl7WszhDHzxPq9wJtYMaiPnH25d97ebZ5iBXXNxv
NKFPbt62gygEJpD7HTJhiHilijebTCuTb8Abh67DFZ2Ir9B4WzyobbFN6mT23/4jXs6ZRLRxsKSu
xH6Lrc/xvbtK1ORqNLMEFkZ1lxlOvLhSuw1588kaGS0UPcr2ySGJumFrpqnzzvVNfv/xDHZ8/ZMZ
DMU1qXOTAR4llo/wqcWtZc7tO+v860/62V2ebF7Llk1xHQBhkXDVb+puTm5GHPibuB8UL7Gs6hAi
u9yiXclwhpfKKnZ1+52x/tqd0qOgiU6Jkvn/5Osik9a0e11dRpkRXbe9Ca9bz43d2+/z9avQKf/5
RtmuH7/PKEwHWSHL8Z3AVL1Oy/VrKEPinS/mZWVL6PRckDyBtWS3Zi2z1rNPxujJ9jJFzWY5+b+k
nUeTnNiahv/QEIE3WyDJLCupZFsbQq1uYQ7ew6+fh4q76KS4yahno42kOMmxn3lNDglBH+OPUzt3
PpJ00lNnJIVX9xPgf7Q3n4oCad4ZdZ+/bVgmMIxxJ0NuTVwwDsMDUnTpb0c31z9uE2L3JrxdR4FE
U9vlclazYv4gQTj3b8/024uZUV6BCYZFcWaLzYjjUat7hSko9Cr7rGl18bjU6E9g5HdQKngbRzES
0itAVLCVJ428nuywaiK0TrP8PC+JAukTp1K42vGpSprvnVUcZXpHw22uQ0nlaUuakuHkLPQQw1+l
aaLwjiQ+vXOQ7DyYyN3xqMGuWD3aEdseUtuhcpDAED/LeJh8zlGAOkttbPpxbXWU1svwt8NSphNm
L/E3z4i11eEfw9y0o5nx4LUiXjTiASTQbfUcu52xiB6H3x9Po6LOYISHFAI2V2xRtHI8zvTI4BIt
nmn28ck2yh9ITLQP1pKXwe19uRMUquBzwfQ5AC1gt63z/Y+zKUUlpLxSEmfKBcOqrfirq0geERMp
o+KdJCdwboH3KYl4TKX6HlET38pLv1FEIJXRY0kTFZZEGiRm4WdlFWgZnkkNluuZfBRxrDt3c/tT
YFtBTmTCbzsoCvR0pDk0cRZqUVymHHZUGBpBPH5fIr117blzkLKyrYOreHdYWogrCF1bmcHXM4Qa
uIJSoSnOmtyMZw1nM5LuBKPeNn1C8t28j6xFpkpmHnm97NzONDBpJYJ2AdTkbF67ISoXVMgncZ7H
3vClKq3ReYi7g897JcxvphW8FiDr9URh87I9wZa8jGUYi3MnkITL6M8FVhGjD9w51mVsluQeAY7l
R9Ylmu8ovYxczOTcGVkjfPRfEGPJoAfe3pU7tyX5CTfYK/IWbfbrKUcfEuU9rO3PqwriHVaahDly
ovhaZv92yxakx3qdgPcg56QBcT0UJCObMjVfLzo9ORdyShofdfkd4q5fb3/UznJyaa2mMmDRddL5
65FytZZ1kOEp6u8hFDKtbhC8tNPfnzrCPu5+SmIckq0EeivP+pzjY31GW0Kc7UFxPtqanXxGIeUo
D9tZJcTdKIGxSoZNSnn9QYOFwjk/IT07EdqwdHGmwEqa+d7ui/+A5P4r6GV3KBpENG8gCwAduB6q
lyB7JmqXnuN8WHhlELNfZk29M/tUP3g/X2/0zXlwYE2T2xC20PLWrsdCyrbs+8FJ6CQo4ycH9QbP
wRzgbFRD4zciby+N3MiIGc8x5jdYBKGTUNxpdEEfNDsOP8QJROGZuudfmhUZtStNBuQOJEaKCeUh
5JQE1mo0QbQMfRlToKo1F+HwTuB75BuQPr0WCPMB4GRn79FbBEVHroZwxhY01MumqNuFb5ro2Pjm
UJnubPTi4O1ad/D1zGkUxxQTNxRglWCdrmdOycM2yQZ0dcsafmxpVOZpMOz+DI2xPJumhOAOOcXB
C/Z2a/Ao8DpTASROfiPXoM1xBxg7TiDXGiKAIGmgDEKZAkflT7cP8E5isFaZVbpMK0gBH5Dr75uk
FMMyC62Rviml89jbeqBonXrfl7WGTqiKMkRZd++MkZroiBysZ0bNkQnL25UEXAz2i1BEA3C2jaUH
UjvgqHlybqi0BEaZdSdjMo4Msd+orPDAwk+ghA+WGMjbNgzpeyTfsZ2Mz4juKoQASGydmlQOfWkJ
JzrOIcp4c9s9IiRW3MVhE72bneJ7FFbG4zIOmovzSfOgzUt9PliD9bXd7DFuayhuwLfWwtnmUVSo
JgPIV9c1kMI7xIAnr56i9mIgVOLORTE9F+rQnfJ0wG9DXazLUuEwBLV8OYVtdGSNtrf5KAXbvJtc
6+iwXO8Iw5xGvS7N+By1pvEHcmNygKah6scTmmO3v/xtGMKqsyp0HYjXKJNuhkJi0NQ6Q5xltjel
3xaVx55a/IxRmGsWuubiBY+47FgcFQ739j25C4oo4FzB/2wbU2qPmuis1eKsps5q1wyhw6SmSt1l
GC/dUj3qs/SEzULuztWsnu1Yaz7e/videSansRHQ4AHlBtvGYGMPLRr1LqJwhFk0ug5ov844ZRA7
+LeH2rnEVB4aUIjA9pnrzTyjGRCb8+urpqrtvRSb9j3AerShbButXGOoUZM6ZG3unGr8nACM0cSW
EVzYvDmWWSCKJ3hKZ1WT0MZUGp+2y78I9fBAJJZkCA44NNHrPaQVaP5ALE/PxETPywRlG0cnafbT
qht9hLQI32UpuTNbJF/7hJi6CKOaf8hza+dGfoesT/Xl9nTvrayFgsdKLVqhppufFGtRZtrTkp6X
bH4Wtl4/pjZCa7FT6gfuY3tzzBPB1WkTlZA6Xn+8LpQO+Ykcka7aTBcX6QMINHrfxgcB9Roxbm4o
6GR0iFYZIWi4my8i/JJQTy8IvjQc8EIdoVs9af9OVfkd19WRWezedqU/CE4ZRKvKLXT9VV2jyrEB
DupM4hgGKOIRJSc1vqp6XgexFWU+Ysj6wUO/t2ivPm5gHvjALccizRynHieHILMoEzQRzSgwHeJZ
bdCO2vFvjAjZqGsWgK4aIBLQc5tHV3YSJR7lkA0iKR9jiMZJ0z0Tdz6GBl7zsXVJjfoOa6EAxzzE
460Xua7dqWyf7aT1i4iK+9g86+H02aqGy+29+xbGu/42nZrWqxoQi3A9+RYS9DMxXnrOqHh6AtCn
Z06VgkJfMvpmLoxgTJvqeTHU8o5PjE59uAxnC8FwoEDRUengv/ycV6QWZqRQaK9/Tt0SComGs5QO
c3VKIMg8THnzI+sr8X4srOjCAURrF8itJ8xuup91qwiiom/OMdooB3vkba2YuTHkFQoLaI422/WP
wW59QgeAuwYTA7h/ueS4kNdqXFFk9Q5xQmABsWN+LdV4uMxL9S/iJIanVgCHRAdVtsnrBnTJcJ5g
aZyxInVXat0riYvPt3fA7keSLJhwwhB92m7OsCwIeKWZUeiUwO6w6y+yPSs+tWEDCRNV9jBqkNHB
0PPnttS1gzneu9JI21e4LAp+KBNdzzEAVjUf+jE92xE2u23Rth6KH/lB5LF72i0a3msNDBDk+iv+
USKytD6qx5FthR0pSsvaJAd5Fyd+3znOp9vzuftBq2Ejc7nCqDc7eEJKo3fE+hpIio2fGUJCUZ/9
Ntr9tS6qMw7NMvDTmyulFk4KHkxGXDFy6vvRRCDXlNTyX7w3sIoJm0j4YYVsvqWetEzNTBZH71G0
i0I59aV8+m0cOG8Z6H3uRzJj6O2bV61CgicraEeeKVyhwFOh82yLIgxEddRb3HnXGInvoC+BVfj2
RBlDo8epzl6fTXt5RAde91AGt++0UiBnKaryYNvt7AVIMxr51gp5Q/3hetvlqweBkPmyCaaOD3cA
04RVevq3dxyjcPIpuZJNbOmKZMJ9LhMKnfO+yV1sCUzkynlB/sUoJhI3a/RKQ2dzUC1CrTFb564w
5/rBTJzBJ2nJD0oXOwcVlBwIZQKBV1jS9Yzx/iyqFvfpuU+VKNC7HPnCqFidIKvodPuD1h+8CXLW
kvgrdIHRrHXx/nEnSI0S1qVsYPFgUGuqHPvvHj8BF43J93JT9fdla+sHd+3efuBdBwm1ouPY8NdD
NjEKqLlNkc7qcsmfWmk5xah3H1RKXvsj2y9b03wSGED0xMrXwwxoMY1SB3Mknbn3cMnBdMSzraQd
LyjYx+/QxC+XU6JaokGfN+4MbyHiHu8bPbfRvkGt7MGSZB297kkr8YiWVfG1idX6k1icv4xwWU7S
1BlfFBptsitbXaK7OPxgqaTMgBDcGqMY/b43KgTQErPuPkby2GOtrIzDeJ5mMyUot5QZFRQSr58W
iNdAJA4kMDnSneKeu6xWPoRq4yAAM+TDN7NJUmhFTY6gfW0MveViV1uPXqEMJnKWgEDR9SzVP2TS
aoyHSj1HEQPC/EpK/wnwxZhcLafgXyBV866p50AtYF7iadmjnFziF/t+tIFMgP5Us+9Vhyo6v2+e
Lma08FM7Bz0Dr7Vz81tWyfJLZ5ZARWyM277iU9n+iQxHV3hhDr7Ls+Oq/WGK6cz/LBBCyAz9BJHZ
6NGSM9LOc9TB/EMTqbZaeHYGaKtRCHwYkFNza2GJyZ0ts/zQADe79LlSpX6L5tojc9Yv9w3qdZ9r
gdwxwgT1+xwH81M/IyOK9IL6VI9KHyBbl1+cxErQqUrUyXEhElNstMx6+YpTlk3ZP5TiI2nB9RXY
bjfqcuAI+AO37U1mK8ujPLYGu7qqixmBdPDRgVhbMbgnLIEWNoOLmr04j7n9+fePMLwhqNLQCXVq
z9cbvRjyhYrIlJyx7OoCKdLsF6zYqOHm84j/iCr/iadreHBv7D0i0EagZ1NoXF/560GzXsV2D4+r
czFiFMQsD3daPpVn1NR/0r+RD+6MnRuRSqQBcII3ZGUEXw/XhL2lFGg9nRHRwn9GGKsqXvLXAlHn
4MP2gm+GoolA+ZOO+raXbqtL04qS9NK0m/xTiH39WbZR1KvBa3iJXluuQq/5pLUwyscwMh8atWpP
0QKIMhrkI97Gzv189Ws2l6WMMrsUYn10ZgkpkMWpN8zYKWIQ4nBYpPwuS+Vft/fT7lxr4EPWRuJK
C7qe667jsFsNrwEqRs5JN+LK76vZCBYLh8fbQ+2VJ1eDV8iTkGUADG6i+9FO+wktu/RsLQC0onQC
bhLp5SlJmtgzUXo81TmANovinFdN2uDS4ZLuyrQoArUaNa/LLAcvlukgZNnZ3Vc/a12Vf7yK3KmR
zdtBpLyI7ALQXg6iNF0d5/T2JLfUp2/Pw076QY2WABAKukUCsp0GZFVMvEvZaZAi/KHpKuqgxXfk
9OVTihfzqWv1+iw3QrqoVX90uN5w4EnNgSXTE11JiLSRN1UrQDBY1FnYXRKcCfoc5al0bG8U9WNn
9n8vlnnS5yQwRfMlHNM7IBCPhFseuwMXRUxElfKbpYZ3mZm/s+TBm7L+k9o788EVsBM20KGinw62
FK7GNowcoBRF9dqUGM0Wx+60wCC1L8ffD/CQ3WAe4EqBhdM2UYMASy8XUkRZfrZHt+/V8ixsoRx8
yw67Z+XoAkO2yThliqHXG0zO0LasEiUMGgn48Vg7+ckUncDgeArvVjzgoyOleFMUWYgVTYwlltnI
57xNft3eeG83OnU0kKRsuZUcvo3F5F5FDYs2f2DNKe5QKWAelNiQFoxn1ATVpn76f423zbPHsG9n
K6wpcMVq+SiMtrzUkqaeSRjLH3WNu9Lt8XYgS5R/V6ibSRWDiv1ma6tSlgIHspwgbdQ7ofWahL9N
46QudrWpp89o8YhynrFxQ1JZaYXlxjoCqz2qn+/sGsPIxJFWlSKUSHzcd4/uv7fXOz0QatTIGK6B
w1ZJKp0arKpQfgpaq8W0OJI9QFWI9hcG/g2W4hEov9DqR2tWGyVAQMI1KixndZ226Ys5A5QM24fK
Kj7OmGXfnrqdrUE1V6dvBIyF+uDmTrKqelZC7qPA6uLHcdFwC2gk+YMInekzilXZwUq9uQKJXihL
KEhsOPg/blkAUVencVwv+HZhCIVFsGwjTJwOT7aOxfqUYp7UhNjPCeWPqVq6g3V4swzr4JBAqPPS
LoPNf30clynX+iFukzN86NjNtei9ORZfFCFyt+qrX4Y+vL89ubsDvlZcV7EhHsDrARMJ0d6xwtN3
HKrwnImi+2jOQP+dWbZPem1gCWJ3R0TcNzcogGLAL9z0TPJ6JK4HxYx1KRBbTM5yb/JqjhnuZ9iU
Hczlm32zjsI7xn2iAXnZ7htEbi1Hivi0OlKqO8SQBWq/WXyK27k/jSHGLbencverKC1QOaNQCF3/
+qtqfLXwySISTXPEF/IlGoJwaI9wf+uCXIX361f9Y5TNPVIgT42xM1aIo2E9IxlenSk22HgRF7Nr
jb3lDWplvI/a8ag2vTOd3M4raci0uaH1zYM0mXo7qMlMnxS30jNKhlbQLRjFmhjKPwnjkFb29mki
4ltJShzGtR26PQtSFElqimTsOaxU9QLtSHupokm7ryJ2amsnuAbOfXbGoCV8UCKr9MNEi3E3TKVP
txf2lfa1mXPg7avSHkhxFEw2OQZauEYj2TCiwhhFcSAyqadK7d8khoD2udldyrR3Tj0FaaR5CJam
/oxIuIdYD7LfYeoRJDcn8Ek6irgyXsIrO2SOT3Ni34mk7NxJlj+Mbfq+y513GugnN6mtBmFg/YGC
iHlqu679/b169UWbvVpNaS3FBWaosjz/LAwtek4AAN3dnre9HUPHc+1l0GDmQtsciL4aQksV8Rmp
It0djaI9CVP+DBpm8FEzOSI1vU2Y2DBoUwCGpT2gEDldjzdZuZQunRWd46H+y0oy1U9nXXsvoOv6
eWi8GNosTkBV4kcu4I7SUpgFKHZJDwOynQeXz869yjsKaooGLFfc9rQUmt2VsKSjs1Nh0i5pY4Ts
S7t4oTqSEGemHtjZcpQy7twNa80WvvaKmQGYcj0BJC1RjhR2jHtu96HA3e2TE/X5R4Ue5Scl1muv
6CnnuVllhQdL/Qo33hwRhiYJJ4Cjpq9vNhTXxaLMSYJrjlU+RMoSuwJ3LsADGX00i9JIJxJYftO3
ycJGLg8/ZJZ1p5n1TzLcv2o0D8VYD1RLh19mLGgpZbC7peEHdepLBNXKb5v+CeR2ilZN/cMyyvbU
50iJR5jK3960O7f4SgTiZeJTUPRYF/YfGVffl0hQOszhVOD77FidFeDpZRwUBXdHIYFgnWjqwgC8
HoUqKIllFEbI49SDz45WPWmY7YNTvrMJAeJb1IgRy+UN3FzZvRA4Wo+ox9CNx0wB53Q/Fplyh1wY
hr9LgVEgNZWDrbD7acDFEa0Coq9tlYgE0rbOYGnRudWdn3WnKCcjSvKDmPC1ivVmv1k8RNS/1zx1
M4FlE+qpTcsTlnxavdNrU0GylKCZV9i4LyJk60noxQnUkfRZqurOq5tMPgEZSz6CiRm9cZh0Knm6
8W5YOt3vDAy3uLStIDOFfR821vKQVkXmTgKlbVfCvjL4F/vMJkqg9AzbdxtmpmmShJ0ksza9M7qm
ik4MXma//s0gdDOIzLmCt7VAHDPCxq4ZRDbb7qylGEybTVEd3HV7K064DOJ7xYCw7NebWbMwQaYd
wYovUH6L2Wq8fg0Pbn/L2xINgeLas6f5u0pjbkPVvBeOHlodV2okp1+cNs7uQd1Mz/jpomNCwu4r
Fp7stjVGp7CaOm+gouMKALiXccLqthToT4miqA8Shr1ABRCTzAgrrp/o6Pr71agy8wgKb8CD0v8A
0oJpIKQTT86X+l42ELBvUYpcsc06CpEZNCf8vdO0ao9maB1ocyig3wOuQ+OG/tMWRbEsZVL0opOC
GbW1d9jmPtaRZF/wYtADI9XydwUGAPgehL+obOa/Qj0i1FiG6UNllMqH28u1syls7k+DfP41n9zE
qZHTjg2q1VJQZXPto1CkuHEIrP93R1m7X4TcwEbg+G7LsW2pAOxekM4xM3XCNCVt7uJM2Acb/O09
yigm5BeuUc7SthKry7MpCmUJg9WGyW+qeb4k4YBLhppMFxW9b08u1OlgUO6BN8vJsLxAPKyUm+nI
X++rNpm1xpgo32c9ajyJ8lhhDvlzGakWn3B3HM8VmEjHrZyy0bw+b7MXI7TwJ27odCruKC+8xJUl
v4D2mT8AVpF4ieV3Zuo4H6NBF9+nEkTkyQHgl5y1Rc0/xbGm/rRpHiieXiWl7qmTNn/vMyWf/Fq3
ZwnTnS7X76ZmQubVoR2Fk1oo1N7PtCX9hBA1xg063aPZTfI4xE5GA7jkt0rqTH5ilFHoo0aH44Qt
qU16Sc0sehrmLnls8j78YxolpFEnp/qRRP2cuSKFROWq4PQ+DH2lf1ZwNf9VdGrxZ1pFOEkukWyM
9FyMge3sJCQHUvKn0DvnOUEhxvTbQmaokHrnxC43J8Iwa6xAGpgwbpdBxD9Tu+YElKJNfkijo+Qu
HG40btWy/2IuM9RbgOdflHKpFrfBpVmc01gtsFrveri4YOp+TrrSvzOTwgH9ZZjNZYZC+yEHCm64
uaJKj0qjJ+FJi0f9EvcaDThVkrPvsWSPX4tKbz9kurLg0C23H2yaCthT5o+izzEWb+xeLtCrrqi6
FGP4yRxq44HbxfqUUbT6UKdpiCc41Ei/KZz5oaSn51w6CdciV6AnJfmN3Vbyn5UlOtvVRydJqOA4
k4HHc+iMAbzS6LtSLAMeL4rSP6dDLOZzY1SS7v1P1qVIttQqbaPEwgzEqnTngyTMArfYwviMlF+R
uygGhu+n2uleIjhgkVvYArSmkks2lSFMwT/bmSl9QAQ//3L7xK8x7PUdB5gDoiydEYpBb+DKUeNY
UyjSMIjaqvTCuMi9vlTUs9Wan39/JJR/iJxot1JE2ETThBS12kQ5pVFUGh6qNv7VQf1+lp02OYg5
974JITxVNojeaS1tg5k0iuJhihmJnCCoo7x5WKrQ8Npe+nb7m15Dvs30AS8DxkS175Xufn2nCLuy
bYlNGVRRi/iPtuSfJIvWJfeBduHxmP1Yb2ldgmz0YxxhVn7C0XX6al359kfwA+CVkByqm4ttrDT8
fMfQCfLIXIJsMnPXmBws5HW8Q+b+AWImZvChPXpG2GJ3alNO6Z3yoZG6vyPneyqND10X/pHY5oMZ
a+avvsJ8oU216uBl31kXKkjgoUhhqSNtLdKm2sIsC0PhoJPa4dzE9l94o/UnALH/MWL4r3SUnRdG
hw0GogYkOvHsJlW2cXASeC2FQWiYpT/kBr2l3rL8qphkmOeZNrk6re3f33dU2lcNpFWlidT5ejNE
YYK7ar/WpK1I/jZ0yoyZXzpe+Lfmv5hKWBUUjji4VC42h8lSOt2JC4Zy8Id1+wRvYiAQNSJ83XLw
Vbt7XOHAsr/B9EOPvf4sxxD9iHaAEwzNSN+/BA1wQo+0PbWL6pwy1RjuRh7ck2Qog1/bVXFXEz0c
PN/r3G33ONojJHeIhnKyN3NroicxK5buBEuqZIGC750/xJMdJAvNS8REm0/1RFqSGcXRqu6OvIK+
18xvlb69/nxDzuNUyqiXd5BJTwW+6q6OqcO9NKBHiRN09BlvrQbrREM9WOS3Md+rQxCSxDRx4MBt
RrYj5BuaCLpfD7wWmfiKOAKb+oNR9k6lsrIGMDFgN20Nasda9HJSTE6Ax3nit6kZ/oBd8ggQyjro
vu5+D1kHYAqoAhyS65nUCXxqrGWdQAc480yLqmTnJkcwpHVW3uwUKkSguIhTwP5ej2LQPHcIMhil
QANnaLQ20JQpe5Jx9ngqKLkeVAV2wkoqZOwLQBoUBbTNURxQOJkq7ttAKuL6nTMjshFVXXUqyyHn
lhlUHP40FO1bLX5XNONRk3dve3KbkhvQ2aTFsXnsxkoJQdEwfDtl8s/WDNMHzcqTAApO/mF29AYm
Y6P7kmV+uv32HQy8vRaQ0SWmqhkYjSw5UPUo+6qmFl7eKvoTcVrGfq3F2Z8iDw9wm3uXO0wMtBOB
cpCEr3//j5JSZ04YaKkDC0zzDKGCpvRtLcsuclc33tzF5Uf0i37e/tjXN3S7q+hNU0Hn+jHptlwP
2ptGGqIh4wSTkf05m2Z+mix+iJtnWth7Q6GrgZVGxX2DxqkbSW0ehJ3B9Tyvfoe5NNMwsb4aUlO/
b43OfFYXXNdzdkeg8pxcat0ZvWGo84A2qnqXUVADYoYWJRi0gv+6GsAXefRy+6N2d+7KYAYrRjVr
q7DUdno5Nx0TSTMnLdwcOac7TZrFXS8bg7+Ec+OpfSgepFrNvJy05u72+K+VjM2kUtFlNeiT0qPb
okTiZrFIrnhZurLpnmQ5yZ6Sye6fGkvHSlIryid+SP5od5bjtp2DQXdcj+8l0ja/UITsm8LK7nDw
sy+Ek8XDgD+11y32+NCiR+Xa4whrPtIB3CJS7LItzackU6IT5Hn5s2EPk9tWLbZ36MSd5KiNfVkF
dzAxumcuqvKASh3aUopGAxmTG0/0p16jVaKjIURnXY+7+mznS/Gk98n8TVEicTQ/b28yxPNWKai1
BQaR43rPyX2Gr2HDLjJwL8UdfXBOchJrB/fXzjlekdz0odAEXrmT16PEuZGEql0TPSIxforyCW24
Skmx02qpA80i89W8ywMsNe3g9vq/Qju260/2gXQkV/Wal18PXSbKMA44GZFApfldFWv18AALVu09
25zkEAnJav4+qZ3m23ozWd5iCPElm6wTfBN87ZKx1/8okqb/2FXItHtIvciPthyXBUK7Yf0FMQjl
RcKq6SPypuP7eLHG3yZRrDB4+hFImLN9YXxef4GYhY0Y+zp5haJdpCjrPEudKmCmdekvqt77pqEB
+qfMF0hOf4Qi23m7yT0AQkChWGt5m6swUjJ9mpuS0CwHcjurmGh2uKleDCU8uO1fARVv1gqWCNG7
gsT49gLMZln0y2LawWz17SetL4eHWqrTLyASBVYydee4Jd38P+E4qt8gfoyN2/bOD6mhgkAZOZnf
zfASf4Zgkhpfn6anlEJq7sZGkv6hSgqibjPqgF8zYXQxfqDoBnpzGKrfRJgqRwywnUCEogsTx4qh
KaBr16uWtLaFfBirpiRDhLGu0XqRHMkHB2unwsp7gVs4Wxu1aNKY62GmJMftdmkIUptxxDSkTezG
BU06IcFKtJnhF5okF3Uswu9FLqKPrWMs92OYJdklkbKE/g1wRXK5csbjtJuc5OPB+dt5SddiH2w4
CNMg0Dbbp3QsKQ2tzAnGzvSxLv0+pc0qp5afisi4VKV4GMrs2Qmp70T6Sz7Kf4phearm/D5qKryK
xtNYJZ4hY6lHQb/qNE9Y00VSypNqVJ7kQEeOOAK9xmvS44KmosZxMMl7n7CaKXF1URmlnng9x0lm
9gJUvR2Q6AHe7AHY5FWve61uPCpO1/nWCna8PW877yZFUroliLhhV7fNCKYeye+4mO2gc35kWb48
IKWa3xUVUGB7QPm3kTEwjOtGnLQIEPftwXfasgh7rRRR2gPcuVtYcBYqoVWB7AlSWsA4TNcPStie
pbT5JEc2LXWlCKQ++1g4yktsSr90+Axq0h5Ju+7Ou0W3iMwIJNa2e6Ag7BuJurODJXKelTFeq/UL
j2eRRCcnrLF3Dv++/eF7hxYINonQa+y33axjn2Uw61jpShkROsltyytjTu7tUfaKKQQktNlpWVIF
31K2ykRGM6Lnreui+Ts8wfX0oiRU0Su5m0TRXDB011w5b81PdjhBkkss/WwqUX1elrU5mxTjhXZ1
/DgjBveABJkWZBXV2cmMs2dUr3+/KYm2BwCZFfdjr/WO6wPQ4sFXtJVmB/WgigfaeGoAra9140ht
zs6SSk+RJE0Hp253LQiFVXgepI1bSRrK3QtE0MUOKMKkFCtr09XK2jiID/bOGTVJy1gNc6kcbR5X
c2mqRgtHO8gU/DphXJhUQEcnqJcy/WwYSfuYLInzkBeD/bHJ6uxg+PV63r54wO8BzEB+Xu1grmcW
ZH/tZBLDN2LtoWcmwgoDri/0Bpz4Hs7Er9tbb3dSVxSXTXKM58w6Hf/Ia6QqAUk1UNOwYx2D9tDS
Lx3Eff//Nco26DeAH07UwO1A0pr2sW8LCMiO1B3M3e63oIOgUOcDcb2lH1GLmSmbtOxKpUd1vVcs
P7KRgvgX3wI0BdUUYlfAVNczlhlCy/V+YBsmccRla34s0FQ7uHD3diFZJoQteE00ZDeDqHbRoT7K
TTfFhfous5fkeXEItKTZTi9aZqE8MLXwyOtSPTn0yw++cS88J7SkIUrXio7r5nyDOYiroc6YyVwt
LkbaK8RZXIBQxsZLSvZ46rTe8CbZmg/Cg70rfiUtIunD6aNHcD27QlVrky4xF+4Sxe8bVKP92hTf
lKb5aPf2S2zh0Hd7PfdO3D9H3Bx4PbOBb8hcuQiU+vQKfmaWulxgunjLuEgHW/StrtbKWl8RTmhl
GqB8NgtbN33Si54HJRuxLM2bcqrdCtXfU93CBI95ZB+XFknHYpa+xGbn3I9IvvmTZguvt/u/asWK
D9Z659QAiOPO4fCv5hSbtW4cye7JV+wgQkrpUhT6cP9/iEt31vVqlM13L0PcRNF6z8wTClRJFOoB
Klsm7bK2fS+iOUFV7ih92P0yLjZlrdoY9ICu95JRSqPkrLeOVi4jUeIye+aaxt/eP3stXqAyNJap
itMV3HIJQksTpa73wE6U2ELZqR71O0mmUwpQwDzbHd/VmU76TdfEVLr4McmLm8iGJDzSkMm4N9Jh
sV1cf6oIg54i/NUPVJ5dRyoH2wdnZ7VuXhjofSoz5z6qS6VytcaBmtwvc03hh7L8alTm5JGn9fzp
SqJem4iWk78QS0QvmpO1329/9V6eQf4JSRZ0NczsrS2EibKzUoJxpHikDh+M3ok9uq+1P8VKfGoj
xf7S4LAdzG3Y+K0+a/elVug/aC0O77DHze5jIUne0oOiuP3Ddm5OcKYr0JNfBShrc4EgPKnjtoXq
RbyYjctN2XpDF5I8UF/ycpHTF8PnMxgM7astN8Pn26O/FaZACx74CFIfQEgNBKmv91xOnrrQpwgD
sqih8Zw0Gp/i0BgqL3HgmRWToji+sNvoRalXPQaxdGPiKmH2XqWeELvJ0NKptgsSWF+iCXxK6ymL
g7RMsvUG4E5xhZ3pBz97576HQUvOuFL/QM6tJ+kfUYA1qYaUjmt9yVHHJ9qFP6XR7M5OFqNaMCDD
YFHmCuQ2NA8oHDtH9BVv+FqMo027uRacNEsHc7GtQJlR8XIdu9Ja19Cr/OCSf3v90JIF1bgSo3BH
2IKo5MxqtLIdrCBsncyXJRG/xGmTeoY+WeeJhMPNnVC83N4MO4OuDQ5QPKSIRMubl4V9UlVCwYRC
D9W2dhfbmd+XjvI1NNXmsayW4mdjTYfW0AZrdR1B0oEAlAgVB9I3wLrrtSwKbaqAbABO7YmV/FAW
GNyFdqdZ7oIAef/cVkP1SW7GJPKq1ig/JWGrdYTSYa8ROVkrohC/3AESbKE9dHFrz5Rl46j1q8gc
7dNMHaz1+hggp9dqRi4DKAmVl7CCzuVmbTKlnpOVqfpoN3NdIz7Tp5Eb943c+m0/aT96zkEHmurV
prsJy7+cQow/LOrQ3xKr7CAZoy5Zuo2eNoPfLe1y18CiqYO05ajg8D3amacLRBRcRZIW3pNMfqHK
IGM5npEbYiwcivwSGmXteAk1pcch6bLej0wph/MuGYtLAcuoVpTKMnhGHZWZD0KxAqyaT6bwySaz
D5Ow+uQ0z8lXYUhtdZLDcMo8CybJtzkc9A+TndSVS2d3yh5QEZtsH3XD0RpaJcjI3nPfdBYTgdQh
n5749enj0OSN7om5EMBke1kDKdinxcGG24kuqNzCfyRwwjELMMr12uPCkVD5i60AceTonip3+zIb
1EDsSNGQzURVsFaq8LlxwPVM/8vZeTTHjaRp+K9M9HkxC28iduZQqEIVjUh5tXRBqNVsJHzCm1+/
D7izGyxUBbGcw0S0hpQSSKT5zGtG23tAWUMGpU3TuHFBC5iOfHvWpqM6QOWCeJwawjprE50bRm5j
2EHmhdnJSKvuiFlpdXh9q10GcYwCxxS9NbBzpNDnLy4zU8QYbNkBtmzZqSa03SOysccpZCRTLLf0
QbeGWx1bjeE1LSeKHUC3sv1GlfXB64FKq87iLhD3b8+fqJGTcdPBxNqAfvj568WZUiuzMtnBaMj6
OLb0vDOpDBuR4OUtwChL6kRaj6bSmjhaN7aBZH9jB3aop3sjbMYPvREZwBwVxsPd9t4B4eHP8bjF
rLtyZiHlQfGDUxo5kTV0Ioukl2eTtPHaThV/yhrkzsysuolTp3+rsjfFHI+kBlg/fUsgqKupTKzZ
sdLBCqzZq284XsKb3tHVLcfzK2+0aONggwBaYuHxnw9D4SaPiri0gkwo0V0aJ/qpB7YVlJVTbtyh
V4aCwoo7MZniooK8OvDNTqBWUAg41bFSopE2Vz72Et5elvNWAe7qUIuC2XNFngbA+VuJRsRNPXhm
UFhxGRAj0Ccc9OGocShuLMYrlyfOXjQ9uT+pPK61Jule1q2YTTPA0BhSaxoi7ici60Gd4/SbVmvq
kULpvBEmXCnEMY3sAhP68uKVuUILqBrhOUbDBjqllCeqAQ2zUXKJZo5522dpjc5hb34cIv1X4hnx
p9QAqonhRxyMs+chmGVptzNiFHs7M9sgctMsmNH6oDOTRkhghl9eP/WuzNFzaZLUDaAwFZzzz0Fy
HJJyzHR5sLXnsONsCHwT5N+pzkNxen2wK2eeh+Yaio98DCDKy8O8iBFpjHouykhmgMG1cUdAaB2V
SekRtMPgYlLy4c30CmSFgFOBnkV6kbjtfLwhkwNbGNRzOAONrTUovrmbxxtvdWVFP7PCiNT57MDf
z0dxkj6pZBYzij2ZH20vmw5RNrfIuXOcvz6Bl7EuB8HCiqdth7zGGgqMx05WGIlDaXaqtcfQayIU
B+Kt/OeSf89XWuinSEABHMDx5fyNqtwZLSQ59QBdReVW8dzwY5NGkn4gkiLpLjaV8uBWcrzBJmt8
yst6CorRHG9qtBkeHQitd55NR9qKq3JGtSXL/IogFtuLWOw6R8yNP2uK/d7KxBS8dYIoiFBTXmRs
yajXWUhrVGVrS1dH6oTWRibDX65bR//OIJT0IXYxO+yb8+nRqjnvEMnVA4yneyCJZfPDjqri8+uv
crlZ0F1DB2GJwOmWrGlzZh6lCcx/CvqzFlLF7YQ/ty25G1gZVIDjLf++K3nn+YCrXEMZiFiT0XYC
XSrt7ZTVZZBOIn8ayjS+FfcCUqXW9T5tZQeVlY70OB5FgK7Q8D3HzojQ1vE+JjaSIC7w4oAwwD01
MtdvXp+Xy+3GY9L+W2r4Sxtr9ZhGPFeAJB0HH6i08quOQFAOarcDgGFsfOgrlA7GgkFBKR3eDKqD
518aXxoPzBwe0XGkpT4cv3qvlaXm00Aeg7CQtCuQZ75RZdnskfqZ9n1qKr5dVMXGGXO58XkQdOuX
GjtZ9sVi8MibYdQ4wdghaziEaIcbk7dVx7wCmWQY3pOeDIQk4DXn7xsVc9aEAAdo/UTkLrDCTlEo
ul3lVmTWlkR5ZdIHP8Nq6k6COL8ZKHJvfN9rr0qMShkRaio0+GVfvLgkykSQ8gK7CETkmLgEitI3
1M5880lKoE9SvSBISC3UVXClSlcrF9efIG4HZx9Ow3RK8Kk/vL5Wl3/lPJFmFNjSqPcs6hrr9aN2
9QhLSV+4gw6gS1cbT9rsPA3CoRSiazDKhjS/1YkBNkKfa5vkWcYa9RRymnX1He3QNswqk0mcpXPX
NlZ4aMIMP2ut2Brq2jkFFIvQm+IlcKjVmkEz31DkxPcaurHY9wltRU2LE6x/Wy51y3x7IvOcotGn
A7FM9L36chpKxo0yDk5g61N5o3dxtst64W6EDlffivOdXU/pl4Lc+SrstQk3cGWkqlQ4rk8/S1KC
iYtTnA9fjLHK3r++UJ6hGxcrZemGEoMRPq7T7pQmoRoK1w6mtiyQ+e4837HicS+Q9PejyJC7BobM
Cf1P+zQQHgSQT9AlH2rxOGdZvRdUDHcKhA6SEqw8ss4c/EmFTNI3ubZDyrt/12E3ci86MtmpbdBc
Dm1579r9sO/mBfs5RNONQ0LjAxJTy52nVeZJ1iEmvBgLGM0w7uzS3SHB7trliOtPYh31yUjuyhFx
g/+QWt1GcV2jpZhDpJTK3NwiBdXBpRncb69P1rVvs3DwF7970Ljr1rFRdYacZipxSp3pQZalYUDJ
AiwM/A36x4a2gf+9tos5ERf/SLpZxhrPLLVKZFZMdb7x9GpXt7nx1Wot7bEKE8OvDN0+InRm+R4w
ro1tfOUspBmApJlHBghoYnUWjlHpmY0Tc0r1VnXfjWhKa1nTnF6fzyuHBXg9bjiHZiGgxlW4B0h3
TG1Y1UGftbjcZZY8xUZ5P1pjs7GrLrMNqpgvRlrd3XluIPGcReyqKLJ8Qy8GHADAiCszSCFHweq0
VpX635lEqBuEhEvMtha4V6CTtFWTcAhbxXgsPKnQzUm24NTPKPDVDuYeWXRFEYQi61jFCjFNJAGi
mrsTLOihBGLsh15H4pZNYaBHRnQzG716cqkjA/ePx1sd3CrUOJmd8hH5ZFK9dq+prXmjJgYCO3mf
7Vsl/lO2g/4OQIQGScIqT1qryds27b/PGSQ0TwMF1Yd59zgiGHGvtKHttxrIvSgJCxhRszi+vlYu
BYzQ5cKcmGnEQ26pGZwfjG1feHGb505gRGLSA82QivQjxXD/yCQ9wl1cqvbOhfqF5kU8TI/4Kpj1
LrSq5s4dTNnsKwT3T/ZUgthC36j6PW3VcauWd21F076hi7z0Sa11Q1JUIpKmpIiZ1h0yRapS+EM5
6LetYm0hKa8OxWm0QKoQqHNXF4VQ6jiytMwhEE6rfeXpn2B4JqemBMayMfXXToNFIfd/h1p+/jIy
yrMudYRtB4ptOe88R8igCcv03oSPF4xeKH8UZAyfY5fwsytqZxdRjTvOrfYhiZR536KgdJPB/tgI
2K6ki5Bvl147AaMGGWP1XFTqmdyeKTCFvRssEUjMZmfP+aF586NQgEGqGsmLCctQJO+Nbjz1ung3
LBDzLo3fT1K5sbXia2m1/mSoD42j+MNcb+mCPF+h6w1KAA0Hnjudw3yVp1PmcOYmo8DrKkpIF7Ub
pjvPivpDG7cU4nHMCXK9kacIb4adnEsIUALBJV3MPai4JD9MozEcFGTOD2k+JScly8wHr0vme3uw
wc2bdDYSe9a+/YeO3MBQEisFg55OJxSGhwNgIZM2fe1unG5XcHUL9ZkIc6ms8F6reGiaqylyUsZa
dNl+TbIpd+jx9PtENYsbeg6trxi9flT0fH4vvAKMoxeTw+e5heE8oem/sUgpttE84rrCwWS1GLAJ
Hack8exALOCZps7RI9Ij82iFZr5LshnhU1eJIaCiaadm9lPdFz0c9SzdEaCip1irXVDDeN2YpuXj
Xnx8agIA4+C7gBc/3zueAmwo45IPGhHeEzoVn+w0qj61PaKuUlWf7NiRpxx2cGDMqBq+PinXNi7J
Bh1KdL2Q4VgNrg99mthJaAdkPNNei+FfECx5GynNlbCI+j546mXakQ9bBQudFg4NNVx6hSVOplbY
DffFlH0x4XgcktZ7O1QKVh3ajIA5aYbiAXU+owvNo4trxw46ETqHcDTifaWjKPz61F3pRzEMKjYm
tTXAvs/L/8WhlzfC0JSBPkmRpt0OjaLMp3L8bdYrbz/x3z+GCWWOurZujahEf9d95yrWXnTj19cf
5HJ2sVZbHN3oeDqcdqvXrfVGs6Ns0INxyr6Tc+m+pcCbjjBRB/NWtBvr9fJaYTgQ3s9ejZfKMJXV
45BmF3pgzorS7YB4dbs+y8Wdbpfmm/sZZ2M9VwVeTDFpVN04eUo9K1TH+yJL/wpluVVUvDp/GKRQ
9SXMpElzvlyyMkyt2gblOU1QW93OUw/GJMuDU7ekVs60leBfm0AAO6BLwHsCTlwFtTiHTgvaWAtG
R7a7En27R8K/4tBY2nh4fWlcGwpkEuqcVOkgei4/fzF/hZojPoFwFtCHQj10MZgbtXVxiHLCdGOo
a7NoL69F78mhSbuaRaRo4Z2j+0/WY5qPRinlbR1W8hCBM7wLZVFtLMNlVZ8fm7gMkNuDFofTiTbo
+atxXE+piEtebVapbA1Upw4x5pRkhm1+CNUq3yuQGfdj5m3tgMtDk6F1St0QeGkXrXEdoNVjvYky
LcCPuz6WeJHtCmiTGxN6fRSOFriQqPWtqxcznvSV5sYapqOa6bcdhRJkEvKNaby2QmjlkcIhU0RQ
unzWFytEdrUEUsBnW9TRYYhNMw6DcvIrs6o3XujaCsFLgSoeCQ/oqtW6z02kv8q60gI1abJdEo32
vhadvo+qrt+1cI83Uror8QdYY6jxEOQXq5B1yb3yEpr/RagG8RC7fl4r6b3iIi5kqpG1S1GoP+Ss
IrEzkKUG0xDqJ7VS5xvwGJVfF84WEP5yqnkcysMozhD6A9c5n+pCLbWeh8UvrXEhNalVHAxcYAGI
ic+vb/vLmT4faXmSFx81bEhk4TKoAYmbfZhKtwOBmeJ3JdT8AEXs5+vDXa5UC1gVWoiIyxCXrT22
GgQY8rzgxRZpkKNXhcMh04pqg6R6Zfo0i5uHsiF5HiHq+Uu5TQHspfRmxOma4ia2sigoANTekH9u
dUqvvBBAVnSciMqW02V1ozbAUlu9tOZgtlBrRt+480HmJBtZ05WvxCi0y1w6wEtctHqhULU6x9bn
wGpERWk+exem4YPWNzaLY9qCTl2+E7U38CPwMCD1c9Wdjya7kCkzRj3odKMKUFLJUO1plC+vL4Xn
b31+LFOUhFv/DLa1LmTKvaLKo0yt1aDrmtDwB3UMf8yFbhn7akBeadcrTZjuhyyciWexzb5LAD3L
IKpL0d3yK0hjdUgKFXcQaLN516m59klzcH/c6xwWe5Co0YckmYrhJixm+RWXBxtdNOnF0wfVq/8C
biq/4AeVaLtQdvO3ZA7rYdfWHYRU0Ss6zYlkyLJH4Q52tc+1pNLAMSkspbQGgD065Rc1G7QOf7il
jDcuXZb961N05UOQKaOnBhoE1dB1mULF6bow7F4NxiZvj/UYq2SnQnx/fZQrENYFUYO+3aIMg1/J
qhoiiOVhy6ESH44K3d54EA9FMdfoE6I9kdxbclKSZeK8eB82bN4d9A9n8pNEt45RGZofY1uVn9s5
DSFhAqzaWPyX1zdwDsIfBJyIuC40ygc1jfWxSKfAGO3ibuGm7o1B5A91q4CKgA4CjbspHjHH2NKn
vZx/RqbJT92NsN1e18+xVKSX6NHfrfGcOOkATveGW/Qb73dlFHI2fERBHEGkWFsDEOKZypCwudsu
GRB+nRGrN0d7w/7myizSa19EBinsaeAAzzd1WeNOybaeA6S36wcD2+gOlOLCHFT1wi/cRjko+dTt
DdlvqSRcoa8ueJxFHxAgEAt5mYEXl0yV1UZfTToNdrMjPRZjnn2ryQvq20zR52rXKFl134xqVNwp
aQ2DWBgDXhuROpXKLjEU1z60s9n+lFL092TrIjya4VR98ai4Cr+WCkwwCScO4arKU3ZePXfjrioL
/aENIVnu+0pLtkpm174aPW2CNQC1iJ+s5jOtwjYyalxIqrnq9nk1lYFnwEF7fW9ujbIKhDSrctxK
becgKtv4zgYe5sd27m6swMv7ku/DF7JAG4BoWodbg5sOCpJfrMC0qHZlHRs7My1mP+IA2kiFr70Q
976FvCrwDGCn50shK4YER5OEoSJT3WcJNPfEHdX926cN1AxsB+rlQLlX0xYBDnXiyZ0C0hAKdlY+
7BUj3AruL2/lBfJPtvQMb7DWKVOt1vmodybg/skQX2erb4+A3bJjiWqPn8OC33irK5R96mt0tDmK
aBhdgHSG2c7qjoZekAOdvstavS99LZ6/RUaIPjfLZDdKWfijYhW/h2ytR8I5QMuNVP6oi7m5wfik
x4sIILPSq0i0xSWYmEGvTmZdqbTLkz/NVhVf2MnFxulzOVXLRuEgJaSg7b2+YuxGOp1amWNQm9oQ
JPAd7jo9Mz6H1qjjANrZG3HmFdDD0goi6yOK4QOtgbCAA7JGLFM1VdJ7nydxdKuO5bfOKJpg1NUv
9mgkAaIi8GHQJjwR6+eo1sot3bVrz0Gle4l2l04vd/n5eq+mMLHVsR0APBbyd2A/GTwn2mXvSxnV
fykK1RCazENeHIxqmD4UmlM7GFI5PwtzyLfUJi73OUnVos1GQAEWeR3YjVls9UDXFm1vmnBG7XT3
FsJw+3zK9I0j5XKfAzehlrAQlCk0rSsXTiLw+8kYqu+H6Af2Ot2+Af6xEehfm17KxoQsdHNoLq7v
TiyMPLu3syGgsvwZ5Z3Qz3ram9OMysuY3c+tdTs6g+kren9jtckf5PlbQKoruSM5GtnMks8wp2v0
oT5ZTp9NYgiGFM0jSytN7Ov06DEzjWpHUa08xbFnBGPR5X47TM1tmGC6UMZR6+dxb24cElcmHuFW
JJjotSMvsEbBppKaQ69YfZDHtvFRwqLZD10ZbdCerqwk2O9Ei1zn9ASf5+TFja5VLvD6hlGQp6lQ
zI+aT+0Mkn+nKkaz8UbPvc3zRGEBFFCvpDcFrmAtkjIjTZHVUmtpQI4499hS+ABeXNw8Bnce92Np
KvPOUmClHas+w39by/A1961egQ/fhIPZ7j3YWXf0mcKfVlPHOd6/WZvdSDs08pPjtVTTkrYyALPG
zcFqHAT4jUrGP0EG9t4xii0GENgzzLvGkFqKcIbrJLsSsH2xo+xfaDswp7LyzaYMT0ZLnxt9IV1/
gE0/38dO43xUzRF3Y7Vqi2YfOpMa7ZD/FYWPjnt30HTUAH0ttLxxl5RqjwZHrzf3UyIzP0EjBj2e
PC1+NlaBW3ujKtr3mFLeu7jEo+005ZP9K8O/Rz+4OOuUYIThwPlhgtPHrhG1Oe4z1+r6e8PLG3oT
hkCQUIA/A1tBF/f1i/cCOEyYB/EYRMMilMt5t1wELxaGKgvFRLwMmgoIrIPOVfhdhH11RIPIe4Ay
jNtAK9wPWWhlP1wljW7McnDemfRfdwhI04+KUdqWZl/f1bmjT7skVb2vNcfiCWBqck/nMHljRLI8
sQdAboH7Q5xYI9RrKRXI5V0VDGbh+GKeHcLIYd4I5C4adwyzaCfQzuVVSSuc84kZBsQJWGNVoA2q
jjFk0qKkp+oi3iH7WCAAReqK4d4Qt2LvRgtXqbfL7i7Tqh96nne4/emgZv1pAD2/i4Q5ZrtWGhh6
tRVOdSdJBw2afNLYj3GHBSmSTaL/6ohy+DPrS3ylCju/SXqV4w8HMvutKSRvB2KAGaRusDTwVgFX
BoBM9AT5QSls8eBMVXxvZML7oLd2faMpFOKtFrs+HC3q8iPM1+lj4pRLN2ACc5KYidT9uSmND7Nn
bsmrrw/E5dG4ICikEahDBVpNfDEl1B4kft8jdtNQBw0RpGW0ZUKxTq8YhV4Go4Cbp/C0XvdOpWIt
Q8chEFOdPcBGa97BCev9Li6sdzIs7HdI2aYHgTbv1pZbQuaXx+MyNBY06FiyeMmTVyFGmOuI+WHW
EmRW/jW3S5aHoQ7Frk7V7tOI/dND2EA1Npvwu0xtBJ7Tcdi4h9fXgcU9T/fc5bqBMnMR1WPfa+mD
Y/RBPxulH9d2c1vVQjl2I8Hl6yfM1aGWDhaXgQGgaPncLw4YJFWVuHXRbptT96lJJ+NmKuNvdi63
cP4XONLlpWza0VCmYRUADTwfCbnxMpdO3gdViJWrKrD3cdLU+GRPNV5eKfovI9J/+3DI6s+pWswH
03gzVp5nIL9cIkePLANm6vkz2NEy273XBbMLsMCI89afq3brCLwyp0sWixEOSSBSSatRoAJ5cELD
DnptkYITbEIfTnF3l1OX2LjMrw0F58hiXhdIyzMM48XnEw1wPqe0O+AVmbrXEC68Lcupuh2HLYG9
9Y5cpg7aKfuCKrqBhvz51M2WMQ4iohEvHLUA3EP/pXOt9FQbONEas9F8xN20DdwRhbPXl+gzdv7l
jlyGRteJEjTiU5ci+pArjXqQdRdE8dRhPmZoO0t2yBd4SHRrYi7KHXd/9QlLemoa6ny0O5BknVbL
u0l48hTqwtmz3azAMPIUrzxz/lyFRbKRlF37FiThCwoRehb/dT5DPW2NUCDEHagDUAUblftjHcn+
ABbW2piSZVeez4i2YIgJCzgiqDau9hKpxtRhK14FXiuxfTdn1EeHcNw4G57haathLO5WFWz9EjKu
w9IqjdKwj0sZaHVVWft0aqY/DJVVsIsmx70dMeqB9IEV50M2Nk29m0wbdGxiWIO3w3xYlrvUaKw4
kIWt7zNhGjU666ZziMHP4jij4cZ6DEuV2C/RJuNJxkVV7hrLari/cXS4pXmkvBtCU32CLqzA1slE
9MOgh8Mtn1UdpXsVb93d5A0NIKOkjhs/swv3zz5P1SfL7Nov0jSiaJ/0TV8cOqwwkEnsLffBxfMY
YXJLjN9jRVjhrpFm8hWWJQZ3ut33IvBCy2kgzGvdB6vX8HONjHSRB0LfXxX5/DlPQzBNJGNU/Yzc
x9t4/jLoRhwkZqU7OwWtvcinROiCu7Vl894M4cW8MdQCUENzbYkRFoYj2PzzBZe5bWbVjSUDKxcc
qxNW0U1iFhujLBf6ahHQJVmc5Qm3loLJ+SgItkyAk3MZgGqt97mnh3uEg1NQOXS3paOEe7CPW/f/
c0/pfNQFQrLUnEyyL9zgzkdtygyCHPopC8vC7HcSKdJpX5ixYu4noZjvpa6lj5nMm8GfWaMmKou1
+styhHZw5wliRmxP4Q/0gebhMNnx9FB1aWkdzbJtRGDqSOqGdWintLRIbg4jwvzTje3V8ccJpiqG
yAIa8yGu2lDfFRhIHEJPoPBnUGAYfSUxRhyLFjGpPbVhBAacvI2gBUd22wV4jMQp8hWaity9UWFW
ig3ZiH94MQ3acZBGaO+ayqGkNLFjzYWlPqlYezGO2X1W2PbWzhxQSPY5iLV242teBM54RcDQgpz2
3I26cNMsqlbNFdmkVGv4nImS0G3Nu25+H88yzaFVlOlOV2uj4CHc3n1f5Sml46LBGGfOUMe6Uee+
fDK6OQYfB7F41+XsVd+M1aTykwpXbLbYnJEizk17SKREXhZZqvYbMDjvoeP6jXdkwt6wH4qpzN9v
3BXLajxbN3ScAReQsuMKB6VwtVqF6Iw27eo4aDFjhp7Tm928Nw2leh9OnoIJkCtwm5KuB20/gzdW
7/tRekjCMilAhOzk6+DhHvP8VP95puHe/PO/+POvUk6gO0W7+uM/H+VT8amtn57adz/lfy1/9f9+
9fwv/vNd/Ksum/Kvdv1bZ3+Jf/9f4+9/tj/P/nAoQCdOH7qnevr4RPrRPg8QPZXLb/5/f/i3p+d/
5fMkn/7x26+yQxmKfy2Ky+K3f/3o5s9//LagFv7z5T//r589/Mz5a373x8/1bz/9bNp//MYx//fF
wXY5uhZ4OULEv/1teHr+kWv+HdQFdAcqDKxwPudvfysQzRX/+E03/o7nCWkBFUD+f7hGv/0NXujy
I837O0A3IliDai7sHeO3/32s9/+zPv7ngzAL//rz3ygQvcf1pm3+8dv6fuUKRxeE+BB4BiXPtVxa
WbVt2rRtjz0dVe/a0KJ9LPR54xZfBwzLKIv9EmuV45vD/PyMAxE50AvJ+yO/9stqUXAJ3dD0kVtQ
35hQrEdaJW1SKR052Fl/VCRkjbEqU1g/ItnHivFmQUk4WvQW0XtZbBGA6J2/lOsOmZnpencsSyWC
GWcp93k/NPi9tUIee8+TWASrDd0drfk+eLXBCvq/Ffb/+3SUQpAaBu24SFUsk/4iIqb2Ey5Kdx1B
oG5TP8NG1wmNcuPTXVkgi6ABi4NCKZnw6tNpQ+4qs4rZZdogV5gknTiEwntzgZm5fDnK6rM1UjRa
uEhbaFJR7pKoFLchjbq9oSEu8uZps6nro71rcD8QC59PW2F0MnKdsD3qauhRa22dT+RQxUZyfWXa
ACDB9faIWyAKrF6oox4TZ9Jsj9JtzbupHENk3Zst9tk6VWG1g7iDGcn5ADZmDepG7MVdkP3tMdKL
+qbSzHYnKSjcUKN0brEMdHwIx94eK9Ytgbtr7+ciXI8A7VKoX7ssqolCJFC07bHryFRgmcjDQCBy
eP1bXZ4bSE2QZFAd4GHpB5x/K2dWUcjKdXksQq30kXrDTWiMbR8Scv3GnIZvxFELYopvxo5e9xdD
sMlqI0d5rLTcuZ31zrnJS7t+qByruHn9rS7nDqIbuoTcB+bC01i9Vd8rncQ5qTzmbAqoZqZGRTZK
N3KarVFWMbNRYezX5pk8ouBlnEozte7GKN96l2tf6OW7rA7BtuiFOecxo5BQ7wsQ736JY22gzPqW
KeXVoZZe81JvZb2vtlScJ1NeRRFDzdF0soQ+IPFmxUD9Qe78G1/oxVDLvntxtPahaMOGMs4xJPu7
gU9Kph3rT68PsvU+qyza7ugU4HhRHmVCYx7gEm7ng6LR7uq3YuHlkH4ZKy6LG8VEmpdEjAsa7Px9
WO6E4KpbHpPGqo9RC/shVpGHj938F6fhlnv41aVHJoMgL/hjcw3WE/BtEiDA5TFzYiVQlnZFqjjp
mz/S0iSkkUQAhS7ZmghZ9YpTQMUqjqlov3Zjnx6kZw7BGz8SnB6CNyoQLvuQGOl85so20bGoVLNj
6+J1Z0Mi/dPAQiAIZY1h0+tjXUzb81jP/Y9nortxPpaYoY15pZYdK/K172EU9js1tJItJMVFlYkY
FAg6YnUEnhRW1krYJcDwXBRtdlTdVDwothdDlWiQBU+xXpvronvUbDG+w6+3ul+sXx5TMr9vXVfM
ia8pLmmPIeZ3TqcIAo4xueMGaD4V4Nk3wLUXq3Z5TiZ9wUBTIb4g08ButuI2zo5d1Hk/6ja0HjS7
rI5KZDp7Fd27t97ZwJNJ/FG+BWiKDNDqW5voThVN5GRHXVO+TipyrRm6929dtQwCMhL1EggVlN9X
g6QzENNUrbJjGmZ14ORVf0DdsNuYuktW2gK1dhe0B4XZpcF8vpaoGRmq0inpEfs08VNmwpj2tmIU
JPmmSz7bJLL3JXwjv5jz8XfDEN6xQrfmM1eTvhN6Iz+5WqTfD1Pl3OcGE7GrlH5Id3nfzAfYkWUw
yFIrkdHt5Ye37gNa4vSHFw3bxTx3OThfnL46AHFU/kzqlxluwHlHI7xGt3djZ1/ETnBVl+4OGD1Q
DSRg56Mokad2LrWSY1jL8PskoZiWwxQFU2/Hd3Vf1/fhMD058Mk/vf56lyTSZWQMMtjp9Amoap6P
bEinAJnWJkdHiGRERy4xPlnzZP0sZT3FPv71Dpr0tjF+mBI1LfeVnKoUqcE0mu+XfF7swrbxfqSj
W/2IhD2Nfmohfrvlt3C5/cgtiO8QG6EHxv/OHxPwkzaMVHiOoIcM4LTJD0sUWNu2+eRPs9FtnH7X
vgcSHw5YDMLzC6+wzIPuXatzckw7QL0ItrY01EkKfLuNw6OdSvMHXs72UU528eX1L3J58KKQ5BGK
AS+niXHBYsWHc2pwrD+OoV0eWtHaPprt6fH1UZ6LyGe38AKRRciESBakBV3/8wlFzcwe4jpLjlVS
18UuU1ENtBE4/Ng0o3nrxLVxO02a+DILEfol5g03Q9WH5r4v2vEGbyXv9PoDXXlt0kbqEoDqOMHX
d1uMvJlWSjs+NrmasvjRw6vjbmsZXRuF70nwjv0Bgj6r1V7P0zh3UL6PKF6Oh4j66kFLAHy8/V1e
jrI677Q4nDrJdXEcJic/pNznO71IN9WnL2I2PiE5I3EAhTtqtqtAKizNCmScKY5Tnz+6hWp8EnFU
4/YhrCpDlNjGOExMRWngAqprH/RQV36nkeoVgQuc6yZGGWr5T0//U2dT/SVHJ94ylrw23yCeqStx
gCJos5rvtowVDSdFcUyg+J7y2Z3fm5mRHF6f72sTwU5hKZuUBVg/52s5rWYtShDyP8ZpPtxaXoVu
s0dtgMi93/i0y7ZYbxu64zSHgSFDIl29kBiyBgR1K45UV/4aE+exiU2EUlvni5RhkLj6H6+/2iU2
jOoAJRUEkHU07MANnb+bcLV+rsdCHJW2So85PlHRLg6jdl+Rwj9q2jwcldpu78YEpZDZigp6koZ4
z6e0vr3+KJezvJyEwJeAedMSXKMjkGxT0TmKxVH22fzZdhNtL+g77gywvBuHweVpfz7UapbL2WhF
0jOUTlgdoHydniw0nY5j7EX3doccyuuvtjXeesOaTa9WIeOpSLoGdimNP+M0HX007dFaAXCzcd0v
C/J8FfFVl9jOdjFiAe1w/lETYp3WU0txNESonapUNdmvDvVt3Np67Z1Co8cfHJSaw7B1v2dJqP31
+gtfW1ZMMRAe7ppFLW/ZuC/CGmGkSoUlgThGlV59qAHXfXWoTPtdGBp3A1/5UDl5dswmM731oio8
dK5A5Er2N68/yLVFZdA3WPwXqE+t6XhiLB0vympxHAdN2dVsO7/ruxq9BBrr/8ZQDIGSFYVS0s/z
Vw7HvtaiMhJHGMqpP6NZtkunyfUzXW4pkFxbT6C2Acdh47rcsudDtWWCBFrmRMdKFeLWEONwyGv4
jMkUQ94R2ZtN1xdiCUkUQA+OJj7q+XhpXyteFRvRMZ1FeVfUvfaX6hRb8OfLs49ReBuqzDoA7rVm
ZDUmsm2w3DqqZdh/k0Czd11kaIHu9MIfycv2uNS8ueS7vBordKkpo/C3Bj5F1F4INYvoSNtIfprL
bvggNGPYOACuhEMGzFrie4pu9FXXUZeiuIg/K0l0nDMz/5DO6fQr0szmdkqM8EEfKucWW0VxMAtd
UlNKCvwanfE90OF8Udbe4uNdUu15axYOHbmlFk18dv5BRTVzgCQ5U00S/pgSwX0txKxwgzYVMvSp
8VF1C6veWZNRPZWJZhzUfDJPOJ0l76QeRTdGkYqtu+/yMuehDJBxACLpHq0JibmqDUqsVNGxlp7x
pKpF7+d2DyD09X16AVlSl5en+Y1tI5qgpMHnLz8NxtTYrYiOHV2pP0pdYhFcgyrx8tm6k51d3kxe
LW68CLaPzKX8MI/TuBUpXn8KmEZgQOGTw/k5fwrWgteFjoJC0ZTMvxcDgt8Ai7p9K7IGrcPWpQTs
pWiaJ8kDDk5gJ2Kv/P31qbgy45QcnoGoNMZYmOfP0DscWXR7lSBXnfSD4qrWwfXSemPxXzmtaOAt
2CmYQCy4VYixbDthF4OCh2L7VWnH5l0s8qCorJHzy/v0+itdG8yAzMDJuFyB60PEiJGzT/tWCcbk
v0k7ryW5cWVdv9BmBL25JavINuqWl9bMDWMkLdF7EjRPfz70vjgqVkUzevaaiDXmQigQQCKR+ZsC
zA6PvTP5hIUCae0+EvWPZPtvfUKJ1iBcmUD49xl/6uXAhsuJyRkeIHKtmAMlc4oD1eabo9A5haf7
wqbaBeCphnxsT70SOlNT+i0KI2EeL0flGpfl3qUNwDPl85f/cb3sbrAEqdkJgqIS5hDJnsZ2Hh+7
cfUiMTTmD8eY47vBdUWEeP+RlsyN0H8x8m6L0F5Jt75jfqK38g/J6lZnb5BRB9NTtK26+ZHeevb2
jyqbSUj58lLj3t4NmuXGOORUvkOAQEukCqI+RvND9PqGvJGBsBlpfDBBVnAvR5NJMKnVY0KsVXYZ
LD2e7lbj6T7WokdC87eG4h6jmidt5q4ApiLutXJOey9MU+F+dedue5wTc3vAcHQ9vT6rKwg7QZQk
B1AwFTfeh3t7d31s1H5DZye0e2MJF6wNAYTEOcoN2aL+NLS5xgddzX7ZuVtuwQKl5meDmgW2wmoR
OXYhTth1Jh+GyVASH6XMXvNBHSkBKJP2Ka0t97ROyNoc/Oob0QFyOLLE6ObwnNv7C6i8bGInzvCr
Lcr22SznAdUszegBcbkVkBc2wJQiY+So66es3IAoeWqa/SyUpviEfXr8IV0dPfNHnOWwi2HdW99G
g6cGcZ5MyYfXf+2N5QSdx8MTISMdPRV5XP/IoaemSHKPDmc4qX0/nRxdWVOSg8Z7jt3KPv+LwSRy
QSYEVIbkj/ljMHUG5tSP0toNU4733BbDva4v81O3bPHBKtyc1x9D7W6drvAmW9Em/N1ErZ09uOao
Wyrl2enBn/3fZrVLlFcxxzE2IW6Y4qLzBU66eufQrXnXpdN8MNSNEC39cPh4xGgesLvgiaGlJZYV
K9XRGrdASd3t7M1wYV6f0O1RMMeQ9GSJZr9cppLh17zn21G+n3yvHhS/TesjEZMb70fm8v9H2X22
wrU2FX8UvLBE133DKo/Wd6yY74D0Y5wyGpgOIYZnBeqE/Zpv2+DO/sU0SQItGTlp5e2So9kpNfCh
mPMpfaX46GytPsK9VvAvRiH1Am2Lhj+g/MuPuW1eoWVFy57X8OTj31K+aJUcpD83l4zkQLrY0gPf
i8a7a47fQVW7oaMXiZ/HbYHSLDbSr8/l5qHiqS17IPKpJn/FH+d3oozDi5NgkXWT+ZymSvltVlwr
Gtr4qOh2NNQuVDQ9GuBgIvH7K8bqEc1lLxrNeQvypa1Or8/qRl4AUFmnHQbwnh7SbijTiXvbmThU
oHdxR3DKLhBz1SIeOIjIUJc2EGpVvf3Ghun9cmfzYqPpevkpdVuk/+uqKdQE5tiYDw/LWmcnbx6d
87+Yn/QPhUBBA2uP+YjrATK5yFm1WVgP3ZplDyXwtTsowoaf6W7/KOq0/f76oLcuQYgSQLGwTeTp
u4shAnJ0LQobSLeY27NsiZ2XMUFU2NGSZUGo0cgOIv7tEbGwwigVO969SGfbe45wV45Amxf2czXP
Rqi7Snu2ysl5clLjyBf1xpGTzrgkdbLvhFbr5QqKwtpadeRgo49Un6ZsbE5WMx9ZNNyYFVsSEzUg
izjh7M3jkG5XV1UwCphgcZ4T/LOMxYJF5mjKl86bji6zW0UEBpQaJAgRkEnuEtYcpk0v+Mghlyuu
252iDx/1JKub0J5q96+pJFaarVF/SAbccdpMttZmyOaPdZHo9wq5y8FtdCMSYFQGqYm+Ov51e40y
Q4XXj0g3ertNnEGQnvpAVeMuRJbz3ywpKTq1CqTc2b365ZKaoDX7AlXysC367KNAe9Q3E+EelAtv
bRwUb8nU4Wdym+0uPltpZnXgcgdnzPac1Lw6ZdOQvv3egW5DvYlqoaxN7rZnMm1DHueM0iLoHubO
9M+GNuZBFLs1FYgSeE1S3b9GjBR4rrQlfMkwG/LtbKyIF/ZItP+LqVCx5y/0SG3IdZfL4nqbnpUl
Eu2G12NgqKMbPrvpdLAst/YZsBTJiSFx50xfjoIsZNnb6YAs97C6d7OSaA+xklYfudL70+vB8dZQ
QK5ACck2HgTxy6E2pCmQVUFPuHdq+2QndnZWeImEdaqaByt0ayh6PNLICuQHtMvLoYpUE862IJEN
dKE9beVY3bWaU51gYR0ldLfq8fSTSOmod8H52WtjaVoO4Bq8B5wf6z4rFNgAjXKmWv0fRxnxAE2c
r7WHLFdXq8SMQf97Hrsfb/+yVH/QrwToADJrt4jxnMVFQVOQ6DXVWCa5lPcKsz73HayB14e6kb/K
VAjPrhf/9z3ox1rcsaiQ/AqHVlcek8bSsSPUeTzFmvZkZTqkxLnuzoDTxUe3G47EDm4dPfoNoB1p
flOv2UWRxBsLGCXID5eYb/oOouSBIFYeBN/rCqLUL+DqociFNwpPssv902BXu2aiQyQa7XjfLfGT
5UZ1pict5sJrEZI4903efJ1mU4RZPUFXyje4Uq9/66vJ8iuIl8BlQDBJkdjLX7F1mr4gKmWHo6tW
j6adlQ+IcX1/fZD9VQvlkqo5OBgAwDKV3kdMuGCt2wkRwTBrngby6WAc6+57ounJp5rS2FGReH82
XwaUhBVUPsET7t9ZGCIW9LShCth9N5zzokxO9ihUv+6H4fz63ORu+LPqRuWOJAwVFlCjHIt9D9tL
oarp9SboYZvrb2qHvzYV+5WqT7q7wnaTu2Ubln9eH3M/vZcxXa5hEhcG3p/F1FnrXhd8T7Ps9dOW
LGhSpI0bAAFbD26I/dJRICJ5lyRPKNiMt0taLDdXEqO2uygmwuN6LJ1lGhXfCFB5vmLX3gEpYn/2
5XiUm0G4oAbL33eHT0fvoRJi6qKlNgbERPXtXiR5R16bFctZS/Edpc1r3y9cKY+0gfHXef3b7g/E
yw+gBoAGnzyV+ysRlczSjSEyRnhvOJDFiL1+pS7VEU/wet+g2UjxHOrYC3F/d/DcCcUG5F7ayHOz
pA7aWhc/F1tIWHxTZ/euNhmnCqxj9Pr0rrcOw0LGkYwdbpQ9sAd3WlBmtA2iQpR/Yw+UB33bfdk0
54hHc+M7Us2AFAQ3GNDaPr02WndWOm1tooVs777qoKCtibLevXk6cAleJCNpCkEw2IWvZFbtVvRN
BChz/j4bsXJPv6I+qbVSHKbLMnm4POpA74iVcsHQJ983G+suNrypTquoreEPBNABs+6jOVFyPINi
wSi3npsxPhfp4ib+LFr4NRrr+l7266iDx/P2g4NbimBV47U6pbNuRm1rIOMylq3zoA7FsPhF2rQ/
rMZJfhUpqEUqhlU8Pm72gMoVPrOTHVR09H5Rxsm+zFW/IA1QrWeh6v37Ip97w1dwlUAzsOzrKpqd
dUuAYCCPcae0m/FNHYe5iQZr7QOFhPC0xprxd2fwhAX0bFTn1u7UfzLo/v9VVlNdT844L0bg9p76
I+2UVTtjrxvfmTjrdme9baoNQ2CH2rBuJo1vYmWQHYTX623EN0cZkU0Ev4LO/G6BtQID2zWvo1TB
hcB0Bs0HJXlEtLmOci4tS7it0lzR1PdwWrVZ1QyIahV1yQRlVBsRxrSNaDa1JBiU+EhB5takeDhQ
BaQlTzVbbrQ/qj1L3rdFzcsvwvbdC+gEJGFZHLpD35gUjxPUmhBwk/Ig+7OhFflWpVYTTXaBeMRm
BHlh3g1jlfszWlGn10/ijTlxsqhcUe4hI96DViA/OhaZWhP1i7p9NMZmDWdPfSveVj648PWRfiFQ
yWCyXX45M0b1Seu0JsLI0Xw3l9ryzWjUIzHt6yDJKLzVEVdAGeMqdpVrjcDJaMJB2DCXhxpFiRux
4mipjENO9XVMgdFIMOGuo/Gzz79y1eqKQlGbSLT95KsAA2ngT0fKPLcWh90NVIJyrDQpv/xsCsVt
q1xK+BvzrAV6u40wEZSjNuCtDUe3AxSuRNlhLXE5irc0hN7Wq6O56Nz/pOugnafVs8+FJ4qgd7r4
4F15a1aUFxEVNXjvAcC+HK+ctKro9K2OJsyKQtdR0qDC5uXNCQElG1lNgL3IjnuBSP95WKcWE4q5
rKMG0NG5HkoA/XbjHIxyY8vJvg15FnGIKtFuhYDgJr2GmVOUzgK5LrOuzhufDSTq+GYxHQ4RD0mp
pUN3Ct6CzMH+mFFbjlml5FzNVO9H381d0MvGdzrHP/q0/F2V4jGd6s/N6j22Wf/Gru3L2PQe0Z+X
ooX79Gru43Km2NBE3pQgr6uJ1k+d+miKt74mlTFoyjRCqNXsAqxOWBxis2GUBi2CfiTAIrL+MXOx
mX897F3nqygwYOvCI8qh2efsviUGzLYCS6KJAMSkYdxNlo8D+hTF5ZA/G1uiBw3AjzvwoMmnrjSP
HMFuHAHSOYYGUk1pbU/RwIvaabspazB899agV3QrpEH6VhFQuWgU1CjhE6vID3eThIFYqZaAvpSO
1vAh3xTQ3xk2QbzDSRr8ulDf6gj9MqL0puFpTM3IMi63aKFVtYLgYB2Vw9o9IhK2+G3SmE+9huSb
Txqk+8AduiProatHuRyX6iyqjmwbTuPuzrSWZKiVOCWELTgdx1OmfE36unhwe938iQhf5pPuGR/G
rO4fdNLzbxPwn4MnuRxjl2YCcCdp5nEgf44Ms38cz8ysZm1SvSrSRk95yJe8fDJVyt+DNUIszXXx
BFTgCHxwYyMB3pO3A0JMHJvdiYEJP/YzSlBRD6TsDi8JD5u3ZDxI12+OwqMH1hIENchwu6kRrV2r
0qtIxQvp45a240mh3HB+/UzKe2b/AWWJXe5V1nG/XVPHqae6nKso7sbsfbO1+nvIn0gToRd3ilvI
mHmXKn7TTclBNLgRd6QgksRko9sFZe1yfmM16bnRd1VUtSh0qrxOEdtBNXnT1SM5sisQIFsVFghi
DGxUeiX7PhD/FVTR3FaRYts/eWe8s5Txacy8U172H/RR3Nlz5ZFRuPcd7PRCyc+dkdz1bfP99a99
Y00pU1MCpTAp4WG74o5ed0k9cmlBr+6JgFVd+WNRbG/fOXB3KbHI5ys2BLsQZORwispkg3BoahnZ
smGFiT0cgYBvZDB8TF4cEvxMYWc3irr0nTZUIJtNHPn8ui6VewUwGgJSiY8b1lv75CyhpNexU8ku
uId3n86IF20aWwfhur5FKLqr+79MMW8Hrpg34ol8QcHk4sb1WKjLTVk5yZwZWlFEllcsf6eLPpwx
5ez9Zsm9h7IT2kMuEu2IIXqluC8nx8wo/CHIACx4N7l08/I6hc0RAVTFY1yZijKq4PHcOaU9Rnme
zOe4WvWPm1ZpJ5gKtKGxCQ3nwbQDxXLLIOHBijtW5xykIFeNOH4ZVxn6ELLWQSqwW+VVQZkT/GsR
NUYj/FyJHV7dNcrqpvfONfPnOM6yUFeT905avcvr+bnqXN3PreXXm08O6uCURskuyZr37fG8r01U
VGGtKfaoPUyD16GyPYmDaHjjfMpHpk2fT1bU9siWVozLZNVKHpkd6LgSl4mHeLR+vj6VG4GP8q5c
aimARiX5co8Ndem25mrnUbyJ9rSk6RZ4A8ypyZsORrpxROnvSM1rmnCIfOx2s7EAyt3yNY/sZSuC
JCO+DU7C6pH5b9+3BKvx16d21Xxhu0Ciwv6ESj3/sG9HDPVclCKDC+duKGwjuYe0XZUo2ed5TKyo
9ZbypCxZfxpK1/OXdU0f+xXv3s3OqoOde2sp0dKRLGOLZG+PRZGZ0qLFVR5pqujPW1MpgQLO843y
EnK+UkIbTCwNeC7Sy7V0nTQp00bN4eM2SThVmKd5wGxOq1mrB6HpekKQGMmy5E3NA3gvKKauqTk7
MRAQmFnKvRkvP4bZVO8PFlBGmst8gFF4B7A1wXCCeLyc0Kp2eT7qBjxmbEy+i96z/+pyC7tRTek/
tlWqPWmV6XKf9PqDU2O9obnFW7uFpFX8BopYAPfJ7PYHhPdQqaPSSgi0twR1diF17K3BH03nKHe+
9VEdKmYmwE527h5nMM04KA1ow0d6Z6fnZsVghjTz7S8PAGykOnhtSKrSHgDvtYZVd15fRmkRG3dW
NYvnEgLYwV68NReSG8iooPKgeuwSKjMp+KTbDNWobb4gGp1EcVwpBz2H6+CFvMkfg+yS/lRfs7RY
GaTI8tofcreI2sxOAxq7R1Scm0NJcwPEKHkv7pvGdbJNjdOLMhKJOkBj6uIwBuToT8s6HszqOlAy
K6AkxH4ZLvbBYgNKsqp2yQLhafYwtKNe+mlTqUE59W3qlzXqyq8ftOtEgxG5Y6gukN+Dlrs8Z3nc
Z16fMyIewsaTQ90/sNbZOfVuowdSQiQUufH2wgmDSvSfrJ5Re9ylGUWRU1hDHS6yRTY/iMbIfAca
AZfCetSyubEZoUGw4YmJkI70XX3LXWax1bVXRCvm8k9lpdv/FJ2jvL0kCKdDtsGkYQnku92MnKFq
kMAzGMbS52d9aIa/xjqpDqLijcXiRHGrkezavDd3m54slwsGwkOUN2USpG2n3XeZqi0B5F/taRaZ
fRK94x5AyW6OioMuZRkp1LU3fYO7N9lrtxZRAocq7EyjC7RxyZ/tuFDDJkHvE0FCK3p9X95aN+ZI
C0h6fV2JZVAO1WWVpIjGVhN3mTfGfudkb5XRIsLj/MNtJoFHpNm73c+nNLWhGYto3rrk3dLGZeU3
lmgOIqK8fXeX2cUwMsL8UR1Yx9Q2F9ToImt083ubvMsB01v9RP2kCJH2t6MSFyQlWKvUfTDG+Miu
88YKcns5hoT18hjb956HWl/jtIvzaKvN8VkgRRUsZtIFi8C7UAxmf69UVfLt9RW8kbLTR0Rak/IE
mlfQJi9nnQ1rlbddh+KCJbLuzEXjPWdt7/A0G4zfs+v2P0WvOo+05wRKmflylyqKHtlw8Z5UZGEP
dtSNME5H6gULaZIt7WFGFbFTX5Q2jyBgzwHMwPJcoy166lIjPTinNzYvQhNSf4PNy2tlF3QqN171
cuGRwMYe/TztinOdT0dttlsTcmSxxAQKCM92lyIhFNqr2O2RvxcpvGNkgsNazV303ee3StdwTtBJ
4aTA3+DJsAfNOo0aa53FUGnn/Z3Ybv2gZukROejWLgUaQfOGOxAt7t17ZFpSiBKunkeGG2dAm7vl
3NZr8s5MVyVIE9u+B4949FK4tVSULFGwoSZM8WD3EfO4aiaMZXMo8PHsU2ObPy2i6b6+fhZu3Ov0
prhkJb6eYuUuziDAFZs6tuaRY2Xz+yJJ+g91HqPCMdVYu46xYR1EnFvTYksg1EC+R+VFRqQ/Ik6O
u9Aokp6HvNa4kaWYQ6is6pF+3o3Sq3zZGMjDSi1c+oiXw5SKWgmzEHnklWJ+UNN5uZ8rDY+Fdio+
JAnEYhKZ8r4Zx+yfYdio/yD53Bw89m6cAz4tSmDoOL0ogl3+CAhlQHG3hDjjbuY3T8kzv1ORV+hj
cQT5v/FZOWwWJ4BJyyztcqhpnubFrdYsqhu1/sfLTHbn4NWn13fLrVHIxujkYOgswaSXo+T6DMB4
LZA0UbS/uwrUoIFrwdvDIXgdZKFt9j6Mj/0g6OolRZ1m0VIkSkCZSaAjbq9+pRvjwXxuLRAoAGDS
Eh1+BX2qtrm2+9ZJIy1V/uqSJT5ls/5BwQHvX+wE6qsS846cmrsvInP7tWJ1kE9pHDsJmnXABnvJ
Uh903hGN4OYaSaM4TXLyrqqOJrog0P91lFrMjnoU7pyhqSTu+fWdcCNxQCIJUCxGTgid7+Vz894S
lV67WURTCnEDUP1xFjq4ZQxnyAbLeV5tDC9j0BibP5cwD8BzKNYBz+UqePH2oR0n2wyAdBHKv9yO
6CI7YzJwvtB7bN5nIh9ghGSxDwbaOeGaG7+1bCzHA24uS33wJfRdUMH1qEeYqc4j4ThV6Knz5Lvm
mBzs/6sFJIEkrUT9U8pzoZp0OSvTRmaWB3cWad78s1MmcVK1PvZfX7+X33qR+clR4A9QhqLuxe11
OQrFaUqaWZdFCrWE1l+zAYCCgihbmQ7GJzfzimd7xglSN3slcnJtyvyq16snR0cMLxnwJQ48TWCz
MSSDX3Zok/bGDHkEOCG2Kopy6rPUCtJu2pTAMbr1g7Jm9kEid3V85RyABnBz8V7jBXA5hwr9w14f
+VImYt3DqetqkyzZtcvMX0hoD4LFy4vs8pMZFOxekODcXfhxXA5nZmaRg8dGP0TXUSJI1i4/uzEl
uweV2kn8MDhzY/plv4B7j5fuV7+tybPXzA36KtKX04019wFqcf0rtQ0lalZ9qfwhsZon3BLEc1qY
+PNiJfzUbLMDunTC0QjealAbm3k/jrkb1ULt76rZNO67WPkHyO8R6/t67zFFiSImO36Rz7ucYqap
tUabHsmhprSe12LI/cJss4Nz9LIw+y/5IvqPvoPKN91tcTs3Eq1EUTmK9czzp00P1Vb/lHYjqGzv
2zDpj7C9PqAXV/pmZYa8iu89Ex/UuO4DRPY/LLX4Egsq7bM6q34/92FXToa/IirTGMtB6eP6m1CR
omIk9fRJmfeEJejJnmLS+QrNWqzCrxuzwi9vmpSD/XUdzRhHPgBAM0BB3BfwkwJhB8juLl6Vm/E5
c/L6R0MZuqJxXFafNtCABwPempjkHNBpA5qEA8vlYheDs/QTV0MYe0K593LeXcaSlm9N+Ei+ZOvd
oz5Fx8DenRrLy1wBag2+RtvP9zh2ZCepB/dv5gJwgQRdVgP27wDbaMatrZhLPq7pU6J2s99WRXbw
fLoOOLxq4DhR5SDb4pxcfjFrGEszA0sfJvgfiVOrlzhApMNsFP5Y90dAiVujIRHDCQEyRPFNbpg/
UuXU1RtRzJAkxq7tTnaX+sJt/luDzTj4eDd2nswdKesh/CX76ZcDjUYyNtiv2GGdJOvj3JU8+A2H
l46w5q/dah9Fmdvj0aSS0DvJlrscLzOtserI6cIKosvf84T4JHZUqz8iRnmeG8369vpld2OjS04a
WEyyBGDEu3CzFfWooXVlh64+6o9xauVnKlRL+PooN5eLxAuIJJ7gzO1yVtDLPSS95KwMgDMpcIy7
wVgX31rtI4L+rQ/IzUeYliCvK1sYY3WR4zM22B7Umh+2rTPeiwWA7vbO6vP2YNNffz0pqYcSG31l
icbbrdaYWU1jxJkR9vpq+2nfs1CzYpzf+vVkEwqmDqVXSiF7YFyDpdbCMHrodt6PzS60AJNiL+zV
qTyoGt6aj9QjIxfnGgfGeLlOI46XxB9dD3tPKQHmW5hRJ2X85rDHfMB9koazTOA4LkdZjUSdk8TQ
acLmuZ8Vk/ZVGbTpy5u/GrEOdWsqkRR592r0HrKMaRPPetiuSAKikoI7UWupnwfdig+GuvHZQBWg
ikXfkmtwDy/YTASCG3fRyfK7+0GY1uNUOUfieDcHYXEA32OKSJi9/GpLF6vI9jKIXdYrvQUsqLJZ
OeppXRcAZd4h270UHmlt7WvvtSjRPa0qDZO4uv/SpyOIDK6WMf2omDwjPmjxPAx+obYFlK24blW/
hWGc3PdJWWbUJee0oSNriaPAeD199iN5v7xcqIbuA6OaVOOcweUIzcQu/luCN6T7rXYHfdLr6EGR
npSfug9l7CtWjFet1VBatcpHppvnuivS60n5TqQdhkRV2R+c7JvDwWykL4v8Ky2dyzVVc/xLQW2o
IQdmu69bUw8zG72iRFSpv2BVdBCHrz4iX06mG7LxTA1hH0lEnJm9WZtWaArb80Gz12d1wzr99ZN3
NStGQSkC5gtkN14guyiCBx2ibBOGc8Oa/TLF6AT9sJow6MefimJVBy/dW3OiJAJ5yjYo8uxRA0ub
5UPXq1a4tGYZoMzenhPPKA8i/a050SFCCADUsCzHX65UB3MvaxXTDL3UTqLFo+dgim2+H1oHxKSZ
HklTvnyki3eA5KCS2kgmO15B7u5inttFMQQVyNAElLmet27SOlzHKtwhVDEtIeZs6y+6IEr6wJHr
IDauufbQuUOx+VW5JNQWzExbTuPcoNokRtUTkcBb7jcWuYXle4sDNb6PW/HINdJhaIZtmPi89Lr6
1RkQ4TwLTT7ZaksTta+gOX3wQV9kca8mSJbDNpROQ3tv6WyiCzYhkhrmXUxjtt3EGGMaMpQ9rpQm
BB3TbNuUSr+OqPuwlbrld30yf8OBw8pPqeKaXwWWml9LIE2a76bzqJ3LRsMoz1K7ZsQScAR0Xc7t
etQ3lGn5/pfzFgSrToEdftLu1p9yVi7XOjMk5i3fa3AV57VW7JPRwg9EK8l9t0DmOahKXAdmNgRi
UnQqJWAOmMXlDpwWd1OdhCdfsqXlc7MK79FDbuPRLV1xl3b4RviF3cwnK2kVrKD5M0Jqq82z2eTx
D2HY08FL9ca5o1YE5AyiNM2FvdJAgqSDMHOI+V6dms8r0ku+Wq7DW3MFZs0fjswIpeprOAcVyBFf
mREhjNFc35lza1MYdPS3xxBaF8h8o0hE0r0HPXolTsHuWprhtBn5acWCA3PF7IhdfiOGgA6TYVGa
lQC2vlzBnBqSmi0u7u3DkLgBcmoKyFlF/Twuq/Fuxpnz0+uB+MYSsTYQqNDrhAC1B6gshbNqpUF6
qtCV9UF2cKpHrz/4eDeOA471AEYlBYCLU077j7fYXJuT2k2qHppSzNvTGOeMvpqGmS3pip8R831g
HuO31ycnA+DuFKJzwN5QoR7zVt99TZvlQmJzJR/SlsSf1qX8ks+Lc9ba1aU+GE/nxo3Vj7G7/n59
YPkHXw8sO0/wOvi2u9pApzlIlRuCJFmfhvMoqum5QI7+fp1s7eCMXZciKbyTuuJuC41UdmYvv23W
ehWz37RQko78fo3HNkBvbWDWS6sUp5j65c/UzK0TWGz3TMd/Otu5k5sBrqjjGQG5/gEgzHYa+2oF
ct71D2WS4vTijIj7KnQfvanJHjuOhp+uOkY9a9mrB6HrxjbkxgR9S7QACbHnknlIcaksjRZ6Vm/f
KUuRBzENqNPry3JzFLRCIBVKxM9eZGWoTJVq1KiFit2/74fY+TDGuXaw6eRe3q09jDiCL4R3LoA9
f7EZKAwv6qSFmbIRajPxw2srHW0xcb8OVCH+xZTIdh26q9Q59ojvOjNSTFlbLRyxPfHV0XDuiw07
qtdHeaHT7idFosFLiQAorZQuN1mNE1CP4agaqrVVWwFc8/4vbMQor1JVcn8oRZV+a1I9z4LFQLSN
uuwyD2EpKPj6ST6p8B1dbfjdGUvc+j0in/81nGH7Z457UfiLW2TmGZ5DnwVKb1pl0IOfziLU7bix
SgwqW+S1Pfsfq2o9D7PKFREz/g8ac2NIu0wsQ7HjzLB2/buaY/cXtsf5fzVe91+E6c5fl1HB/9Ra
DfMvjBqKxYcvb303kwFeANyWUfNVqHigVnUXKGBpJuoSVAjbfnILoboBBia0mSBtNp/LbC7+Svpu
SQLDrHSBZlaz9YHWukstmTDl6PPDV+v8P27jOKk71Foo4jK3fTsB/OurjVv/OFiaq+0GRpTYytKD
iqUPfbkynlu2GyAyNdR4P5z1pWz9Rcla7KCWI5Wma5oDuwz5CAgxHFH3KtSo1tQXw9ZtYcozrwt4
0W73FCRqLtyqyvr7pc+FEhRGmk+nckrsb1iNtD/0Zq4e8aWPp2AtZ6rNZlE3P9/8FaT0NI0s+R5F
3fXyKyxL1+YNfCSo050eeDAdTzRiNV9vu6NGxnVsR9ZI2n6AVSK+7x8TWjskXm+lW9jH2nxGG9cM
FdWdwV6Kow9+fW0ylCxNcInJnG536iZ1VEa3sVY0NmNe1FoXtx+1zVyhd5uJ8gFxLkx3ktVArOr1
z3kdKMlCEGyj6UryTef18nNao1Wmsbms4Tp720PRxL89a1YPkoLrD4mcBf0STAqgP2LWdzmIjSOQ
cPWSQSg4k5mOExKgjTtQ0rSOSIjXE3pJjeV9LGXM9hOaqIvMWt6uYdaIPkgm03ufzmn5662fjcTQ
Qf2ZziOIpH2ao2VibYy1XsJemE+oTdiF7w1EgTevDtItPPpwvMHRAKXMyw+Xr5MiWk2dQxW8Jd0x
YEG1uh5ppF3fYzRPQfmCLyPxxYH2chR3wwgaL7s59ODhP1V5Wn3oK6980GLLCLvGNQ4A9TdeL7Ib
TrNIgt05W7vdvmWdsVlWMoeziVa7JdLHqheVrxnLNwWyCl7jnRl0yPD41uZ8Tqr8Y26P76b+rTr2
lgMHSGLbDJmRXP2OfhQbr0h9hCmWz3dzi+hujZrEmxeRUaA3gR9ixrxuLz9voQM6SYx5DAExgjnu
neFUJkiAvr4jr84YkZpEhAIBry+qjrsSQeMsJR6RApGoeBZPeYkOKDHDisYlK4PXh7o6Ymjf0//g
vn+huOzLH+MytskmyirsRhyz+7TOPgxLNh8csf/tq12mIsQm1FrQQIdsThf+8sO1G0bMi+YNYdzM
hXfXeeOqnCtT24qzEa/L36bVIQKiNonR+Pbo2d9E5uYqwXO2Uc/ohjg+pc1SaidhVbnuI8itmH42
Gl3ma9qspefFay39zGNhMc+ptXRfFm9r0mCOsyVHaARZnDvcRSnhd5W3dGFSDihTWEiVn+syXo27
bU7bIlgGuk8+WWLZ+7TD8iTIYvoAz21V4ZW0bqWTB5WlJ//pVuEqQeuK1D15deu+AwOcmHd20gHl
d/rG89ti1r+o09QlPpKdCq+WOE/EWdh9VZzjpMo+2qiAVLS7E3cMXrwfTvGkJqpv6LwlffSX+v+2
vRaXJ0Nb7dYvYr36T2f35Rd4O+VH4Sb2ry6elM8ggmnJdUqrfXY6Tfs+GZMLObOtjSrA6q+r/W5o
LBtShj4/maWmw9awFu99zSmMfa9wcitYV3ZdOKRdiei4o2zNuwoJMTAtWwOxTWTKlIB4cKnedK3r
Zc8UayoVLUJHfOaq0zUfZwz1ayfcMguK1hAFokNbVflbZlWxnxkIHUWd3aYVdE49zk9gMbRP5txn
xnku9aG9q9J++mZYqfEPlbMReSQp2pL1tni2FSUtfTfBRuBrnLXDY5Zu+nbuTG9OJUO0MaKRydaB
qxb2KXeXyvVNKzF/e31sWxTVrBVcr5kmBj6Cq/ZezKRlfpHN6jcT2ZU+5N2SeGd2Sv+xbBTR4Lqh
YbCmbfpIldhOvdF31ly5GzrQHz6ir0pMZritfxVD0fHRXIW7PZ2UFb+9dqBwI7yWez/LaOWXjZW2
AS7bDQ2eZPshkm5NqXe5vOzmrRjeUSXejLAdhPFFCK+ceK2p6Uh+kMxeYOuLbmPAN6W/a6Mx3+nW
nH0ArYGQi1K62YeSN+snN+nKMig9pxansXPpXKq51v7stxl/s8kpCYKTMsRNwD07YzkwGeKhSQvr
RwEQCzgBDRDmU3mbeU7yZP3d9oX1WZ+F7WC5oFOcXEd7xdfeoRwQYKZM5wVrrJR0pnGn7Q5k41AF
8ZioH4StIFNhA5IK9CqlaLvMabz4lesugA3zrP2tN1b8N3zj7q/ahWHsD7NrfBz+H3tn1hy30aXp
v+Lw9UCNfZlofxcAqoq7SImSKN0gKJLCDiSQifXXzwNasknKLbX6ar6JCYcjTJNVqMKSec573oWp
nxWZAVATNjxGfy7d196YnnW5SK4n0Wlf/GqWZdSNg2wi3Ji9h8me+4/kU5vGoQ8qe9mbo1XXp5Vr
KxVOedHfIVB0GhIsMz/bm0NW5mHvj8VFg6ihiDx78W9F140POTDzFWcnweSHW2eOdDyRH9ogG7wI
uwmtCSeydW8JpRiul2XSxaHFRJ3/6wWjiq3asNpowN09CVdRFtfMUFiidSgFRthgrPFZBuChu4UA
WyceloT7oqyc5IaX5VBph8kNy3Qqsih3Om8H19qle3c0743C63w4dorSDy1DqsvKEhj2kSHscTPK
bEt1yAOugWy8TIQWCoDTYDKT7jghLWDc8yAFr93U9okPnBfoSLbR9mkoXRMeR44ZphcyH5iu6Zow
cucSTgWtlmGd+q27vLHqQo+mwkKYP+mLfdKtgcFNa2T+dCLNSaBsByhREX7LaR3yBSdSJD1XnmqO
m18lrpqbuGwqh6SlUbffJllSX7lZJ10uYWsQ8ucq48hh8nnZBi7iP49pMZ0YfmHdTtqEkGiBauAc
D/nZik3xdUdazrp3PeF0Jw05lF0k8xH77UUGaxDlY5mdbblO3Bv25M77VtTeuF9n1TaHcShEA6Lf
+M1RiXssTL28hmY/t/KmYpQpowwix8FPUpt1VjTELdRycs78oceSoTI740KHWOpGU11gLNhJjP5q
ElEPZNyyeDZEbeYnxJinigSibDIOjjuyVHb4O133ZVHdZaY2pQcn9+d0r8aiyQ/VtOpAJrTA1iF3
poB2VmSsSEWai08cYGZ2k9HJID8PjLdE45RjyAUa7zun6z/Zk9WP4WxrSxlllVfdWK5ytUM/jJ5+
RAS0mYUOV7Lk4uTCjOagnp3QGhK/DZE4q5vaz3XsSgodW6vGs9cb8uuJQFxrZV75ZlkdWwM8qzCf
unYOLQsXjl3hpbk8SliH9dhMB08L0TVSy5EMAMVxdrWPOKDU4tjzhKaTHWBXVWgWTfVQ5UNvAxTk
6UeIRv1pi5dzAsXV6JnnCI+2fVnFcpkEqzaSFdXULN994syhVxTYJxSa3XCpMfs/rubECVvAg8PQ
eXq0ppSQQyYvx0lz9P1K61eEJmmAkkJJjJwCXF8IBUy3AFu4OMOlnc9pEUKyTT9KR6uHyOlHdEfM
5osTfXDEfQsMD97jDE4RFrZOQ07brIm4Khqa5mRZOiNMhdvm8bJ42tlQY/kL/OpkHy1buefr0k35
gdXSmmOhmWxlmVFwoka7diPVd0Z5nHTFfOkMhfxYt0nVRlbr5QsLqoMrOkiGSOIVelwZttPkjDEP
TRXs0npUtytz2AN284vPRCgvj7qe/SMuPHra29Ip3XWXl1NqHGeNln3y9NEWsZU5ZhErI3VDMdfG
Vjm2e5kLrNNsq+yMqFlEfca5LIBt8la2Ub5qqYhM5esXa4Xq/LO9zK2IhlK516J3rIcscBG6u7Ka
9F2lfLIiGr7sEBYGO3Wo+z1LhGpd+brs++5Bdex2BwxGIcpaMlnAglh65UM6DT5bk87spkn05QN9
Qv0wroZJYdD1i31djtp0p/r7rNobRb3ek9Luf5yrtaGWE0yJ5kRBijNhb/mhNnpuF3PdHHggpMZe
dYOv7tRQjR9azOeqsEO6/z6fvfEeOIPCTriGmMLFlBR2Ns6h1dutMrnKhkXLDmOVYQsbEI03hgip
kMH1jhqmCCOcOYvWeUXaqAf5eN33pvdB+I66Kf1cDhfYfDR3GACUbuRLw+vDOtH6C2+W+RdHNeaN
admC9tVOki8sbuzP0rRBaYlYrtOQ92neDHZjvCv12ns7dosO/7DWsiGCAlV18cxSp8U8jVVwTAHl
zruyNeZjd+V2Qryw3T0l6iwchzKE436qvCui9coqnDORIaLGnfBKbysrjSdNNR9FUjoPJXZ6lM/F
GLzTHDOzcPJw6geZBNrrpl+a82Iy5l0+GuWya4y+3kJN8uG2rtvubukUStg6ScR6PSEENk68eRIf
Csrqo9aSxcc5sOwzLy0Nj1hTDP/CMWFQyZcpFwwCmrZ8x5krx5MRm6T3WavlFYKyVhMX9G+GFo86
M43YY/EXIVA3u1NR5o53EIbBqAOTldSh5VJmDsAh6+K1PrlL+07mrB6R7C17jctZh2rOkqCusrnr
RdQE3qLCmnv2oul7/WqpNJf8GX1inaMOa5ZQMDyhZ81IUg79oQiWsAwwQA2hJTjpkRkQ/kgo5Nzn
IRQXMexK5afviZUO7lum7rCWvTlbQwX3+G3ZuWRlKVfXPtXkFK1U01X2ZjLZUsM8B8GeeztZQzNj
8hHObdq2oZZwXXkum7Q5cZQxZwTJjNZFzfzAPEh3yL/MqhlA5MwyiYNirj0ktvPWfhSWoSJiZMQQ
9RjuaicTKXU5Di1+dl141WizEC7a/J6c72U8CkAHll0NekRoqu52UHRIImbPCUzNYejhDmLvJmve
HHXoqc7MXqklLq2CCdNaBeU+yc1WYuVpOV+2LHYK06nxneN2aOd7iO6eOKltK+1DqXkJkK6Z1lGJ
zOvGsloeqVJ57ChtP8zytUmyd32U9kMVRP3k5GVszOv8vrHUcJtAAU+jchgzGZmTErd5kPdpBEPc
u2uKlXDkoWlWF79frl+UE3bvhLam+g9Khy4AVbX2b6t2wPAUO0hw6rp20jOiGTptpyvXKHaWFBnx
j2zTVjgjy0njyi30NNbWdOT0rPnmkJqWa30YzRrFGPF7RU56Eb4+B5cEBtYad2BQkxatNV1gItNM
l6P03Heah49UZC712sfCnsxbOHiTde0JUD9O96wddeairkH+UzvSc6t662sTey/Ys8uMNfEBxfGf
xlkUGd8CrR+YPXLSsdOPOllZ5seK0KHhQpNS+BHWZs15tqRdexyUS3ZRU1u4ZBc0dhPSsaqPWHWp
y97wUiec19YpokCjgI1YCVAVr445JFHjKgyRKhMGTuh3S0GpX1TlW1zaKiscxiYgYVcOcgpdzNqb
qPYDOR0Ud4V/yAPyciI/zQB8zMYKllOqKRJZPGH4x1UndEjDDb7MUVV4/dvKKIcvTckKGk/l0r2Z
dNu5qoeSRqFI6SRPi0RWrDWIv8j7E63KzjSh9TPch16MhM3WJc76+cyDOWdT24c4dtm3OEjILC5d
R1zOM1lFRxplw6EsYbDs2lFPPi0lFyTuKQfLyFedfiWGjkLTmvS22I3DqPXbqfGGK8ZbbRCrclAy
9Negs8KisThxyjJTQQ2qtwM1z8z9BoQMfwiOsmOcljnr00k29qqlYknFB0/TVX5coq/86OuYk8Tr
mvZrXAdNMsIfWDCkpeJSBzUwXMF8PCGpVy3e/FBjcXIiR4c+d1wJ4AuR8GLYpYuuTljV/HpkRNim
5xJp/aWfCffK1HyWeKNLa323+F1ihqNLxc2Upig9IJU8CzjWUIooyPxAhOY66Xf+2GPJaIpZ3XcF
WtwjhLzJvp3XIIndRjZ3g7R6Pf5fVja2gizCaV9uvXNbmhSbnTbrPwug+X7Uy8QcNzSs7ICGjJfS
c0Atu5bgdYB2FTOckZ3HLe7mZKTz1z6i0oMT/zMi/nfgGuZcur8pDFFaMX99gcNWA0mOSneA8Jqi
jIy60GIPVl+ECfYvyxm97TCMLDDQg4v78uuZq3TWxFHL3iaFJsypnA4rdJ2foIXfQXiPR0Eeg6iF
ufUjQvtkTF8VdTMNdse8QWjrju18DVej/WVjru0o/LvFpkNXeckgTWtv8gzVLIxNZjd0aKz3uSK9
cZXaV8fs/7ib/3f60F7+CQvKf/0nP9+1YunJ3VUvfvzXa/HQvFX9w4M6vxX/ub30rz99/sJ/ned3
ZN+1X9TLv3r2It7/6/HjW3X77IcdubtquRoe+uXNA/op9XgAPun2l//dX/728Pgu14t4+OP3O5Si
anu3NG+b37/+6vj+j9+3Mf9/PH37r7+7uK15WdzWeZPf3Ta/vXkQw+cqZ5z259t+e+3DrVR//K65
/ivo1LCrcEThqiA1+P236eHxV575ijEGsxKmixvfZdN5Ny119h+/G8Er/GFsyDYYMDBL32Zgsh0e
f+W9IrALxS38FcZWLlYX3z7ls8v19+X7rRnqyzZvlPzjdySLoLlP0V5uQoxTUKMyFdhUJC8mUUKr
zGKxqmnHTMr3Tgua6WXfKgyH9mVZFdcmmOO0w1KF1nhNZDHuJbyFLhxkV51KQ2/N2NLKtD2RTrXw
h4E+HgaDhj4isj6/XQcTMG+tWusemJDQpZJpcx0KYQ/vmgJDiMiboAiEJqk+BbVt3jfHzMVaN668
3n+XN0YLSIOTNJusstQS5o1vl6H0qGIj2hQaQ0R9fnneVLVMw36cArLGBi8pIsbVS3qQbeEh8RKe
ftEY03ztldJkoDz4mJwb9YyNar9KT+yS1hsfgsHxaCy1Zr7u9dyrj0oIo3SJtmuPF11W46GXjFJ0
kRZkmEQHQXK/+X4NIQov045HiqC3cFUr97wxpAiikt3ofArGYDghp9JcwkVIn/q2n+t6T1NhIjuZ
wJSwWEL0HxkUy/1eGX5eX3C/qilu6tEawkUfun5H5TpCGAUKvhydNQXmI3D11pibsgk9l1dG8Epn
ucPADitty000M5r0vJnidlZD9ilTjf6aAlYXYb76LegJY6Dxgr3Ong4yn/oPsnZGYOMAPcK403Ko
7kedEOU1VXVpR2Me1GdWno1zCFJfnyfeqN9Onl+8hszofcbk2ZZhwi6ESQLZxHNIEr1tIEVaiteV
Haj3ogtKP7KEr+dhMyP0iLNEsz6v3pwuoZyL9V3KFHQCsEtm5gluP+T7DgI5eIu2anm0tBJGQC+w
9CXCtHO8q8KjHaFzX0fnsGptZ53YdpaZVC5TMkYthB6ihxxDvsG0wOv2+Acl58IZlRnT5nkP22i/
uqD9NN+okWjus8IeTfdIDJZZxqu9+gQMz0lZx349V9hWJ+gqT1ukMNNxo9E6R6O5mBPVaCJVLNUs
0qhSKVYshYEZY2SMXWDvcX/MtHionaqMRWlVyUHrfPvcdutCRamS0Bt60s+sw2yAFu/LfIH5lrVy
eCONzKOYSbzpzqineQxdlhs7BMzJxrNGgczCXcbuMKPcmaMAdEiEntn7TqSV43o82FJiReNOOq40
rjUagAwNBgGgVl0Q+33ZvsWlPQEtbLQ0iDCuMxBaVhC9Pg6OlviA2XiRh85cah+UxC03lM6sve/z
cZrivPac9/406R8CRiZJSOHReFzxjRsLysDdmgNYW/7c3QVth2OZXej6EDZFvgCi9eNnrynHS22e
Z+ymx8UCw4fx/oUGFpPwpYTogmHQhqmp+mFJIDYeZndd5mjNy8QIx8DHFyw37JgFtK+jqprJMS+z
VN4pGCUqmqrVPxMpPIWwLToeGy/L5+tsKJ0LmyEWwEITdEYM66fee7jD0HynC5kkshXpcV3xbWND
KRNkCUO5Om4FGfEx9YdoY9PpA9h8hqJgq/EEJJHG7gk1QQEIbBsMq1x2IADeOaikISLNcwBTgxlI
JmrGnNCy1a0n69RMHSw0al2/q81kuG16G3DImYhzQ7Rb2Xa4uOtgHGaEdu/somjosOABv3W4CQXS
1ywHekyd4YPuAhCEqUKpDqtnmbE8wilCxPnIrQv/OGME59sTvV7OJTCgpqbp5zTJ7HNdlc6EZ6Zp
kTY/lkEdpbOrd6FPbme6t0cSkvb+YJXF4clO+XUPerrnPFKmnm85FloaeJ5bTh5mWubzAaPZ69kg
5x5uB/NUFXJ1NTfSFbfpMKzFeVboPeOUIvk0lZlzaqzMH2Ib/dz+x5/jZTHGkaGabh6RZN1amE4/
/xhWPlv5Wg3TDpuqkvXS4tRVxs8Ipy9rWJd3RzSBPar9uM9vv39S8mXS6qbOtbqd29bGCYjF+NER
hXzX5Y1NUfFXCfIPJ3abaD8/r4+sZAuJJjQiII3nh2qaJDBklQso2APE2dGeHbkrifSdwkAJ3zjr
uwp6V1absORgbOhDJIs2/+pI+/9rwt83r4e/LshWcj6rCQ/9Q3N7f/u0ENxe8K0QNF5xv5Pki3CI
mg7G6F+FoGu8AkGCQkBBtwUrbpL6b4Wg+QrvKBuG0HZp6YPgbHwrBI1X5IvhUILjF057SHJ/pRB8
eZtCC0GDCBdlY4hAD31x7yyw0hrhdUVsFVoRSbtzd5oxyiNnVl785Kz8w236nVB9OxYWAuajvRFD
oRfHMlpcCGcsw+POCbTziuY+TBLbjQO5fDLLDUsqq2y3yayIKhaX/Typw4QfC0WDgeLaSYuoVN1h
GlYADVCUjTooITlpw2Gq2309tgU7bR+AHjMVaPxShutqk3JRgSi7mWC/CNqVilFZVz/+ai+bZL4Z
bR1kHkwnkAm85LB7DXtWmXD4VTOqvaLmj4xZtjv2jC60kK6E1RC44Uo18IuL2Z9HZgKx3WIurKXn
zz7lOqxyvB9iw2jSHe4XIBq6vfykf30kWD1dYjgMVw3aLcILFJ4vLQ3y0YUG2AdopNOxuBe9qUEk
8jW2ZH1dKxyZRS7I+EiTO4i/6ccFC8puKhYvMkrNfQtZ4cRjcz/A0QBVd+gKvmSTn19BAFFNSH6u
ZcfGVowEfTnshDkoiwQmSBgot4CSYDJYp5pamA/aAQjc48X7pXXrv+xQn3W1P+x4/y/sZTdX9R+s
W8Pt/QNbgnh4tnTxmr+XLq43KiHWGf3R++P50gWBEQ9p87EZZZP9tnS5ryDOAqlAjULcDBn076XL
eeVjcrkp/MB3cC6wfmXp4oM92/ZgQ22CREiOELCwquE4T3dYl+4sWKxxiJmefUh6cw1bQkziaaaV
YaT7k0fg0UH62SPA4XCiomDYVkr68OeHo8diSFKaKu5Zs0Kce3y1w7pq+pQSKnqyThJtP4QoA2V1
6mX3CMdEcyR6yzjWy1XpoWvkehbm3mB+7M2KiUqTaG8K4G89DHprjxn3EKI/zz95OVDk4I8jLoVN
5R600q6OIVn3B4BinW6k81F2dPkJPh7NSVWZ5nUGgVtEMykaeTCivJpr/XhZ1llGrpOoIV4cuqDU
XbI0rBknsEImY3k1ZZnP6C8Yi58sh48l1MtzBeyxJUkDWeDv+PxcaQmm33S5nKug6j41fS3euRPb
487VYKybHXtO6M6jR1xWo33iv+x0b9oVQ0qN/obWvsigS62FFaNm1GlzSxdcOpBt+q4QNch6meeS
QKkc0XfQw6RSla7DarKV/jbNFkYBrWvcy3Esiv3AysvQpVjAvAunwxHBPZp1Ba3Lcwv/VM9hNk2L
pZ21qEnIb17LjX4h2wdoF9cgtinJiKDQa4J93E92xO90eNzCVAXMuQjVgOL30vFvXftKoHSTcK1W
PyQ/2mBVTVVN2KXvj+TxFOIMn1HtYMBCUcbAnEBZaGsqem016c6BeQHcNQnxTS/1945KqhAmPqwg
OVe7J4vDP2zf31lE82EDD/NRnMPAZc3vQMzUm0RpViqm4GT8svrJ0TgHN3kPfwiSsARxZG22Zj2L
m3xV+3ozuazKfvxVPuvjB+G0QUjYtIsv41WKous4A4WK8YXbmtN+jn24aswcbRlJZc1HAfTbHYIp
mDlrmpzgF2NGTovFlVEl7U/Oy8t24vHTUMLBRPE8Ts2Le11VDr2pk6p4VVwbGmgLXzD5s+LpUR78
/JHavAEsvu1WSSITeP5IQdFrPLNFeQ2Vqjsz20ocQ8Q0pyjboJMkm+oriin2WMgoFqgTyFrSftaH
1YnHfmqHfYH/VxZOY5OcT0Pf/Uy8/v1q/GgugQk/ODq82+00Pel3hsYsHZ+xLoIS/SZ1pzMFAHEy
+K8n4k+Ofn3H/nfbi9k9njxv3zURJ7f1Lbjy05348RVft2LPfbU5UKMfxwp6A395s29wMkgzXcW2
1Doe68jW/n3bin26CBTT6BA9hhsoOf/eir1XjwxpikYHuT178q9sxeyCXN6nt+dmIIf5Po3MNoKA
Qvz88psKlUEgjGK/Gjr+bhhZ5Ld+bgNRTLZNogx5j2J7VgPjTUsWOTQB2XRjTB7TuISVDmUhQkNG
DF9dS8FYTTNs4jCZ5FGuZ94Z0yCrZkq3TetnC6BncCvtyMsrzKimYVxIBg7WJEzQWppwzsbyg1AY
5u8cwzvJkqx+s1SFJSIY1Dj2ualfQTgmLMxmO7QhQVYw8JrQxDA33a0eBMowTx3rfU0kIFsQLOOz
KjHbm65i62RO5PIBTSt57VdtwxC1xHWCeIMhKA6dI41LOekwLTKrnt+7vgaNCHrq2sFK1Yc6qrvJ
hrslF4LPbc2/aCGlzCDIxvyQGsEMRtvV8zujwKZlNsqqjvQVYhI/sjmZ+K9+wPzf/AzdC5k1LWV+
O5huP4WdWaZ4k6SOme/UYM7FzlgH/T2KBvtDKfM6P4LKGnz28q47tWEveTtsnTQREcCNfj3BS3Ta
e62bfNZU4ME6aN3yJmC5A/GEkAt1csi4ONLyixvhSQ1a2MZ/C5m7SjPsjCRZQk8x0ooA77RPsDFG
A7Q4cTbJ9Ojveqv3blvN9Juw1nJ1w9Q+u9uaPz9sXZG8NrHXyUNcYHsrJlRDfYKlZVlAZqbPvePZ
9no2TmVxoyEgiqQ7+mOcE/03AJgqZwb00vJPva2JMtRqR9pwNQPrYeyGOY+wgJhb6NF9QTS3k9+M
ZmJVOzcFJdds6GrhnJgTZoRwqc2w14IpicYk21JehtG+ciXsJyKhsunEXmzCEDgAMsDoybP+D3vr
yy4cMRJ2LMA3PKlYbAXb0/Vk8SxaCRkFWsOe0WCzy7mIIQ+2uVcBpIAfH2prsp89qGgNGUOiN9wC
J9HUPD9UNeRV2iOj3cPUvNS8tWDgMhET4PTaDtLqAj85H88E/3lpFPr05979S73Wv9vKbW7y5v+6
jbrumQje397/dtvc/3bdfr5N26er+OOrvzVU+iuSrjahFAaTSFi3odvXVRwsaJv8bReGQpCpN9fl
2yoOgoTJBmU0sriAvZVL+g0L0l8xT6b52dZcho3uryzi25V/emcwV0Qdj9qYG5Duxdtu0ic3ITdN
OncpCrFsmobDOEp4//P8M3c3/8VOgS3JpnFEUciImlxD/0W95I7mug6yxG+CrezcW8d52VUQK/rQ
n/rsY5nZmobvo9a5sb4Us7FbR0jMoaHm+fXiNPmyZ2Cf009BYGHotcJn3C/5wDANmm0eyUw35zNh
2cNrQj2WardCbf9sQ4A8wR1Kw5R9rtX7VdqZx3pq6ZRHUH5EJCtDflwd0V9CcUzTU+muGPkx1rKu
4MgiaB2IFFAR688CgmHg/x1JPS2c4wSm5XBceN14WVgSXm0/ivliZIjm7oKuDLTDjBt8H3WJ3ZzV
Dcs3zJWGNPCWGYzL+ICvF+nIAb9M3tSlkQnd5jXWIvn7nEteRCb0svedWdlk/NlN3rNrNMsZHqOF
he65t4/NolxPlin31hBe/7juxOrQi9ZdBbVqoxI7UUsS0ByR4Lds47wBJophN9f16q9a3Dq2e5FB
P5ZhNznZlbC1qUQrUiV7qyH3Cna6nfiRrSp/ZXMqa/ipWmleaGNpfi5T3yojsB3EGE8eon9YEl/c
jS7PAoUJaBMbhql/tyQibFGmt/RaZK0yOJIzzN8ASfb+x0d5OZP48zAgrIj8IZEbjyYAT276pUl8
FQwSZzkicI7xOnwjR8OMWxiUp74lJOKiJDk1inaIeGyLszmBaPbjz7Dd8E+eu8ePAIbhkDGCBy3G
p8+fu7QQCRRwwbDayeR5NffWUS5zM1ztTOyG3DXjHx/vxWbzeDwWGc4vz+K2djw/nrItproYe0Si
ZiOD7qriSqHdaBrPOPz4UI9GEC++GzUpIMBmf7ghAs+P1YksyaWPb7EYS+MeEDRDYGDm8kZbRgie
TEgRg8BKc9ZYw2utDF1HXraprj9gnZOXe4uy7QwtVeZHJBKNr7uRD0/+UqCC0LbGnC5YOSpKrLTL
427B5ggNSdZ9wDxGvOlx5TjLoJZCWWr7P92qfmkn+38TNSQu48lV/q5TOb/tSX7Mu+Hh6Tb3+KK/
t7lth+MfrFYgsjzf5sDIEV4DJJCX9mge+W2bs1/RhrDBsStwp2y3yrddzn6FmJNf4UC6eZbTSf0C
9eXFwrK5R9Aq8cmw6N3CHV5MIaA4svaleJA7rgxieMv6sb5oPxOzP3pEPbnz/zwMxgEMANlPiT97
fudXcoDB2GZNnDUdbGOwg+SoQMI8hC7I3HU9ZjY6jtLbz5O1xlk6TB9cdqWH2s2SW6F5R4O9EOdo
iiLA7mo2O3j42qEh2hB5+qy9tRVeR2vRB9d5QcCINxXVYTCnIJ5L0XzqBqlft5i2PUjhXKWp17nh
YuljjEVtd1qMZvYa0kdyAkkyi3g4PCs0F2lf+Jvc0KvR9sC79Y17tx4c5Ctef7mMVsY8ZZZvU2FK
qOuqdggpzS31ttAaE9RTVF+guaCVsVfh45Rljtp7w+ys+7VA7BNO1LJXEGCGMLWEQn4y2zZUXDip
cPkdhMmVGp12b40SdmprLDse6vXGdRPcN2i0zttOHz8ldeeB+E0IZsjD8fbD4sEhKVFUH7dBad5X
7Zge2HT3sDcvRTIZ7yBNinsGvuq9pbXwxWGH60eeSRrvvDLHiAmlx894LrpjF7JEBbC71DdoRtHr
LfMwhRm6tLvH5+WXlo5/tyIY6fiPFoXLh354thxsf/5tOfBfAe3S3ACaw6l5HAh8rXp9Sltm8I85
2gjhH/MBvi4H2lbagnUx50STT4uNNeBfK4JmAHpgzGLCYKMwfqyJ/8dLwtZyYWBHiQ22skUFeS9K
0sxJUg1nk3TX6QTvitZZD65RJj/BLZ8PCb8ehXWHvgsoB+T3+YrQi8lsOyDLHYRpiEn+QQT5bTZ7
53YLEzjfaDFW++XJVfiHKmp7z79XoT+P6UFtxSrNp7Z/yXVofES3fSa1eIKDv9M1Rg6pPyRnDh4x
8zha53OD1cyPj/m8vvjzmPAquNoW8nt8Q55/z0mVKYytUYuFln8wgkydVBJLPPCp6ieV0z+dUTiS
VDQkhdBVvTiS0Tr5pszW4mWW0/u20bWYx7u6mFLQB0o748jSMQJY6uZnloTffUeOZ7K2s4PBDwte
epUEjCac0ja73Vj4ox4zeDLe1i1uajEScHRBPz6jz7cszui2iW7UGQc2isH98/yMOogmUmnY/Q77
CicSuRz3teFlf6Kqzyi9T/k5/3gUjkQ4LBQdDvX8KLDclwpHnX43IOU798HdYi0zxe7XvssjRohN
veeAYIBmb2f2ScFtNQJdUw5RrIKpfMm0StszbftZTtXL67MdhWyaLeWEwpr9/vlRhJHZxHWmcjeo
FelUbUxv0bK6JwKo6vDLX4iyZTPB3Arc7wLTCOlVqBUb8mYxx4mCzR1hqkfvl9oh3DUxzzAdWnTO
GzDRY1f95LT1uCYMfi7kTkyGF2v6gIZ6WdNfvzjwQDD7gZwFSeolQ6PqJXw+0cndBNAWot2ywnrw
f21iAt/E3yyCbN6ehd0gc/35xVmcwu7qvph3XRcUR0UiZuOQKA1Txx9fme19ni5+ODVuRiAsDjSQ
lI8vFlwuQj8OQafvPF3Ou1qf5ZGp6fhM2eQlhX5pN5c/PuCLEdnGpOEu8DabGu5Z1oUXRV9Wt80w
jr6+yyFYYcZg6fFgkKiMu2lxYrviNrXr4LCqzNgtmSNPmXnmZ96ULj/55hDGtzXh6Zf3cMcmPIaP
4dicgpf22NIGWfHGetxNqWmj85P486DGXL3mWBRMi8vYESw1sQ1d2txP0Gbq94moUv9KJUO6HLRq
Sh8W3ZbViVl1szzv5mlabxyTte6yZS+tTwKpZfiIWXXP8j5M02bNPpn9m81lLo/N3kUkVrf22h9V
xSQupVFO476ZRH+mM2uV4WxlZFIEJkxjrCHt+ihzpWce8lQN2J0tuZ/FY+2aaleowfViXWSZ3HXQ
kbF8mKblXpIQv+6wLl3tm9ToJOB55tb5qZ52dvlmcjS5nMoynU+HAg13qHsK7CJtsqmPMxgqy4VR
rm2pnZoWYsEzz15KJ05hE521ebtqYRU0EIGlo7fvYNIzb851KXZB42BvWNhFflo0S18whCzLa7wC
SZ5sBl2eN85giSvCxTBpbtDgesgVtwfXBVwooopYe8TRg9GigybTBC1xpQCeFRptc2dNg/dBej3y
YNNUvb/T3Fm3w9bILD90bOlcwgVw28jrNfuUpFoEttY6lHh1OMretxrGQlGTWmbGqITE8tDKTQcm
sa21TtwY5jrvTDl7b1CxNgrm9fYuejn7/U7j23/R1j7IYt0m9oOZciLvCtVNa5TX2QC1SJ/TT5kh
gzfAItYnLZuom41iGTel+/9h78x268ayLfsriXqnwb55PSRPL6uXbb0Qli2z7zebza+/g4r0TVl2
2IgCCqi6qIyMCIQNmeeQm7tZa84xc6TwmTmp007NddTEaYbk/rpvmulTHzfzt8WsWJ8HM/44tGb3
OVXVOgrKdKJXGtXxQNc2mu2PZiZdfPkRIBC/MXvnbHeel2/wUSmXIDCbL/nYGMk+4+C5bIXdycKv
Gxv1rp5l/THukpjuvmMzJKOawY1qIOm3JNODISDqARNnjBmga+3uoa8sw9oZox3TvunSBuV6Fnm7
Ee+uwcGlidogYr2AnTlTnQtGkZBAn2fOowAA8FEppf1hgjhblFfuiIigvvbUqF8uBk+rhyEUHC92
aZRO2koV8W54ZJgESJlT0jBnczRtKnTBD3Y+NFNYKsjY8fLPenZyFUFqaufYS7XNUULZ4HPcFlJH
biFajkBruP4UW86lmUemQaSLmSobU0p9OcdJnGkXY6flIvoEe7a7jCEFDjwbEDRYt5q7Rswc2PpF
oLF3vWlWNpXZjo/KhOg7rBrNuSbQecmQ5TopHaFxqm7x8bXkqWIkvqxrcNmYcDU1xhgbVxlqr2S8
AzJhr9iOzLvLk6mwDjNn2vdJV5qjH2E1bbdFUbX5hTG55idlGVtSkMSsqScPnHoGlNDWjTBSRGb7
A74rmj9VYl3oMNCfnbRZ3GAgceU42bpe4JJzJA4qrROKP3l1QYJ63tl9fNFmmkYHI12GBUCt5kxb
HfxooKRriotdgVXfiERBX6imlnFyqK02YY/Ppg29RKkSXAYuBtVSrWSLcVUR30CXuNgOmGqyEC6j
Nx4TyxnP49i18kjEc82gnFbvY6138Vfpue2E8L1TzQsLbPJTzYImN5Vwk3kjrdl6HsyxfDA6s4+B
QOjmJ+mayWNuqenDognjU7HAS9lFcWNpvoxLGxVjEs+3hTdqNPYypTioS19rOyjT7DDUtC5obCJ7
tDYSksOnYjLk0yTb+sZN8gwlpxqJFkTBzKE7ThYr9dt+LMwQtUB0R0Uw1c+14snRx2PrQcjCdvSl
Nvu2DYe4XLmQvBUoCmILiYxN1uY3jmmF5Vfd2Bb7yJQYhfHrOu3BGgdjPxYOmx2Y6e2HAndOAlxi
wksuG7N+7tJBOQFCcjWokp72CbzY8rHs8tnzM/YZ8JIUvcAsHKcAcFbXzrhxjNxMDm4zmjvGskO5
2mvnz4s69RouWFGhMiE9vj8Nhipv3Cp3v3lV25hMyOwF/CKBkQDBvWieLOaAr0qWYxQyTAACeius
2J9MIIqb2CP0bjOyEoVUm/ohBF6XXFGH7iqq3Q6G9jqvMw+xhJE8DaLHg2ISPUWDshvQjSsYMztY
UVqOkaKwqJBnujLu0q6IMQ4Y9VCeGs3ML/NRTyGCgdN0fYlbqAjpK7bftCQ1xsAy43rrCMRem3xO
W/0KebB1jYJ/el9UavlFzGNzlSkdCi0Hqq6EvdJ1n6dKxeE+DZlyN82L/DgngxC0FnSGfqk3xteY
PgBKJ1WimiKrEWduI0tpbaXZaB2RTSoGYG0QzJd5vJgdTdskuxqLCkER9BTtWl2aBG2W7Sntllqc
mHzuRHNTz7BhNrqaWKYfEQz6zQM4Q+MeyFcFnkWR534wRjoqHP2udTFifNVRpSebZLIlmBRK2R/c
dK6nDUKdEkKVItIHuud67nsORE8/AT36zYQOAIOnGurubFZlpO8Vu/AAMCzY6AIbaxbKgtrJ2xNe
bvXGLRJebdnZzlGbFfBbTiKrSwwaVK8IEyiuPWOwbL8UhWFfQM2CihItKsXoWWjjqRwg1vJckuh6
ZokTzLWDetGtHTpa9VF/z5yTG7B/SGHNJlDIvuqM9nOr6hNB3V3/bBuL120KlAVyF9fRcDsOxeJs
kkIk+YXjJXOPlT4CMwbgS6E7XS4fB9VZGl+aQ38TGal5abZzboXL3LGyuElxkBiakDvbGvLFkpnu
Udp4wAJ7Nonz1SNhfrD1Wv+yqFG9H+C3Vj6KLP2hlpWdgpFIlcumlna/caDXPpts5C/ZBqhP8ERo
YJX82TTJdIZD0ESm+qT1pnbVpKJ9ZodnArSKLXGvRG1RbYaInQzG6r4LBRliS9COAvteu5jGtSYi
5U4ptVI7eJCGAAU6S+EPUzI+LaU7tQFlSF6y3pArUIUA32B2BNs/GNvZRghP5OyMteFQxbTiWW2j
/IZj5kL3KmvMW6WY7c6PInzb4dSpOdsnW5EL1X7dqgLIMWVBI0inwQV7Jzvg2FE15BRUOTbunDFe
nch1rwqHGc5nl2U34WJ6+V2mWXxIfOfFU6lrJRLJCKVGMrWAl0BtRC4JMtMCyT/LUjg1wCbVAE1n
fy/a0r3ozEK2u1ZpoyLEDq21d8MS6b2flWo07BX2DWnIo+rlhkbjaAcRZkODNVQpErazTTWH5uhh
PBSgrtRNvAoyAqsGjRSapjJYYTeAl9hYVY1A0xOd2bLxUFbkXNLPDzG9DEGB1Y7aMvFznQ7cpvYm
O94sNE4+CVeol2KpkU26FIFxDdKnZOsnc+VJxZ5ubpR5Ku8HGJPXhdBAxc2tViE5tPXxyiljLQqh
O7CNG6u83nZyWLqwi9Ii21bJnNRb1KvxsDHavFE4d+aaSiV3rC9gdM9YQF2t+0LWpsGcobclDgIL
Tssmm5wFeQWCcc5Z7I2/ts44LP7YmObXOo0XmkCtZqH9cNlGhb094RmznZXrRqU71xBjGIMayKXH
tm/QIJPbvG2dG/Zz8M2itkrvR84ILUrI3jiYdYkCUY9XCU9FqNKXrh+7M9Ahrw4yy+mKjWXXyTNg
tepyrLv+o2p08z13rXwGXwbVNs6iBZIJlK6npU+6m9iLItuPkoR9cFpU3mNdU7rb9LLrrU0lDe89
ZyBV+J4NLSkAZYY70ZWzIze6OZco4AyB4SpT++p+HGV5p2J1Raeqts5DVLrFVwQnJRyIOm4P3ugy
CecGXNhDTCIT02Yx8T1S5qYLfSBaA4tp7tw2bZJom0ZpKZZDRIScaYA4e9Q6c1ogAkPp9c0Odvam
1wrvCTGsMfhEzOqcHbJhvuf9Qk9LnX7+lhQjW9/cW/rPlLsnfJmc4Zhi87FYXZdTdkaqA/c2ymco
eFLJ5OdmmBCjTks2fFpat/voJF2OOhdf69d4VhtB9p2r4XzN1ZNi6PLOypqJ+r+V6/VJCCWD3zjG
7lc3b8sj9JfVs2Hqw+NgycpiVoujs9LnxWUsLePO9JrpMrHtwfYRqbRXSQzMwjd0xWBfzWl0n5hW
+c2LFbTNytjTrbC6ev6Q1B4Ym7QCmLbpjCoZNg36BWAJY8dpJIVhv3FUPf6cxrlyqdTF+LXDxYtu
eKjY0I6QX9awmcwKS5GW7N2mbrqT1eDcjdn6ZuIATL65HFpvZ20okmMv4wHYUTytglPPRXUuRQ2z
TGplBd9EkdV1ZqplFGJfAGk9x5h9/XKqvUPVRtVT7sqxYV6zAVZlFsm1ZPpIpMxaU0MvzKuIkKFE
caovVj6QOIXAy2XHZIsVnz3E7EOsvpOfI6cmwklxY++joaRdz8K5EPXSWaWD0TrXkZnBYvSQBjhs
IrI0XU4EUa8S3Shyv0xFpALpKDTY4JlWqEekD0INnEjWHy0iBOQpo4ujblglBz0kbJAokm7UGAh2
I6oMKJKr3WOjta+zOpMF36PvoG50hvKpcab+GUIHqmSnzodLVpS52TJRl5cJAKlPNPTLe8eoZbnR
yzn9FgHLasJxrsQXQ4j4eRhnrDt5BZAUWJICnsqzp/ab5JaSNQf0sGb9slkyO928nTSONX5X1UCA
SkNLoHXJ8RFVQfJhUM0i20CPodbeV16i+aor6DrX7poKaw+9g60784yzqGBY+LCzOLEpsl1wJSPR
mY6i0ZrZd5PYYXlILfYIXmVTuIAmYjahzeIuw9wugTMVNdA83t3B6QK9r2Yn6FAh3lLtBM3TagrL
MxB+DnFG2/So0aLe4kVmMOR70CGgeUFRFctDrsRxH2AUVQs/nnJAgrXuOs/4s9iZOen8rJDH3vuF
NU/ppsi1pWfMxxi7kYfMCyI3RB8A/GxkI1a3ZI9RqzqfTTJ6jI1pDxrcH93N0NWw8Tf8uCnHIqyN
pE38gRMMH8sRRYkTrI1lc0693rgg/y7ChhpNlXEnwGTb+r0TC3UJEF16+LQ3w+wm7t0iLMic1CAS
A/pRJbLQ4Xc/OO2iHhLsuZB71K59WnJz1gLsHH18HtOeBdEti9by0yIVe7WemplcKeBK/ihdCpxN
V5vz0cwaOw1tG2T3pooT4HmlM2dfMIrSostK25WA0bLK26RJxT+90QEZ75EUcKHUsn1Q1BZal97I
+gGRvXmb9SWCGGGvL6o6R+mHGTy+R3Wwlucx6+ZvuqfoX0VWsdDpsuAMZLpz320w8I/EzGXQd9jP
WOhOC23KRuQ67YCJ2s6nK2EkVwLhKntuUKlXBeLCfBPjPyC3lObFx3lQrDxUZ4dYLyimZUVgbdJZ
nONlYoZMAyAMjHQoqgOZZnb7UcsGVz17S2WlIemexEuInh5WKB2NJ7XRu2JlUbK+Lswdpq6mBHT1
zsTUUthKZnAmjNzsXGagbbpgwfPvHkY1GQmLod0amTsXTecsWbLBu6K9jN1vcHaTxCdXD3FpmyXA
7JrJ6+6IhB7q9xl8UzdANVtQ21SVuBfHaHGt4Q6o4gzBcTbmrETRSx1w03jCHK4r/F3RqZmdRJw7
WY5dGgCZdftLyka9ir+hFRScyb0A43vVCWfprw3RVNOj29t28T5uJjFGW5iZhkOWLoyaQBu4feEQ
wV0KJ15arBJwEGIcIGmFeLHbENC2pNdNDyRvpxXC8bYDHkqOl0J6AOkCESUzy6RiNmpbnrVmGSFM
qLYXzWMw2i3d3zUys0ZZEuMc54t2XpzN9JwNTm1f54H/JDEsZVehb4hv742tS7u74BhtzJ6zsXIF
5Wi7rEcQFR7Ec6Kr3YUxThbTWgsUK9SGSSE2RM/MZSeHmo3jXEfcBLzhVCet1HQ4fPMtKoo1mHzg
4PhjzSnhnukQyqOvLKYU+Q4QUjIaOL/plC/4ffRyeHanMXWofsqKYqGw6vJZHyPX6AJ4ZLZz0irH
K06q3mbctT6uaSBlPTfiS+r0GqYFdUxRPs1MM+15hlg73VkjTOKBahqNgKuhMlWHmpkOHNWv8fqR
AuDWmTKQXwUFMr1l3erzB0AuwD3yxF6SwKysNruXCo7yXWS0bnvKO8tKb+ZsltpGs2cDroUJ+PI0
17iVOE8OQ1/mvoxoBmAzATIiN0zy2P+Cge1cFW3aVmjO3qhtxTjkqwGCaDhqrx9BD0Q39HxqQw/n
3vBIX44Jnczng9T6WVtCMdpzDBRr0IQygllNY9ipYW50CN9ChN+GU/iG2guM8HIiApCs5qYpuvPk
YOFic6xYrZ2HMW9Cv4S2U9KW/qvL949kAf9TFUX05/5eQXtRw6h5pnohfpAQWPzQdwmB/g7UOu1W
07CQB73oyL4LZ/V3OPkR9PDLGKLR9vxHOGu/w3qPwR/mAHELa77qd0WR/Q5hIUGd/KK1SnH1f6Io
emlY/afXQkOOuNi1Cb3+tbq5sFm87mmO7tRzGELGP9hGf5+NzfIpyefdYBYqyGvqWFf15PUXddEr
T0D07KusNtn2Ux7tvgxONVM8aeV7LzLLG0Vf2h1NbGQ0L7f0/4+u/0X85+9G1/3tvx6gD6bVvw59
gUa7fz3IXn72+yAz31n0o1fyPfIFFNg0yL8PMusdMtm1a00DHpbTqnP8Lltz35l0SomgNZE4Imp+
pc52GGWsu2gsV6mbxbj43xapvHR9Gdw0gjFFoDmw3nQzFYb6FFc6eMl83Oqp3Ek3+kP7l2/xqmf4
8yVWvcWrJrONHtczWG7ZhZkXejPviF0M7dG7fXX/r/56MV4LDX7sy36/DLId0gbwir01kzP/5uwh
1SiIimnLxuZc10AsLe9BqYfD7y/186vJ68hUjN0BRaJJTvCPX8mz6g5Rj4wCdxxPiSbA+FQbihhB
G8ldW8FgNsZTDS+KY/aRo997Ic29jI39ene9Se5U/Ou//0w/qlb++vpriiwsPTS/2DB+/EgacCTy
feZoRRTeNEaxT6YYXMdwitcHC/yKZMM/RKv+6ZKr9OPVgzUpyxJLM9FzU+MPleSyKOXnavCrgSZM
FgP78f5hnPHqZXn9Ldex9uqSwgX6SJ5TFDR4rTI1OSZmvv/9jXzTbv/rTqIKReVBcRzpxZt2e8ZJ
r8Yuy8ON6qtFrR5hhO0VrmXp69HFvBjt4dQLuJqivkJt9qfrr/P6D/M+3xFwB5UqJKsqCMEfv2Nn
WoOe5x1kxvGxMbvLRZSB7It9XnlnJAZHGafHzPJuJq/YU0a8T3rxh4hGfR0sP32EtbfBEqSvstof
P4IX0TI1xjIKZEla+ZJ90rvy3DgvucH3VbMElNs2Kk0LIwaSpekUCeHyUmtGmBCFVTv4MRYj5O0H
hsK58IZT7qGHVPP9CDTDGuo/SCTW9+3nz8szoxiFRvbFZf9qWHDQr2gG0P11pX0hehriShxSDfKN
ybsFm3rCVXZRqf3T74fKr2Y2F1WLbSG/A9XxRg9URg4v3FQxGqvpCZDwVVOPYWcnN7+/zCpS/unr
ucSGGRgyAR29lZwYsUuem8iiIEd+mzdXlemC412MsBFUUjPrmI2w+uOYqqpyXqcYJMKhJ5WzLr3z
VBXXTbXslsXaKOnCVjy+5lxJTQrMqUI1xZDMR3LeuVm8pYi195r2kmyYAEJWMDH21Nk4qiDcuDhx
Bn/QObHL+tWXc2AXYlNCI/T2dVsS180VjlRICby7xCmv9Hk8YRi6sPsoKCI7wFxEEcQA7J+Kw2w3
8Ubkn4c+Dr0yO2YGleg6/TTPE1FwUdig25/my5bhNyum38hxa0Z06klVoKE2hU4HvpyQgAI/BF2k
/bJkN7JjXFKowDYaOjkYI03udKfYz/qILXQJYjqsVWlxvh3D9U6qBEnQGzvx6xutn56cHvhUa+07
7mjMryfe9N5q28uofGydGRdMf+CsdIYfs8UReSOp720sb0EMgGw5H+HPxOXZc8aQ+o3vtZC03Thc
L2iW9RVv+XmQse+go46JTBB28amV4lQ67tfJUHAfkuyR2rScsuMy60eFjIpoWQLV0PeVHLaW2n3W
zfSYZtXVmEJmVpLuEpXPhYscZ7STnUXcGxm9YCCiWwi4n5XGMPymm9/rE6+t6T6UWnrj5OIybQta
PEt+NxKnuumq4irzzL1nxqESJ3R5xaXrKochT7+i8qMUsezqOA2LZsQUqn9IM56o7T5k67pgATiT
HpIG3x6y0NpZxkXegSpg8lgnktr+lnBv13l3vdfEvWMaCs32keImmSrIBBrD+jrHJiT6qMTyNO8R
aNyAjT93pOaU5E0p03QqUmXbVcp5/bPqcdnFC52rPDk6SRT2ojjDgD6W08rwteQOS+sdvNJwjCnE
0gfKYduVynIfGdaFbTHwlOVgpOOFiAccnsW58eZdBSwb+PK+VbzrddZRUnUXa8YFLcSdbiP8zaw9
wQMbcwAEXtGHMBqv8tGZP0mCwNF4rn9Tf69YNnvcXoV3a1n2fQ+vaBYIAUbsuZtJK89Zq+6aATWB
w3ur9Ye+pWMfmTCWk6Mipm2VZ0fbisPJGU9GPfpaLylmikMxAgamlt8LbqxjH9J4uIko47ltdwlr
jvqPDMgECeK2DKqJnyGnCECggImrfemrEh2RCn9E7w5Dbx7XR50U/LfNxspVHghaPEzmFGptvldj
QjPaFZCpkOc+b8eE6mbvMY7H4SCmGH2PcczlElC7eRkDwmYlM+NvMl92rR6FRbIEjh7f2kkSmpSy
1oXV1u9cbaAskB0twvtibmu3PpoYfG+XfurRCpklnjTGyUgsgaVF96U+/2GG+tUkT6reCgy2DQAs
b5bjBWlP4QrdoyvVXTq0z+KKQ5il/2HZ19fF4u0a5hHKhTgdOJf2Nhg2i8yiaVGmB5OXf0t4izt6
cXFRXxWWDNDpHlNZ7gdashtZD2GrVFcwMj+ua6pqRR8SzMtor8ob2xUfiBE7RzCbKYgEv1+KfsqU
XDdg+E5gDqOBhE31ZpspjCyhhe56gaKhbmk0lVa5t3yZLHOf6cZx5t+Kpx01e3haDP3CtOadk1UU
LOs/WY5fyCA/3TDYIS8bJQ1JLjf01aKv008ojML2AjklN0ia7sxqeRpyuRNlGdgOHB1DnKqp/Uw0
rt86TBamEv7+dvxybLz6CG/uxjyWSolowAssY37vtASNJHXzOeudu99f51eDY7XiYqyzHY0x8mYQ
jkWbKrpArrBMxacGSRB9zZBj3V4s3ss7Uo20hRwZDExDrZF8lN0lIUZbg1nIi7qDoo5bZG/nukuP
5cBrmwx/iIf81baZ9VvDZbVa8wCn//g47Fh2QHY1L6AFucGIFyYQ0HtFCTPyN+xi3GpdFA4KwRMx
fXzg/Jvf36NfnP9WFwi2BMuE2/AWZUJDkJ7DrHpBqT3OfRK6kf4lZR9UVH86/v3i3IOaHRsCJGa2
Zcabh6E0Jg2oAuqpnh3KwSCeWQ+yyA0aXe6MxmRGfvz9V4Ni9/PkwCXXwOWVfmW9bKJejfXCxuIk
Ui7ZmGzEWDgGy6IGBEWWjW6n0b5wiDlYf3M9daZLvB0Mt9lEU75fRwRNR99sraM0plCa6PwXfW/J
Yk89/AxP5wg29tCL+OOSztumVncDCt92GsPMLoOZnynnMXRWnVkcX7h2eS5T5aEplVu6HGGGHkST
mT+63jnNWfwS6yi60Yd1ASInPfalEppddl1m08YZrX1rZ4/oiB5pbT+oRXvu+NDrzyNN2sosCUVj
7AWrDUmqEF8HCvKscXPycd2NDVyv6ocTmYFhU4jDWMUXc4ZqcBCXpozo9sFiXcyjpi47l2P2+pYA
0GA97C5VZkwSw/brZmmaBgJu4o+xifqg5sQismOc5N9GN98bnJXNYb5pvYXqNLLGHEq13bBFTPuD
xj543Wk5LLZiHFndEK8lSpioCvHDxD1p8Y7VDqrD/MXUxWmJ5/fr/C078xjpj2kb3VDXD9nxnnoP
gi8q9c26FYlG90zo4KGYL+yEDvwQ7yL0YW0dPag9W3DbPVOG8OVo0d3h9xbh9w2jwEuvY3afLbte
p47Z1Xhn6cAF7JLjRE7Xeg9H0V6qZXzjwbuFxbRbfw5RI5LHia6RBW3JuFA8/p6UW1JEvtHOOtLe
P5XuXTdKTnqWb3rDVkDCSlnw9VwGJCFc53URwHi7WRwv7AT7p6IIJlXu1o2MmXkPron+2I6Mi16Z
Ay927iPOI5EnLp1Kvh/T8WTmLPgZz5SxFsPGV/PyTEbOe6u8XJzsJuvYdPePcAX8diqv1pqRG7Gt
sqad1hhHzBCHRiZHg1VIkP1C3ND1Iumv1NOp4nBaW/l1xYE1A+QVKB23jR9OIHcdkaLdrrWQdYzY
MyIrpqkRCfk6BtcltvT6g3Tys+yXHd12xusUEkx4sJld6fOEAhei3hFxlFj++mw6Eh5tsp6cRLl1
am6QwrEzLfaQjvdax05uuuOVvv/9jPDz4ocC36aeCGLTg6XnvDl6UnzOBr67x61VbtfzgG4Op4Vd
5ToMqszcp3l86zjLLjXlro/YBhreH46lP024fASKljgSLMyz7ttkz5oWaKfSnwr6Ig7HSqCkROFr
FXtZCv/3X5eT7tsJcC3G4IR5IYUBpXzzfbWKRD7A0m5gWtlRWVWCiRRQiPvkBt12YCxs43szv8Z5
GkJe2GWt9tAm8yPE75tGtvhjDf0YNcp5BEnDQWaVLz3ZZuoTz2b7Zs2Rk7lBy1iaEJ+j6raVM/lD
xxGm74a2H9uc9eZySGuaeDek1l6THArSmsrHtJtscsUodi02uzBq8Tu7kbtpMiFZl/k+ioYT9qtj
7RgXNRgty6B+5NCwGuObnlen7Kb3ns2IklO0ScS0ARXO5l+a1PbjKkjhOfSls/hDEn/IXLyEtr2A
n5fvJ7GeQAvmKEMXMz1LZsGlPJudfTGJ5GNlkHCY11eiKytkbBEiDg4VDfMlsRfMsYzVioOjHt0Q
NnpLhiYKFSVkHn759gJFeVEptwqLrU+q4w3sfbz1arE3TfFEQ/JZzujac9fY21Vz5drDgWYYAAfz
2MfKTZ6RyamM0W1tW75m8ATiVjmXefxBGJwIOTlWYwUovx1DZoJjnJKuk2bHyK2uhMWhzmK5osl/
1CvOwPW4jVtYE30c37RC3TIjGzlrHQYLRfduQSUdKZlda5HYqktxblUDQbV64XKeLhQvXN+L3lBC
ozLBH8mAYXZEyBbSSd/TIdoP1rgVTXJsCCTJu/hmnWadxrkn5ggp6+CPXUdfBaXayx+OuyidC+SG
+Ekc0D0WAmahsyhiSSElLSfMgNAUV9zqjbUuwagmDO+rY4s4GEhN0jBOItlrjT1tH5fYotynRw55
owECxcM1o+RYKPk+7+f3hisDeq4wQarPee7ept3w3iiKa5u5xRH1eT14Z0zKCwepRhVPSVfQhS4B
C+bKIo+NLK6FcB4sPblBo3GD4WYIvaFkwnLLq7iP7tcjdoL4wKdBi7Ju2MJND3TERQptySaKQ7tg
pawthJikMTScretV1u8cVM7J4Mkf7ZRjPPvtQkNAhFZxAd0anWrNOFLyPxaOfdf37E7aZX6fO/ir
UeUS/dNiiQb69MmrxmRr0N+nnW6f1pW+q+I/7J1/MXMQxc6eGVcYu6e3tXpBeauUPThw7AnsjriZ
LLz2+gpCTsmpTvx+qvr5cpBLKVHzQlP45KT04zZYTW2QVqLigFQMp3V/knBqdqvq8zrSm3n6w+V+
sRDQwfSQRXEq+wURQMJ/sgFqOUHNpF9wwO5SFPr5ou6o2ZCSlT+qMrmd3PycJiUIkMGfvX+TOf8P
dAHv6pL/vw1s+QGH+7fN6vXj/HcWzP8dsS7Uxl+Njp+gFrefyUn51ykVon/hOL1/Zo/4Q6Nw/fnv
jULg3Aat45U96VJRXqvA3xuF+jsergaoyWbl06B6/qdRSIALLR/qpqZLx1BdwUff29HA+OC20w+C
m/iC9/snjcKfYM0MIxyiloppHvoU//txYGdNKrXUjdUgw1hzYdeY4QyU/zIgalG/ygge3CVuTZek
TrU4xHxLdUY2Q/uoSQxTpZjm50kRc8mMqH2pSXPZqqDoHlIpKxZRsqTf60LDKjHRqy43k+l1x87R
QDrQg7MBbycEwNFk7Z4x9Q3/uKwBo2oFfzoEousa/I4fvxyaW9gdeB+o5LfRx7Z2rMshSxHONmr3
tVBzAqc9BW8rUj3toNimceu5padt1A7hpdm4n+uJgt1fu55/9Fr9v0Z0IPfnz2/EefiSfv7hPVh/
6vt7oEJsWSmq1JgwCXGm/897oL1TqTxyrMAOBQpg7fN8b5ib76ACGKoKGYCXgB7Qf94D4916dnZQ
cdjU8Xhd/sl78NNR3NMBLbAroEEIbYy39ceh0kl4uA2pdUEqjS2ZJiyA/aw0W5Wxj6vI+kJWc3tL
9IY4I4OdsFPB79rlsj6lllMRjWuZVJyFI68rdM8ENZbm8plYyeQspqliC6lmBYGwSJJQMSfDpT53
Z6P0zCtsTd5nIlfSq1hGy42Spho7BytpL3qZ4KJAhYpyMu+V66jtk0etlOq2BIRZhcJqx4fFra5B
ng1gwYqo3M9sR16e5P/s4aqzPv+9huiOqN+/pm4fjmrd/1Lssf4R/x67jvaOAxEjEJ6Ci2xnher9
ew4nn4shgyWb4o6O7X5dyP89dnUofXg12ZHSQ1xFGPzUv+dwfothhnZVZSvxsir8k7H7tnBlwUcw
weTB7WAlMd/yC6QilSgRFIf0KRcPsiRtBhFjHdjFGoIl0m9jlzUPhlbz8v73Tbv6qyb7WpqxLg2v
K7Uv1+WtRczEHsV4W73ShlYzlpHrop7vbrJ+xgDd07VDZa/8af+1ztRvr2WtfBBK6GzDVnnW66ow
txKv/CipjLm0Ccjlire9rS9/jfW/pVrwRH66ykqQMVWQg2TivTmO9r3plLbGVViwSwS0JVprnHv7
nlRZsprp9q1lJR27YT+Vh9/fzbc7TO4msgrL1F1GEuSG9Vz+qhZoTUO8uAXXni3LCJ3EPHfKckFA
aIrOI9XCDpPkXyvR337dXzxAJk+HYLlVWEOr9sdLGlaUkUBKaNUUtSlWPdXg9maLzyEt+YP24Bd3
lvqx4/I6QI7UXF6T19/O85KmmxTKxkrfpFc62V20jKr0EFlOfsJ7/2hhCHEX6m6F+C6W/Nvv+cJ2
eTN6eANXjpcG3YCZ/ser21hGuDbWZc+lnkXWnxpCEYZXMSbuvpy0LjB03Hju2llNMyAguBKVQHMR
NYxauce07QYJhuA/3JRf3X/qzUBlGdgknaw37dUjXzQYfuinKaSahbe1W0xnyCCaTZwO7fb3o+tX
t4BGPA5pC3YRs9g6/F5dS2uzKS3MNNmOsVef6jGynhLY8I8gvqz7doT2hW/Cb9Ssotd7Vgid8sE8
ZmHazu12wdB3nWOXXja//1g/bT8Z9WswDSNDQ/1GE+THj9UPnRlbpLVsF2JgsWYU2FFmVbp1gBuF
NBfg7e5dEUvtvfFf7J1Hc9zW2ue/yq1ZzSygAnAQlwOgE4NIiiIleYOigpFzxqefHyjruhuk2aW7
mnfmtau8kdUHODjhCf/QzwLq0TCFLm7VICBx670Y1EH61Bkjf2tS0KBpMMiik5eXqJ53WMPkwvS9
Ngu8pra0qyiQvmYJ0sRhGBLGykOoHqAV5p8MOUuKM6/23Jk4XXR0EdCHYjsvWeMi6X0844lZhJQ5
+bp1aCZbHSPYS9OOYYQ0hYwDl1+E8p+jX+B8jKXz6Alomxi0Tb0KT4Jc3KnHcLrGfJAicNmX9ifE
runQggehlaqgVLB5+1M8S/asnhd4q4amD5U/AIKrTeJbXYeKgeFvhiTXL/PRF7lb5DT5MtzTLmMs
9j7QwlYKNBm14CEUxDNhlloXeTDDZosquXtMYwjMTgwkO3EggOCaoIkW6+ER50ZnSBp0uwcMdZwW
3kTljhChkRfQgvuymIdbfiG8q2F4RUA/RvMyChP9Fo/g9EMEozxI822APmmLtEGr7aqwUS8Qv9E/
RIZvUQJvQIS/PSEvrxxE0mUyNhN4J9Ww1Y4Rvd7rgQB8Avu2f0jLSd6h8aGfuXJeH2WpgVIutlAu
PF0llIZiX0IRYmMHVuMN6vQDmQrrzEG//Mjpp1303nkXOlsoAGurV8H0MJorffA3ymC0nh7P5uda
FRkk3pyAt6eg3pVD7U51rp651dainkT8+LMt4C2gsKhgrWexDo1ICmNhb5K6wF8OpoIZoqZXGKiL
xKie2LUu0duTJUwNB+D88iTP+2LMSt0F9mDehm2bfQyhvH2PG/+KnkHjqTiGtFC+0vqjr8bSJaAE
8XGWoCgtAg7hBynJs29Ivms3ADPi27FLzsk4vTKfALY02qFkLajdrQ7umIbMFKmNvel1ESfUrBN0
kBN0zusmd2iK4KQXPkpWbp75ji9vUZv25FL3Ap4G8ng17liKaipL2d6EpQ0CarDse5S5PzRJy5Fu
jt2WBfYeV51wZ6Orc2bw1z6lorClaA3IArGI5To7ukIS1O8lTYb/BFit28E8Dl1fyhEKkEpzFydV
f5NKWYGGANhRCQcoj7Zusp1TWdxiXzhtqtx6TEy/wPMbkriGwgw8SxPfm0JD/bgZKpeSueqVcvkj
QNvA6bL6Cac6/32r4j749uZ+0ddmXbIbOJ0pIQJ5WIP8gnFU+rA3zU0VqOaHORHoN2t2dBlmrUKK
NpjlHsEM1YtaX/NSvbIPaKGD2mgl6eE/eBS4zyqpLOkxiO3TeR1zZC2jpGA11diil3JXP0GADuht
dM3BmhXpxgxn2am0gHSwqSkDTuaVIur2w5kHUV8eE6Qx6C6CR6ARvl5eNl8zHRBz3/RVfZV36gFw
oXwAKBlh0GG3IPEM7A9FQBNN0vYIHts7xI5Tr4zUc07ir6x0FL8pR1EcQxhwfRmFQvUziYBhUzWF
eKCJa12jiTRcNkpe4WoSmADblCcbI+hLyWyqM6iHVw5ldBepr3GDA6F/3glHK72o/BY+MaOPsLuv
fVi7W5FBwnie79/KrP+xLHpcFX3bPfv/xgLqco39O5X8hwLqY5R/ww77uYTahj/+9dMaMcp/NCc1
pOWnftWQyMOxwgZVyvLElGFRnf9VS1XesfjUZQ/9zLX5pL9qSOLd4qmNmD5SDwsU699puEJt1hLc
iMB8weGS3v9OGv4c0B3fssv1RpmR7JSrfBGTO93Hvo0AizQ3iaf0OboaQ7agugwb4rlb2jhhO3GT
qA+odCWf7JAYClRRaN32bdo8yIjwyIOaASpEeGdLqt/Eu1iR7Oup0/dY9oG/IVOSvbJFeCAf6ChK
+hQ+LkzyadOhbwg9Tz2Dyn/G6K5fiNoGBblFkBva1OkLoSvALQDMC9mCpvGCie6SVi7qO/RTXX1q
cHJuAEU18Dc9eSrSa1E32l1nlcku5Ox07MrGtziIaI/qD6MpTVvYoLgNh8pDYgT6xscGdw+Dstkf
rabbn094XJhYp9J8CG3p1tBA15fAW5w+NyQqWZemJPEmgYV2OyBlFgzZ4zDn4FeyCn6n3wxnbkdl
+bqrydKej03YPaDG14cnssU2lFc19rBIUx+SeHqEkZqhn4PnbmESi+hBuRnVRngpLatt2eX2mVPr
BX9leW8AfEuSawBpXGOlzIrsyOx5hDKvzY0BC9WZNCX/PCooPKREXtdyY6Fnh0vyTpFiaZNM6pJy
tBB38Hu7DCNK4aJMvpXZIDmxkOQzk/SKqyczw5lKAYcyxwtwH4KCUtblJpMkHkHddn3h1hJN8Ra7
ZsSGqroA/HpjNAjUyOOFmhlXqfiOpDRyFJmb+Lo3qTspyHYEGujiWZ4wc0/YaGShbaB9gjzMBSlt
I/u+7rQzEcMaF8HkGhaWnaTOkAeR3z9dVFWIEUOmordFiUtB27rG8TknlrWTeYDxOZeHtxfxC0ym
raLkKSCK4W0AJs1YDWjpPQAdW4mJlNg5g5VeRnn1bVDmYF9gp71JM1SH1U58RaEJQ/oiGxFjVezN
wofetX5/Tsb25QTwPCyrxXtAQQV5FaZ0tlWncsfz2PXYL3hz1c3CodxzwBbeJHWN9/vX43+5Psnb
cvhOHbVgV97kGHKu/LrutHestKXvgQSqqdDk/vu6Q/+efAqj4AUn+3xz/fu6s97BXSNJEGCvEai2
6Kb8ah0ihI3bFv1k+o3Lhfhb9916PSyYYYSwF8QSYvtkyqcbYprruhwbULKNVqMog5WmmzeGAyK/
S6c/394My28dH67LWJZJ8Rd2JCyG5Z2OUw8ZvYu0b6DKtChmOnMQxBujkhHYDJvHt0d6NvF4MRT3
Ha0qjcr9ugY8zriD+RGvNQ8hGmj2ZW895tk4eMqkJdusRlJt7PuDkfiS5w/l58kcQc7Jt2EUFH9k
4k/QP8g6QH+QMtlDyqfx8ZcXIlHdXhPZJox/bpN/LG6uL7tn6DZXNNNCdZz2xOnUxFad6cOwAHQn
ETlzU1G4Gwr0zQYqmqXiTx5sUG3z9iw9o7BPZolKIisM006dWjW4tNNRU/pdaTdlIFdjFDKsqrgD
yfNnqtoLiqW+HvxwMe8aiuswkkZ3FMpGmwz7uqdJluOD4FVl7EWRdRdipeWyll3RAM8Kquuyfxyl
ZNhGijK5UEJptM3w6/Usr1zUa/6YdAMxk7K4H2rjbuzR6m01SWAOMmv4vFnhRjejHXKJoednWLMp
pT+5dY1rZsb12xRl+qlZfGKQ6jwTLb0C2aDZAzrkJ4HX0FdrFP4HenpJi3e61Y0euki6i67W9zxF
uiQiFQXEHXzO2haxIioZsm9fpPUik1kGxu7tr/Pi6oBVTj0Z4z0CW0QJl4PjeLtMBWKIGTVDT7aB
snFZNN5UUiCLM4t7E00HJ02pIkSql4SKBtsJ2aRJq7G5qz4NvVGfCUxenBSrx1mdFLbWocPXF6Aa
F9O1QFSB14vapsD8CI3lHINgebnV0iT8I5g3wavboGhOXz4aA7REe9vyKhTYHHtoAaKWxrmG1HOB
4MUwHKJLQURDm3w1x5kGDEuJettLEW4j7LBhQasNNUmkOkZLXJQhRQtfAZ1tlmBrkSwL9X1jpDI2
dGYDRjWDz6uCmkr7PW4630XeNU5vX3OH+9fzIAPWEt3Wz8FHl0W0k9ClpNAEyMzu34s56t0qtB9q
XblBk0K7LI208sg9SqcKwhhJm7LYlEPsTEbWvgcbZylRd6gCIF1+SGUmk8ydKicI73UW2DQ0a1wz
9Z8kOf6e5MOXIJCrKyvFWtaGMYhTJy5WNsdJgpYacseOZVQK4ooNtfYQbHeCTIuL5tO5kvSr6xjj
Z9oDFJ4olq8WTjim1WAkqe2ZaTptQDoXMerRCNkVe3TUP4Z9WFwqcmjQsA8lB4WmqZ/oHPTJhdqm
X9/eVEt4s/7enHU05ghfwcosi/yoJmDaZddaiGF5JqZBjmgw2UUHSHbkb/aA4M/QOGWI/sp/MCiF
CJuuIFigtca6PA+obwcMmgckiq2NL3PfOlpdXc9RTcMKV0MniL+8PeirJxlFD5jSNJNhZC11oqNX
zQcgHH1Fztno3aEBsrFBsS7ZLUKdRS/ZrtR0f5iL6nVfmID+k+gSuci91UjhmddXXtz7nBzsLoIg
8n0djNTpk/itPhclKmZeUA/g5DMZpWAZMG+IbqwrV2HpzpQJ3CoY6wsEvkevalpro5rS+5KA5MIC
q1p0FBzHOj6TYz4TxNbrgWXJ5UcmQ/1gtR4SyoEBh4/l2dkXYVbpTTq9nxJ8Ngdju6i9s3fkcldo
4gDxcjb86VpDfNvp9QhF8AwfrSTgelJklI1UcKhFaX9pMgGytQkzNxYfoOc1btjE9g5hJH4NxLZr
AuyFPIFYZHxdWYO1ga3xZYwmL7CRrjOSJ0PubVg6rA64YskQ7+3B9x0hBTlwT7QqEc4vncEIn8g3
ZCecpy1awfOVGdxUSIu4GNWp6GY1lwhhdd6QSVCumWjUoWMPXzrTg4ICSa9KgZxoZ5qhr10SJgg0
Ql0QV8zQ6acG8FLmnW9a3hDbvSc6CRQMZK82eohUtf4Zv/x36e1/PDOx/7n05lI8/vZUnFTYFuDG
r5TDeke/0uJaw1qObbfgXH9V2Ox3CrUgymuA9f/KK35V2FQ8t0hVaOSq1GzJCv5OOQDBcF4uRPCF
UEdt+3dUTZaD53jPAfSiLA0kkn+A/K5T0CmSNSnE59WbTWT1nGyolY1pBNR/+7KW92goG15hmPm2
LDXDzWf5y0xF5pIo0STamCt/dgKj8mgvkyfjjCLuIspx7qwATnC0oclDV0PG9j5Q+nqr5b4dOn1c
mHsltFFqyBWX8L6XowOFJF9HUBRx/TCL8HWhTXTdhhGSVWaCXnE0f7G0qq64NYfG3MjN7KEbW+7t
BvTbPhC1H3sxzLoQ6g9srxEXhYu3z/D1buIzLdEfHoUmLRvm7HQ3ocYb2mleYE7o9+DO/VvSswcN
rDYaJslfxoj/vZvYTUzcP++m+6evT6dbif/911YS76gFL9tI6OwKEvG/txJ/tGTt4FH4Nvpzf+HX
VkIGSF/Uqeg6gBgmhP97K/FHS92FG5k4BP8Q83f20otiIbAzUBe84HPJkNVyukKUuDTM2bfYSy22
o9oU7UWQTp4BhYHrZ/jWBMrBN+N6gwThHco4N2y+fIOy93Wa9+o12SEsRYGKffsz/Pit1fRfru6z
tCLeWCcLYHzTNe1TG3XN6YrhL/5aMeo7qhvgY5+tewBkn6wYZHjlBSMD+mupBf3d3jDxbdeXSON5
dSg2P/ir3gOKnNWEpBn/B36JWMz8xun7AquzlHvo4XNBU7ylC7M6U2CHTglSl4pXVr7pTqbvauNT
MAbtPre7HmlIUnq4qHX0iaBhoegY96oeeKpGISRGKgPGn/ZZGax468/m1yCljlunza0yyEjrFpjL
UibHQsgMNmZQ3BW4ibRxPLnPE///9OoSuE9S9jmzvq6fnur2R368uv76i7/Wl3jHSuDwAHXERc3l
cHwiKQJ2C7YFCBWgP8Z98utEst6hkABDALgD0IGlSfbv9cUfySxWWXv2p6ZN+hvL67UDCSwY6mdk
06DB1wjsyi9jLSl04emoCrn0mkk2sDYhiY2wOnFjX9kkRf9HGwAu8ov8Y5dPA+WnQHOTNMKAsUub
3SyZLMQEXMnRdN7+DDGOO0rPMJXjyIPTkgMb5C89AFQF1z36AVcjzD164ZXJMDht0+d7vZYvqXR+
JXCVNoCv/5Ba2hhhOt+WZY2Kg9k5Wlo8TrM8HUyEWFKALnVpPShKjSx6OTgQLK/Jr1PC7xSuXwed
M8+s23n2G88czHSjJ31F8UrEWy/Ay8e1rZm6XgIOtBnhzKIgb1i4VErlPAEhlC8BE6Xe/wfbBUIY
6/eN7fJM4PnpTfuv/7mtn2hE/6+TffPzF37tG85loihCX5wf+c+ycn8FxeLdspmItMA4UadfGl5/
7xsFsyxIDSBr2XZHFznbhnPZwggKSOZzZPAb++ZF/dcANwYEnfov1VCh8wTHyXqC/DUuPbLwCGVD
Al/qeUi3X+ZlTeEmU3cij8Yzu+GlbgVj2oyIUt7ChVuXOoU+28qIGLYXN/OwN5tNVtP2VrFjd0Ux
okYNIBAZ99itDbxzy5bC1ZhurZongRii7do/IzlA5SKZbc/S6JLKEQKwdX5Fi1vfHn3aV7bus0rY
euuSUHJICVppiL2cTpBqtSaRvhBeU5iPQTIn1O+t9MqywmucEVBuBYRYsS+NZYOa1V6Wp3wXjz5q
Fo0lO7okcL9BWt2phPU1iaqPJlw8t8RYKDMr2Rmx8PJQyq68GDuZBCbwdoRRvwtC84LixuhoEtIA
+pBbmFjB6C1BAyja98yo+7sq1w+WHF/WtBVFFH3PfGSweKiSirp/sbjS/Ad573+12Mp6M7Ta1j/y
b+G/7osODEmdP6NJ/nfePtXf2ujbv67WGp7Lj/3c1iZxE1BI8lUY6Moi1PlrVwv7ZxIMyoLyuQnJ
9N+bWlIUdD8J2rn3ECTBcJY79K9oS9JsCB+w+RZkGSvtdy7D001NexX9EVgjtPHAp0CJWrVX4mga
22IOQlcAEf8IOC3BtUMxnnpZ87ep6GtnbhP55+L4x07SMy7i753CqOTn9LzoGDA8kR7n3PFRgk2C
n44awhpp0nlV917Rr1Lzaw0BPv4ADgTC9F2jwtSON1lRY4yUekr8scrvtcX2bPjS6QNEYPmQ1V9r
tdr2ioQM2l71D6k5HrKQnhkq39iR9n7sDlrgRvGVan+sFAvxj8RZlCXppW+0BkOoLt/1i4eFXG3i
coc7kNuaf8Gv/vF1FzLaUTXh5euuDgZRV5DYVV7XvLeuo/eV0zmZg7f8FlDCTbkRd+kjfiBYKjj2
4e0z6dzIqzMbRqIk+xB2Xd/okHEfhxu/xpUwBiIZ/dmN+kFr/nx7xFV09fJlSSCOvy3a3GOWCYYs
D81mW222rVc5sN23+s7fFweK2dv7t4d8sYZPV5NYreEJI5SlwBy74QG9uJvZ1bbDmcbSq0OQE6Pa
DEAbga3Tl1K6Hk80lSrlaH6bLYT/9dugqtCkf8zOFcVXfeG/JvBorNVqSfXarPqYsYL3ee6U361d
9VDvx8tiN3zO3wc/ggv1Rosc7TK/C3dB64iPY+wMn96e0xVs9fkpbIJ48i8wPvRtV0+hpTAmFlsB
t0HnQPGsxx5fdSzVpk1Jeyig0Yi5zZnrfpnF1bFwMuZqtWZKbcgtQgxuI5JNH3W7vMVLIhiLzC2S
eXvmDV+OtvCviC4ILeDbCQ7s44XaWBJKB6mSo3yD0mOgpuNdYFv+NplCw0OyXey7qWm3+Vxm15k5
YV0zGdPDVNXdvqlEdVlmTXdj4Mh8I0VW8mNKDO33Vh3Ho0nJZsF48Q2Q7lzNh6JLCuff4qaohxGq
+rLh2XbkXwppQoMPgR/PD2r9zJGxJNdHH0Fd2OMoD5D8L/gjkNOn0yIrmZ0qAKJAz+mohFpBvSXu
jPZvz/5yChyNIuC/UmEA6gRgnxtuoZ0fT346DX0cWaDycMpQElctDKw1YiPXP9ayXN6gvG9e1pky
IZ9UG2hLyDQ2Prz9COsljsE6Eutg2JDDRokL1tbpM7SVOiy6CMpe7QzsXDF5umzQbtl0Kvwoa4iU
rVCN5LLS5dibAhW72mSMPzQIqZ7pSKxOFzoRUNbQgkcGByInhbrTB8Elq6UXEpTbVhjzIrJaYXNT
VQettn6IyBz2OHTFZ+7gVe9tIeIzHvklaEvA4GiDnQ6Km0bc4jPJoNOY3ZdZJ2+jzk4eTDVO9qEQ
NT44IXoQGl1BAyrHJEYnEg3GFLDnSs3plCQ/Iwi9gjYuz0TSi07tIjeAkOE6gu6x8iswP6u2Ie0w
EJRTcumbGEpUyBlvZd/6ngzphY0RrqsEU++1dmXcnVkUZEvHC3Ph4SxC5iQbHAooFK6mRZ99jHHq
atwa+ClSpR8WyxXk5+SCXmARfshRaxtoZvUaFk4aJjyuQZX/avFQfDLlrDC2CAHMHJFj5X8982zL
OjjaNDwbSGSWiobMAP8upZrjTaMFQyP1ldpvpUgM43Y27PlDnKfRPteb7IOpo/DmyFpfYugTICDW
ZpFueakpJmCEdR3f4vubKQgkmFKxwQVnpuElguhnIv/P0c76KdlJS/0OkBCfk4R0dR1TcWkpKiBr
ygHgX41pnVGLS3zsQFBKgk+ubBOhoPhsBlQn2jFH3lM3sD5tbfSz0FyebT/ZhhHYXip+59oVL5b9
8nTwzpAaJHqmKr58/6OWcwKb3uzIvPe5P5mIQySW5bQY4m71LJjQagvMi0Lxxb6I6n5ngXnaxIGl
uKGGGZ9sTsOZW+i1yWLdP4uvoGO/xpCUlWjbMpCNfayZlWuPQbVtuwZeaJ78BXP8xw/zylBLEYBT
nWqAqZikIcdvLrd6F2VtYO7tOfgh13PrDZiqbTJgtGfu8RWcAibDUkDWgJOC14MuviZVKNi2jpWe
+HusqL9NdhSjqamEniog+RltLh6GWhN/xBVeSUab1F4S1zVk4BgjYSQBXXMA5vX23llVEn4+kqmq
uMGAS3wpjzoIjjGAMf7eb9v4+5gK7c7u9IMcpBJdiKTYxWFUXKYh0IdcqtUHZRrQzo3ndourVYbS
noTij4HgMVzexaA8b8rLdp6tLTXB6kPFPbxRemQQ337sl99MIS0kOzN1Eiao4qffLF0UJNUm8vdd
b85XUYQK+thV8h6btLPSrMv3Pz5d+GgL5Bj8L0cgRfclMDjaGe3kt1EcGva+0YsKpa3ctLZGHXR7
+rGljuVaG/yBRVPzI/SF2KoxdHX8ccocxmmAEvPbL76SkH/+XtStZJClFK+4hVdPMxldkjRQFPZ5
M1SfigHJQG3Um7sSeaQEXW8t7J0I193WbfVe+p6ztTB40jDdnS1ZarbtHLcPGG7r2EsNUlPt5r4r
NppeNpUTitROtn3bi6sOyYKnTMfvbg+ObsFRmDqlEaXQs/u33+jF5bbM76J7S4EP1CcgytX8hnnV
Bwlv5Lehuc26yXRFHc6UgZp2o2fQTnH9Q69LUottW8+oKqtmt3v7IV5ZT6TbFrwBFE51hOdXz+BP
yZh27ILKmtptVKYz6W+3aANDhH57qCU4XS0nYjugwVQxWCHrKntaxbEcD7K0j7sSeW/Rhx49gWRr
dYoE2Yrq4VDIn3Aob86cPq8ObC3MMmqhlBpW55xABQ3SbyOhaxwFXlFmqiuqWdkoSZl7+JvJm6xq
y5vJiNMzyMxVRrEce0v8BhBIpVUB1f50dtnJTRyMUXAAh4jEZNnIjt9N8m3eaNjBjd2Xt2d4HTau
h1t9zBH/dxnR0OBgjJG1h9SsHzrZSLcTsZ3X637nFQq+cG8P+soKIlClOwFZDiVZbbWKM9FzhaB9
emgD5OzbRvpk5rH+HjfR8sxIr74evHaE/cFgkIOezmYfqmoLfoLXIyXBmRpXXgywvphz718InOLu
dXk+I5T78gNy/C2AdRIgqlPrQyfRJguFCl4uVMthx9x+FFlhorhuaduk06ozh9wSS55uEYZbtiH1
fvKMNftPEkONyiqyreOcdE98Mby4le6+jOa0cgYdzXqr9k1ysNl2Cik887Iv55cuEy5R1B4pMTL8
6fyOcxrbWcX8itDKD5IVIbqv9uP72lwCSOiwODfM2Rm4yDrpYo+wN2AMLTE+HJcXBcfYSgFcW8HB
CspxdEK166gxSrrAcb3wxz/z3Aoe1Na3poOl+spFOrGZKf/lwRfsvs8VAcTykqtPgAwLLKGlbg8c
bJVic06PuPPaNgci5JJBa7I9fJPOBZ3QuNoUU4vIa91TU0k/2E08XSj4dGxLv7Z3vokrW9+n/l2W
YFTeoliwZ893FyhgTJ+zBdHQ4BmC+DHahJEfl7epZnUHM0+SQ5pPo5eSgR3aKchuFTQQrttJpBey
QIElHvrqYpys1I3oKZwJKV5+dg5FNECW9Apghr46pAYtKuoZyMh+7EKvVt/Pteq0+ue8eh+hCPH2
YfHKWEvYQnhLNgBTbBW+4FSIXwaSjIcoMsNrLCk/m0ogXyqlMTh2mX5sZqwK3h7ylWsWtgD9KXQ+
YOVx254u6yhVUShq7eCAgfL3UhHB3mjD0VmOq5tZ7pp9Z/q2k9qoOFqtMK+wS/XPTPHLY4RH4A5Y
ABQAItbhbxEBfJ9VKTgkVtE7mC09SR1QdGOa1Y0xJOdw6C+PZNqCTC5MKRqAMHVO3xj/xlyUqHUc
FlmZC0WKAO2idn2VTtM5Z5+XJ9bSMFgQQwu7B3ba6VBTO3Wo5efhYbSMC+zlayc2M9PTNCTKGmaT
SN737w15MLxKG+LtmW/7MkRdKlOcWoZOXY1SwenwMP6E1M9SdCiLwnLzKbKAmotwU9iidlnv875B
Zvdr06cgiQt/vskL6VNk9KZ9ZmG//MJIuC04cRQSKQJZy8I/ipXNWIL5lFjRAbZv7SkYfXzp0kFc
91kJ+HUay/bMq7/8xsuAi0An+EfqEsuHORoQyPHQzBTCDsDrUVq1teYyT8PP1VAa+7cn+bWRYHQQ
sS36CxzWpyMlyLNIebW82mDbIJxHsSc7qRwxy+2Z+uYrq2mZQootFBoxq1odRXYtsP8w0/iQFk1/
AdLxY4pXz2XVlOXW4PIB6C5nByA7dEyKITpTdXvtG9JaA2G/EC6N5zr80ZSWSoFeh1XGh7wZ083o
V8W28nnRsRCHuTebM8M9Cx+dXjVQdlii6AxojLk+mDhmKlpORXyQZoFBu2GOG8x1og3ZSbTPmtx/
35V9fAHVA8XtMpLcsZ/0j8iS9E7V1TkK6p3vxF0UfZU7rHXbBLzohNaxR3SLlk5kl4dCIlyYw8ra
tXIc7PDyGa/9WbLAsuv6k963d2AI64e3F8wrJy4vxkFLr3KpT61bBUGCJHGXN/GB1mcMqttQvL6j
uIMJCYYuXXhpDZ04DGPbARQwsg04cvlMrLji+y7pIj1FiAucCVAEEf46XbWNNHSKNUXJYfSVajNS
4fZKdRSWUzTKI0ji+EaqJj5uOBbaXjel9krNdeszevyLfnZd7MxCCZ1uyOZNg5KMA7V1cKGOwzaQ
hH0laUHpmcTZF7lC4kljvrtDcx8FJQmXWdyOhyfBr2emyHeNMctnEouX9yhvp5sE/Bw6CzLo9O2q
5VQJwzE+DIoWb9tSyTdzNYUbKQ2ABDR+hRN0Pj29/V1fOwieCdS0SRY06PLnR/tDU2Kp1ymWHCoD
6yC5GAsqvwNW2rV+Th/ula1IHR64E8qphAnPPcWjoaKgge7b1qyghfIc+XJwyQJKt6oYx10SD+mZ
wHs5WFZbETorW5C7F2LpWkDBLmq4KCgfHBRw0ghiQbUM9ao+syiX2+jFKOC5OLnp+nPOnE6gNJtg
N4I5PviD0e9j3QpdSLuD26QYiLVybr+X1KHw2D3+mSj71fejpI9qAseNYS/zfTSfbRD3ZQxU5NAo
VnetKFLxOBR2ffv2Anntq9GVIphnXXKiraK7KejwXtOlGHcyW9kUgexfT1Mv7SVTSu4Mvyl//9Ll
qAYwQM5CKWXtpASTBNmejvnsI1ivVlNsVaMLXFpkmmOh+/X227329Yg1aH0SWdEHW8UaCUCewDYZ
zWyU7DIcusRr9Xzej8ns1sp0bVTj50AKzlHRXp1U+mHscpAZ5KKnn86mBYQmsB4fwhJ1pTg2q22g
4CEQ4H9xbUayfvf2a746nsEJyHCYka4bcW2VazbqhMlBL5XUofOVX/kxnw5r4GzX4xB8Zuu9cucv
hF54jMvVS5h8+n4iTwsrqkiBKHxK7qB08X5siB7R/TGxGdIKjAeVgqKrHe6pHoVnQo5XDrUFVkmi
t9SAX8j9xH5udPgOJIeSd6M6o4/vx7j+Y6QD+PtxFCOxdFCOh1S2rn+F9LDtpArTg9LHPhbddr2v
kdx1TDNLzmz3125ghDgWrgp1/QVAejqpU9yPStMSWoRyG35NIKAcJlhUWL7H1SEyuvIQjLl1PRSz
7xISNZ/1HoejtxfSK50VMExQ9J85VSZI3dOHwFJP5D4uKAdZwotdNhpsIYXkbxAfnreh2SsbNBeV
PWs/cOM8LNwA4RCWgQ9dBZ3h3duPAy+I8U6PXzRH6fAK8l0qVetiDmRt5J6qWdpHcaUoTmuGxZ9Z
qyk3JibzuDBqPqa6bZlo39M69audofnD1VgN+pemLUeqzYZyb+RwzNuxxs1eQVzwUwzs90IfevE4
aUMiI1DeprezRc0P/5kQj0i1D/qDlXzp2/wDbLLupivnztrS88x++BES4Ru1HPUvYyAai2Mk9sgf
HSUs5w9qp6TvczR6Nj5BxYdM08pbSYQxEdWQtbSmdHlKnUojPMUm2IBSGwWDkhCX563XGzkgJ9qR
1ugNkmjybU3HNkU2B6xyF1clkY+eZDENrsZiUL1NvxVixpwxi7hxs7EbvlrwjK9xKgk/adJshG6Z
hfShjUH4TteZNOnDrshUL8gr40qulfJ6rNQWOCGA+89qw2lY18Fo7Og88mzTGHQJojBhs1Es336q
pqJ5zKjzmJ6iQ+LEeaWV7lseG2ow/pWKN0eZ8iWT8+C+G4sIG4rWSFBZkdvoXtKLUtrRfbNGZ+6C
wkmVWL8arBLQRfA5tjsQXX3Z2o0zprnyuWqjfNyrE23Y95Tch6+VbKXYj/qGcKgXx4oXYPYF16qc
zZtsjIA3D2HQXVoUeXI364jEqNZqoE2hGEyfrKRPvpqh2rcbg/vmi1aYQ+BlrTF9sZXWMC/ohGs4
1/aR+R6ANJTHJPLtQy2ZSL0Dqs5hw/fdexxmGtuxsyHPnLqKan8Hu9jCYiwb+YhpAeBHMjr/2h6N
+t5PBgXPHWAQymaU/NlyItRsuPCkeFI8KbLn+0yL6KJ2fmElm6Q1+9lNwz5/yEQ5FjtIru0eR9vi
w1AnxmEOdcpNsYGlia6XH0yLiJfDr6IFYfZ9v/i7VmBocbaAsD93ykfZ50zZ1ynuu7Ncy7cGn17D
03JMcseQpGSE7z3I4a4EXrvvjEpMrp9N6OQUg3mjGTgq7lrN9HsnGKq28gpVhuOd6Jn8PcT8CfDS
PMuWp3ZB+Vkdyv5r0CSxDQrPrGKnqeXyi9Cj4oetpe09GODuaZYjZWQ1j3Te2qnkIYIhvonbYPHj
mHT9q94ONVKnI1odrgq0Z2AdhqAAR72+7yoydcfyASRiLa0bT00TThmmZmHxhM3MEG8kKP6f1cSM
sT4bMqSJrKiEjRotv5PGWJjM4IQ0MuJC+VqkWFXt7CYJ72g3YWmTJwWWmAmZjWe3ofYYwYO6yKsp
Htw0UjrfhRTbo8ygavkf9kCJFbeCCHERDBHwNxVqKi5C7o8CREU1CdZGIvSNxrX82ZyyEAoyhPDE
0YD69m4nh9D4urybJhwvo044w4RgiRPFRnqbiby5hbg+5SD94KhzDtSIko/ZJ0nE2iErbDV25BB4
p5P7fXOwh1E8zknef4cJiyJYFAV94CpR4jdQGxQLbSRfksCWhWn3pR5kO8GYSjR/BLH4P9ydSW/l
uJat/8ub80J9M6jB0+l83EXY4ehyImR0pERKosRO1K+vdeLlRdnKNIwrvFGNEkiEaZriZrO59rf6
CeRC2AwdUV5Rf3et0Z+cF5nfoeBsTEBeEFG9Q79Zt2fQnSbIJyd+PCNS9ScUP3b3wl2orfARnaHv
hJXwYxssMe7esrxcd/tpfs8SJ58aJaFRjgxm7dFMXfQTpoDpj6DG7adaJPXvp3ZiBKqCVvdA79oU
s7wB9xkrOAxFlzReLOaap386pN2WHaaexauI1fzWtnz+Zuuefct96KIqsNCdVPUUXGqCIRd/9Mrh
nVfBmd3d4HoUPwmTz+BcOYpEuctUgIpQu8wMXwBMfDzfi4cuGPX3VLZ4GG4+B0uamKOEyabCjcbQ
5MzzSQKsRty47y4wp30NwRtMkuwMCT3mwsDeS5YAuh+iRvpqiBb4y6LUPc/3eMMiD2aJM2CS22V6
VA0cYcvClt8cBvOJduq2S8vPuDu2qJ822G12Gqs7VLG9uUW5F8o2Wkzgr9JY2VRYrsovoHGTBTfc
yCe7DpacC0zlTNTAIq9pnlqwF7/ycGSf0DzK/5GYwndauK+vF2rLHIUyCJYKmZ3h15DUkalCTbqP
HaSRH40So8IfJeasCj2cDQDjID2t6h6HkYqp1FPsWXH6WHgznMQso1sx8gRzGwTiruqNJtOhcOVE
qzGta0wmhid2zAldAjcxwNpDM84PQMhC7p/mOGAtnbJ5NY9Ms52BkGmoeOlgLxQUc3nWqDv/ai1V
J0edLeAGIrtwN1DibjCZUeGfxzK3+944KffZoEH2EvGg77VBiFe+z4av3QiLQokTotnhzWi2VcaQ
eN5FhHeX+hoKPWg02vALYWlxV+D18a+n1P/VpWSXh5/XC2P+70RBZGx6pCQu/9X+/OO//s/lR/6q
hEnjfyFFg3cDvBYB/ISql39r5kke/wt6wQte+JJkv6g3/0c0H4X/uqCNUYeIp8BL8Th+7N+i+TT9
1wUhhGsEWH1Q8P5nRWQvb9gE2QpkKlCAvjrkJiMeqYaaCZgJm8+wkftWm0/PBuL9/zugPq8Ae6Xl
tfBMpDTQMHoWhzADhQ4FLAscrbc1vbrKNovXyQjZxMGX+Xucyd+L8E3O7WvdXt3nJJCQfc1rfghc
DBeBFJy/GjvBflvPL7fXZ4mMGlgMJaCuhbYGBimAczd/ARpeVUW91u9VdmuAOAEvbCE/LHNvr5c+
MHvBfflhW78vv/VZv6N6WhzOa+IA2jUOk0m77DNwA7c1vsq75J7lDvU+HNaXPLuiqFFxAS/euM69
Ni6rq+RSqCYZ80AcYoXtkEJ0NNE3bsavNY1wfz4oGF4pUZfMD4qq6F6lvfket03wl+3Rf/xFV6GZ
jw4MH9GLQwss1g0sSMO7uiBvSFRf6fvaBS7VeYKkO/rOou+jpJfU8LbgXHPZ6yyr57yNxEG0ONbK
QqCOqxMbG19FZ2MVV7iv8EMjx3c1LqdXqZyD46Z5uJaCQP05SBWi5mzyXnxfpo6eVRu9VcLy2oiv
AjSBp8w8WIWKti+L3MVvJRNfa/by/59FZl2kkW9aNOsUrhET7Cp2CcRB20ZkFZk9CJU4umGWgGMD
s2McKzsc7jZ+y1VkWh5qiXujOACjjwPW3NQ7V5jxvK3rq+BkvagXCpu/Q1Febjc4/CPh9FYl1GuD
vgrNpesWR/HYj3p7aClBt4W1W671tq7/dtx69kkzSEi6ZUDrsr1V5mmQb6TXXun1WhsC3m+PSksv
gK+zd10t2gpnzjdeBV9rexWYWbywoFxAb4RW7zzwrvuToSL9j03f8rcBx7MBGbNCqdnFLfy3M/4H
impwki0VnhC3Nb+KzKULmrFJcBepVXOxU0mufEjm07bGV/EpBm8gEcHAREIM+zrtYZydvSkvfW3Y
VwHaogxE921X7ydgrILE7SL7Y1u/V9EJ86MRCmJULCqTqCo1yY8Y6Y9tba9iE1VQLdB/uGYUuD92
s/yDha3b2PYqNEP4Io24ebeHC/WzaoDI7vLuLSnfK8O9Vrdrm2s/Teg4h6c5mGNtJVr+sGlQ1iIb
W7C+i6AZP7RoNoj7j6rr3m9rehWc/XxxaunR9ASfvTNkLdfBNOfbomctA+bCs2RSaLwDPjFN91Oy
sdersJxVolAxhYa9cDsWYfHO8jbcNk2iVVgquGz4IGOYJiOK5RQLkkNW+o/bxnsVlaImsuemA2q3
FYk41WHp06/5ALjsttPb+iU2h686mImiPTAY3xfkM5vijV9zFZo+JwbaPbQ8EH+tqUQuXS1P24Zl
FZoyZa2B7B8WzZ37Roi5rVP5lgT1lci8GA0+PwYNQW7mmUE6ZeM5Q/Jt/pik9C2u/2uNr+6bdT82
TVya5kBDdtcTjUtE4NS2XTlcBWdEkcH3I3SDQYPHjrjvv+JCxLZN87UQoZYcNykND/hGc6hvCTL2
Qzdt2/PXZX49QZ6jgRXbQTZfYVN3YCzYdgL67cn2bMMnAUzZ4SDFMOBzUU0SkOaMhMMbKpTXPucq
PPXkKDF4ijrM9E/sFYDiGLzwbJrjvx8Vn/VcFE3oTHf5miIaDgVFehhFuNsunOtKAGebLoooGs91
WrXpKYIac1u3V6Fp0ghHWo9P6Vq9A2nLVSZ7U9f5yniv61JBYk80sxjvrhgDPB7ByYKWxG2bK2u0
IfhYeEMiETtE3oKH4gBPkeCIbDu+Xfypn68rqbXGzgVaHwJ3L7j7iQfYbNugr4vw23qqbcQ6dpgI
fG8h7DnwRdW7TV/0b2onWkB0zTJ2yEb4WkDrpndhN7JtIbQmmkUoo6IBXnOwpIAkK99n8su2bq9i
c0JtgKY0Z4e4wUtN60r7YFHVvLH16OXXpIPrHR8H7EAjSqCnK7G85cv42hxf7ZuTr0s3lmi5IwOe
uOJvs0H6Y9uYrIITKCQvyGWH4MB27pnHo66Zu7stjcPc6+WQyLHAW+0A9cRgSviJLHYPAvhbuvl/
HhWAnl42zpTIOkZGNK5vGwgT7aY9E6r/l+3mEaA2sIVkBz34WynE3fIWpfy1HmcvWw6mYpkLPHse
BgBMaPWWaPa1Zldn2T5xRjE1YR8uZtT/6Ju4ZvttH/DyK5/tOOWo+4IB6H2Il+y6c3exb97QGL3W
6VUsCh8Hbgaq4QALl/aRxepjb3q+aQUBOeFlt+duooCq4hMOIvkwFXdAI24KchQCrVpO4lyjHJcd
Ev9EzaFnGyfdKgxDkUD9ACPPAzQX3z0cXZcl3pZQQhHTyz7rMqOwa8S0m2VtTjX3I7woyrckgK98
yGIVhh0VXAUorzsMA94il2io9xDFb9poUNn7susxNMJ+GHs0Tnv5Z17I8JalC3mrCvK1vq8CUpTA
fbUlmjcjHoAtm0/gGMYb+74KS0l1AAcOnDNTPo2fl3ow2THOIaLbFkFr8SMNAg46E8pFJ9HCBniu
2sJfbQr7tavSYPFSbCFGPwCBcMWE74GXgInBtsZXwTmMKDGBNBXftDvliX+HApBt202xCk7fQgiD
SkWsVn1xxSHTgaZufquu5rW5sopQ3kENlqEG+eB1JP0xp4tXVd6aeeNkXNuXTkHncd/BL5hIstxw
YX7A7DB53DToF+zx84UcwjrYWkCEdEjCpzRXVThve3XEo/Gq5VpELrmsiBErdyyGHCYr8dS/rdur
AM3HAUY1MxoXbrhizR3KmU7bWl5FpygijTwYli1eqPeiIOExYz7fb2v8MoeebZu5X0IYWJv8YKHQ
uTVB0N+OeIg4bGt9tXVmgaS800sGU/SJ7ieb9Gfvxr+ghP/hy2Car8KT9yhlmCadHamV3amc9HKu
IR3bOOyrEM2h8p9D3WAlrJ3dxTn1B5a188aRWccoKRYPMUx25KUyVxNdwuOMy/i2BX1dVhbA+7Sc
IOhEVb7s7ssUJizCt3pb39csW+lCOQ4UI6MNB/EySSG6A+pzU+oN6P+XM7KklgRL2MKThTdglEV1
dp7igr/fNCMvnOLn813WbQ8RSpEe67lBrAYFvWlotvH8suYwDJ5Fs/OABXVl1j+MyRif4T7Dty0x
67o6FBCEQQ3D92MwZsEjCrZwOoJT6MaRWcVqU6AYNU367OhMke1aq4svXWLMtg3vou55Pu5Tt7CZ
G5Edex+1V4Sz+L0dtX7Y9lXXsdp1pYZoOTsOPLoYhPHuzkUp2XZ8WYuDSE/iET7T+KqtKeBPnY3L
HbA7ZFvn1wqhQNUJ8QTNw5gTtYqkCPfAs20TCUFi9XLgcxTlF1kj8VlH9jCSubuVtnCbUp8gob5s
vGgUSs4bfFWkJumBcOjxeWSLbeOermI1vTDreopVLE3m8Skd+ugXG5p8WzStvaGMMnWHMgCAvUoR
7euhRP1f2Yhta+S6HJ9obiep0feYcXLbQQe+CwW4JZvm+5p2NbeeuSal2XHRoJpD7pRVBEjZbStw
uorVttNjXMg6PXYoOzkCuo+jh8jSbffHNfs5gRqrnRLs2rrl0RFkZX1QSbd1uq/21RmAk3oa4OjV
TYk/zUsgrnIa22+bxn0tF7JFL5cUWFJgfgTczEQqdvDGfQux88q5fS0ZyjgEqai7x3xPbXSFA2Sx
WyLPt33VdYVWGU1QaNsgO4bwWr2fdUAqQ1PyuG1kVrE64lAwwMsdK7CO0nfwfP4WAVK7KbcNB4KX
y8xIw7JHdWV6me7w63WwtEuTQWw76K0BWanB2j4ai0NqmryPUAN8l2Yu2zbb11bSxJYuQ1VWdmQq
83sBBsxBLmrY2PV1pIaAGqJKDYt72NNbFFOAjrQM8TaZWfqbjP7scuAVK/RoMd2LTKc7i0L3akhC
XW2bMqtQtXC2NoDvpkdf1A2KQobkNCAHO25rfi0fogEfoSlGJgMp0vAw2tSjzNrKNzbt349N/1OO
9m/FMLgkL+dkr10ZCY6hV8aVh3DgBQyvA1DV6sRUINLFlUiVOnsz3ZQhMPoTb6MnjiP+xpVuDdV0
uC5IMmDvrRfTfgFYVf0Sieu2hdxaa2QSxzrThSmKUhS/nlhKIb2UxRv71+V88E+DtwpoMYpYKeCL
jq0lAEUGZm53bdD1KNA3o9hz66e90I5uO3xeeOzPD58i5VD9GyysDCaYh0ShHgKa1WjbZWtthAS+
0wDvdp8eUXSsdkGqEtDJ0415xd+ko2cxCMwGy9SCy1ZZy/odzrf9Trcq3raAXLxZno8Mu8jq80bk
R5/6DLc4UlzlRbHtNQj1uS9bD3XtGtrimBLoTv6YpcpuHO3906b1428qJIAoLex5U+B1o+gQEVde
TbrJtx0+/6ZDCkbMZIIDXKutF3vS5tNPSYdom4Yq/Y0VefZd5zybXOrRvvI+QqH7kuen2iYws982
OqsNGQU6HMytBBddKvXnIlDN7SIG+0ba9ZUAXiPOoEO0TXaZlSiHRnGZwBq7K8uhfNeh+mZfc7VU
Bu91dFuIrWVKFmn6FpDB/Aj7i/a3X/j94MJ22813DTyAMmEp+hpZKirGsYrahO2QznjT8vqf17q1
SCmbXTYHEucuj7fzjzBTmSqIDJIP2z7zKoBTTBgP+118iMDZGzyt6eMy6W0CK9jQvQxgGIJNfKYp
7netKPJqKjXAZzFeCjauzGu9UoiXZ0Gx9BzHLlo+maJOfk1lMW/7sGvWQwLFj7QRWocAujwUkfwC
1/G3AKuvnNbXgiXex85aIGuOzs7zB9ujAj1RVLwRYK+1vgrfLhpQt0oKfNco1O8t8eEuxy1y211g
LVkCaocw0qv8WGo31Oe6CIcPGlFAtt1+/yZcQiWLDKKuPKaTKasaxT5H4vt825k6XGWq2jExRSKH
8qhUG993ogtuUdSXf9kUUWvpUsLTomesKI+FQvEQMXn5kU7SbTuKrLVLKkD5V2ji8pgnY3uWnnUV
gIl244RfxWtfD6ASkKzEmRC+XuCOd98ZjYefm0ZmLWDykISX1kQY94z4TxBGwXiptbR73Nb86kQN
f3NeNrkvj4RHo96ni8j4rqxLvy1ZtdYwTZx1M2j89XFAdXEV9F32PoeUadtD/lrF1MX13Nqpr48+
nKJ9kykLKZN8C/b9ynKwljENQdZmKh9q5EtSaKSQeK9cHNv9tpG//NZnZxGUrZcDqtvLY8w1sgId
6L4AYJQbv+sqXClHPSgUMDWS4v30KNuc3aMYeFtJHjjoL/veCdQr0YuPAMA6MHABDfRe9ybZqBlY
kxEbVpddwWx9HIcgOJCYACvdd/rbtoFfxesUK9CWop4cGwfRXmZb8Oot3g+3tP438/d8Loe6TRQ5
srILP2bxIPbSMfVjW+urcF0kB3tVd+QIQsR8MMi7nZwm4aY1HgCc1WcFrL1VpaiPVIEmTybP3+cx
j79v6/tqd/UzLD8uj2SwwhLRHQvJ+MQ6uINsa311u10CBoqI8eRoRzt/iWbKrwGVXTbdzME0fjky
Sd7KiBssY/2yREcn2/um7rYllIDIetl43blwVKCyH/OUyAPq/OHvsLC3mEKXLv792g/U56p14Gwk
4ZYcE5vKgyZBe3IX7/ptw746Ckd1jHzmkpKj7gVdzqOQ44e4zmS86VAD9/CXvQfOIobjZkyOYc5j
CDack/D2Mk2wLaDW4iewa4pwROLgknbP9nD3rT/HSdNsC6i1+Imnpp8Vw1Jj/DTeMA+gU0Lnt+6D
r3zZtfopZEnJiEzro8Uefh2hWOpTUbg3JcKXuPyHibOmmUmJS6YfHDkWzKR0V5s5OKHEyRxB4gJ2
JoNn+7IteC9+f8/3QkjQCtElMzl6lcOOjsYRqksGtbH1VfA2QxbgFWjBkhzP8XWQ0KSakF7YdLgE
Uu9l3wFjFiXpKOicLnUJoNNp9nFATmfadG2ARcXL9lk5eD0XwXjSJqyP8BJ1V61UG1eHtSZKkyhB
Im1Qp4FTcJe8BZRoGZrl16blYQ2HTAzMtkJUNp9yQE/2Gi5Y+47xt/yXXgmAtSSqZZ5kTdTBCN3g
7MoG4U5jm24r68FR7OXA16wkNYnT+pT6HoZtUUuyn4md6KZcV7IWRgWQ9jPFNb3iEQngt9rjgTvj
07xx1uer7daqcRjqAsCBXCZBZSNrbgFoo9tm5cVJ/XnELnGZN8DTT1fK6ITspaASWAbWbauLBSDk
Zfvc9HHHTTFeOZ5OO1ngq/YgP2zbVfJVzI7g5gU1h5ktUizlCUoA+cBjve1WAnj5y74P3GARbmbA
8kb52bu0/ylyp75uiqh8teFOhW1d13TybONE/JGGrfwhdf+W+PIyOf5hzV+rXaYceBPazu5c5mR0
R4vk03yl6tD9GgId8j1HHccbB2XwMf/5l+WrvZ2bAMCkCEBF5nVMb1Lk1OrwlGuAIPtbHzFDSlTs
qBYe2QVc5u9g4k2KUxTGvv7pLmBMX4m+nUC9C9QgTVsxshB9R5K8t/2OwJ4qP+YZYe23sXe+q/Io
mAEFI77LomsGYjW4ZPFSl8GxbWzMv5E5lkNULUnmwq/55UdmnFWbcXnMZj+J674um+4uZ3nbX6e0
kPQr4GGjgVUOwGDTh2AcjZA77rVO2gp/RE2/AUob0rriQTS0P4gj2i27uTQz/VhDTTACqJUQhvk9
+AnvDAASz7ednpds2qnQFnofJh2vH6UFDOFuCJYCZsUt5KXtYz7C3NhWbqbBnO+99On0SUyTYCeU
J/TyXBamSCuqbWfhXxII0eHvZwYwy2VKStQXAAc6fomkiPt7GIOUY7NzU5LpW0gyorHbOTcXxY8u
keF4j4e1MfjSaQFPub0NuwYXvWGei3za9RGjFH+sLrg3Z4s2x3GvxiIJvy0iSBmsN4oRFLEdHO/q
oKsgb45yuL8VqByYKnDdAnmgtauH+9b3On2YaAq/qz1IuAQsRwFTrNQfKJzH8Lytet7elyB5iasS
1yCJP6hOBn/UAPOKm6WA6cYD+InSRXucJYblxFKfqjtlYjx9gbKFB/4PS5lGWux0mWd0rNJ5ofKK
wbqTfO1i7VVfNRAg5qyyM2QqA5I5c3pxjgeTWpk9pI/x5HaosfNxfONbYZEfDEKvl6qe+zxtT0AB
Cap246KA7ayWvqizBix95CT+tLFy7qNpooJ9vKDRLcBcElyVZge77hlF+SQGff8MOGCa/dGoSLS/
dJCTBYhqwMWivrIZwY/BTMO281U7468KT74DlJJULarww6AK+xy/99CXDYUPNgB7pvgVKMriFky7
sUax4ViYnnwhizYpEIVsiZfvQDt78gNWX6Lbo+BCjzvWyrI7xNKNc3/Te34JsHzUbDygbnko5z3r
B1vONzC/iMPp2MJ/XfcHUjIdB7vUxECV7/Oi6dzPCKkN86gDSKO/juMig59w4IyAoq4lQJjagWFG
J6I+mxZHS0uS4VwMOCZk4P/JakrtzPY4nyDMgU1EMExj3ujvocJI/hhbFcFbaunha3ndI6+U36Kk
GkbHxTjmqBzGRRYMuSxrrsH1DN7D0UokP0Yj1fUETcZtHJkYTkZ5e5QZWBRhE+L80MBY5EPCQ0d/
0AxOLyealyxfQOCb2VjfzWIA685pDlyp2c1JXQKYaRjmIL9LFlZGAJr7qUPwZAMdpk8KiwkQvFM7
5zBKh6TSDdcCREEL03GQBeE9ngiQHz9nJFDLTxLDf/Qj4GsSaDa4EUVLUJk40csDC2scFPYCexYM
VoXLQd+rsNiQeawGaCkbebQJ76YI5mIWFKMTSh0zVVcdYDjjL5SdSe8qClCIlhCngxcCkz6Y84Cd
mJu2Hb82PRxi4H+OY6YodwDbcDtUqi8NLWEmk4zBWAUA4AZf4HTgy8cp6l32NfZEU3gsW0h+0Ddn
XfJL6CkeHhqmivELfGaHsKuSOZHmvg7aaP7TUdtCwNP6QDYnUad2Ar1olI0RVQC4ISxCHQXI32IF
nWIe3XIbBjasRNKPSLpNRR03805ERIVfgFj1wSFPYBP7yxBcD8VZDbQcxDHneD05gmSrJvBKW9MD
YNfMdjmmeF3KPwArmwTf8FmNq6tiLtIGzpwoNSrfz7JJ0vmomLbix9LOI/lj0kyHmKIRuM59BfLk
HJkTHwEiH8G5kRl9l7EYhjqRTpfgHDSgacZVntmCVtg86x+eC8seeC6ceTfUYxqdMDQ0+S6KpAPc
vy1S2PPgBGJaWDoXvKMWSL+ud+diTJZxhlC+cAGt8OYmsUzoxPaR2+VGGPoRdkCDvgqmSLkvSrik
J7sxbRh3B6HnUbuddHNgH8yIVelOtUxccDGQquzCvAj4noqlLLpKDUP4kLNEm6oXvgHRUiZuFp9J
bbJleMClo8XLzQS31Vbe+ByI14MLlZxv8HpK0qCKol6ZE3TgYeKrGkk7UVRdMPjuWwpL8iat+pI5
V+/ZOCWyrQwDp4aDGUDZuzY3Exb4up6TP8GtEn23XwCeDF2Fop5JgqoZoY3PqshL9Q6eQO3Qn1jQ
Ml6c+tBORXAIKdxZbqIBtkD+nSvs5ZG+VD6iy128LPhW1RhqMTXIqvqgDsBNJV3b7XuQcPt+B4ov
bv2VXmIiH6QuFBCMtV98NB4Wh+xjX+kppX3xToyOfq3JkOIAMU86mn+G+NuXGqzDqLU/EudKaMdm
FfagT5K5Byo2Kly8ozALd2OF85QrHgNgbbs7WqrGlhVew5Br+NXUi/XjEbZxS/kR62UQNZVNmpIc
4e5hTHaaMmk5iMU9i/w3j+Vzuqkj7oPrdswX99SLRdm7JPCDhmHSyJs0xklkwRrAK4lwXNjH2SlM
EDBcdR5OOzClNdxe/Rx18yfsAS35w+Q+h/N0G3V1fqJtGbOfbSn66WkqTDzQUzLAzyrcjSIby9s0
GAu4jhozcKt2TSiH5sr3cxOU+9KGvQRrlGBxenQkt1iak2RM+vcxVF3mXJezzh6WgAeWgqTRpEu7
i7SmvQIotwFJkoQ0zi83aLAjd5zRAfVKMOeJxYeyH7DxV0PKUv0HmZ2lP2VbJ0pCcdw54ysLhUP7
teQS/JKKONHGn0NbtqBRjtOAm1UFE5aFDNXMQDYKD2rpJUe8eRwf08oK+FLdpJmdskc8eMflh2ZJ
R6HxJaJwRHY4G5seebkCeO0qWyiX10VSp+0nkH3T/nseNTLyVdLHMxYKUU5h9h0S0cHOVdRkovlM
Pa0B36QFwUkJRNa0Hs+dYm0NbG8M4fonAD6bgFeNDRjBAGZaY2rVvsnpKW1w6o12DciMQI8ICwdr
FIyATALzeT3hvl41nZD1mTGjMILcz+EtTihJ8SkWWBqPcgkvcKt+AbjsC3zsOD/OYwSGcQVnrrj+
2gGuqR7QlRR8z9qITt24YFDR+6xLClKVGaDdVd71ZoBHDteh2LUgwtWPQ53M0zmchYiOS4Lvg+O5
HcqPgIID8C1HRf3XesknbirPSNxpMLmDIbkjC2LiIfCtbONKjuXCB2C3sxRA0rwVGlJggK1pm2LT
sH3X4wCTNAk/xKWi+U8FcHQoQTVOS/z7rsWj9VXaYZP6vPg6z6/nthjSLzTEevJ9GTBgD3zSqX3H
Brjs3c8E55frWvQ56vhwr3fFte7VpH+FcuntAaZbOSDC1oRsuKpt3JovXIKM8SEeE8Ee4XkZA4Q6
oALaf+KN4uMVnqGZC6sC/rjDpynAU/GPpSvCPgTm2s4A0UZ4G3VPvBwjHP/BzZbp2cPLrMmvOtoK
VLQ2jJiuCmtp0p+h4W2K7RXs7k8OiwjGB6nCJsUYAFiNr4B4HscbOMiJ5c9AyvbB4w6Y3uaGTKib
1iZ4Pw8G1SxxMzXlx6ZpWtvtcJ+a0jsCcj7/GoF51L7jyI5Ex6lFHP5JQRnX2Y6ndQlo+gxPdxRn
hslPWw+kfPAABMy4ajkSpFd9AHzMGW/vhX4aYAnGvvlyKvDnY6nn/l3uetEh2oTX/R2FnbqBmz1z
/ZcYts340jLLg3MrqRxvpwCOoydrGs6fgCFmHa8s91F3JWQCDSLB2e6TKW0m35naWn5SrSYExnBB
X5AnJkca/eSQqJkTdr5xrvow8mGFbTHHrAzbSO0DbdvgdkpMXX7qZS8SrNlFKvdweirkx7lPjDhj
lBcEgVpyjboFk+FE9kCU08iJw8Sobw82HQnf28Lq/JFQNUfXk6VJftUuTghUO8yluI/FwhdadQtW
n6e59HO6G/rJDNhtaK2qJWuVuQkCx7JH0OU6y3d1nwtNoRsvTPLIdZB1du8SkMWOyZKnwUmqrsgP
gVTg6+5R9Zy4AwgNrL/FqROg/LygYXbolKH02MaIzetu6bMamtylxaU4b8LxtrY8uJAmzdDwm6ZL
HKwP8Q25PgdeAyge4V4s7u0C49azYQselTMmBtCqwUMX2VXeo77ofoYrUHzbBXil2acZaeWxnVFR
llcxLZbgpp4yPnynwJKrLyDZj+G7EP6/Hhc9VD1l76hUfDpMSk/2NnNRJs9JPWqs9qGxwblJpnC+
RVEq0BNV1uqk/IMPjZyPRbPY/okjfsFzaJdwPE0xLj/vMqsSiUNVgQdMiyRWVHZ3gvfRcm8zDHEv
dobMQdSeQUIGaR/sfhgDNLua+LwEBTLKSLztoWNd3ZXC3ZEMbQIfOhb3gCfzsoBHER7K/9iU11nX
d41RjYiyEzuLORhvoCcI7nk/8G3vV+v6rqjTJscJaTmnA1OVU+H45FFt8LCt76tUY54u09jHg4O7
URNeR0y0ny9n5Tf6/lvf9k9JqVWusYWfJRjTsFUZWJ1m9JBksNuswmSqzymUXUGFCqqW7nUGivRN
47slPQYAJf9sSo5LVjvQ9B6+dUojh4tD1zLvElnC9Iskk4+xBcFoi+wT0xX4B0omtD5F41DKquUy
yqsaOHl6X+SmsdfUNiHDtFZ4poN5mH+TgPNKIjtb5SNnYOqJVV6dLeBo5Fo0Q0lScN7DYNiXw4Ic
SpXWS5LukQoghYGDeolbMVSAIUmRz1oCX2EBd/CHSEH8Ps6iVhOMQOIovc1sTfhO9qiRM4dEc1JC
KT1Oolf3uIpnOB9pLU2hwadVSk7voIl0qFSQNcNZHlr08foioRtQclhz3HHBTCeGpwcB87V8H03M
u3bnsBhEJw4A+nyydArdUzcAFU4qkdmOwWtA1CLguFviNu1PY5yGyKKMC1VsB3OEcdhHDgygQ0fJ
DO+6BKhxe9/B2sTwe+6U65v973n6/48BjirY74P0U0PZf5N2ZstxI0m6fpe+xxj2xWy6LwDkyk1c
JFG8gUklFfZ9x9PPB1aNtRKZnTicU2WSSGYyHRHh4eHh/vvvzb/uwj8qHvfP5r9nAf/++em39b/e
v/d/5e735vvJN5t3Vu7H9lc1Pv2q26T513//VWY7v/P/9cW/ub1fxuLXP//xR95mzfxpENlnv9N+
z0jl/8wUblffpzBZvv9vmnDZ/K+ZA1yle5+oi5o6W7j+V9388x8zTbhFU1dZhe0ExmxrfinLuf7+
8x/af8k63aMs06S1Oq2AZsvyvyzhivJfBtfqmT9ct2gIAZ7gf0f+6a99zaT9NRN/f/87l/dplFiD
bx8BskpHdXjMNdrzEEX+HS+jFiIFsPQqEGW/6LYw6ou0C2kzNT9Ggti1K2Hpc3Eke8k7MmZZoZn2
IgHhFYRtkkoZ6EVTld4brahH9U0vx7L5KeiNXgYfOlfm4dH4YMb7GPT/A4W/wF6IYRZXY4JTU3Jn
eWoMRX8pQz3a/bbeFybxnXTt3zaUcm1W11DmZt6sMow7i1lUxa7zokB6dF/dl+3O3jib/V+b6z+u
06I4YyFCF8VFWN+TmjKaEHHnvr0cEOA8Xx/DO4L9P44BAYsUSF3WRWAgYGtvt6+Hp6ftwXZuHQQ5
+5s798ZxVjJ01ycNgYuETlNXs9eLQPfx9ceDbz/Ym2/3jmivzNw7ovrawBbHQBpVtSpydbnbPrwd
ti/bLevz3dkfnecVSXR0PMm5nC/S/Ppvu4m+mpIgMaSbw8P2Ye8iyt7e3G23rru9c/j+zuVv13Xs
PV+5dzfM8YH33N3x7dF1eW3vHnltc+RL3r09HB7cPa/e8csH3uo4Bz4NFeMj+fj5Lduc3z+8bB8O
Bz7N5uPszfzy9rB13ngLj2A780/4mm82tu3snT1yeS+f+Gn3wMffuC4f9cZPDht7s+ETX907+3B4
sdE1fmezmVXOcea3bfh9Pm/+MOeWL+4YCU/0NIvf7Z3jl81xfuvmeGCi7x2Xrxn1fpczeIen2272
6NX2cMdCvD/bjt98cr7zqXveerx/3u+f52lioubfdu/uUnsW++zw4+tajyldWbKFG0S8myZAIdrx
eLO9mSdre/f+P/8+vG2Z9wfm4e7tbvt291DaLMrd2xtKZN/ueOjD0+6w2+02u92tfc/TH52bPVP1
7fb2fai3tnO/R9FYVabcdR5vHJu13xwfnZsbRnbcr5hX6d3SXFP2hdMYd4bR5Sj7DQvFYj08zPN8
sN9tkr0t7QeW7ce8wgzkbn6FN95tn7ZP81qgW6wPXz3xCwf7HjXY8tVszw6H3T3/7p8Zo3t0Ht/V
+YGZmjcSC3XvbLeHdyXZH49HltG9YQbZbg/beaCBvWcmmQPmcesyUzd8FrPyeod+u/sHl9+5vrKr
C7sw/abPlRt22UdEMkaezt7duWgaU2EzhL90y1nRp0XW9dwCLOANk1+NmTZbgO3bg79hQ7DRWIN3
tXriP+QzafN+8m3W//jnvnB6+093v9//2duPzytGVnkvO7imEIujaTLGnn7YWNlXlvfuee/Mi8IX
7oPr3BwObN79GwrO3sUAYDR2m03Jbttu9yzxnbufjYL7ut1tt2/u4eEB9WAwD0++bX9laFtWFb3Z
HNk4r2zio/1uyQ+7w8Ph6dfBt389zR/64+XhLbRfJvuHbx8w9RwvD098++sXU4R52jv3z9hj/n3c
P2+e93+iaBgB+wWjMti2b+/YXV9v7++/3h/3m8+H4/7n86Oz2TmPWAdns3l27e+3s0ah98/sKntz
PN5i3497lt/FuLH/2A2H7Z/8i61FIqZmf4eZvrtx9pt7NPP9jV+e+fG8j5/dm8fXV9d9dn5e18v3
gvYrC7JsQhjnJMTJjPFg+zv7ldnp5in9ttuy6+btt2FFeNibeQc9Ynt5+utPIL17PdceYXHUp42p
ROmsEw8H9qfz5/4Q2qzwvBMxCQ+Mmo3Pt+xn/rI5kdjdvPqwfXFfDk937mvOI+/s15sf8wZHvR92
9u7lUzc/PHbkCS1ynjeYgU1hb+6/R/YRxeOAk233ERP6ZtmfN/ez4XHtvbthlPZxNlcrJkA9Me06
DTTpRi7TblKn9aQhLmEXHSkAX6To0zZloXPHpugcg9zf5vp0nh4gf0tR8P9UOr7SNHtxgOR0kSXR
l9a0j4qsuTMiXfGyIcG3nUo3jK2P9feY5cEWgf9n0tJ2bjK0cGcSibiWNZiE1SpL3YZmP2zhDfsY
i/ZfUugMahhEznQazC7cTak14TkSvcqmhEz+Cp0+Xc6LYVpRxfO5oy2ZhVvOpQD3fEkyU5WJGDSG
VdlDrAaGE1gEXO240ggb5xb9GG2p7IOX6+t1egV5H5kkappsijSFl6QlctfKlLJIqcq1obiTj6JQ
ai6h/OhOhCtmZXgXRHHzUxGiKdwRlqohF6Tt0jZGVNIVdmdl05bEbOHUUZqsYGEvzCQtzugJDUeR
SVPlhVZoBQloIUsruwtpGt3SbW+va1FzS67JeugrGrF/eBZpMqmblsgV1uSrU0839tpCzPQ5QKkV
tiLHwW0thNN9EVbqyuXqfBejF6Zi6DLKyI1uIUlKuzkfKpeUihixO4GWcC0jXiPVvbRUv0tZeAse
LLVjmGtIScqgczxNDEcXDOH4pvjdGjhr/rB/2993FaQvF6yVbC0JWqiFk9DRdruq6fxqa1P+EARk
pQD6lF/mZk+3c3/QNxKFrx9fr99FLtyAdFIaOl8BOpBrY9oAjtfv9SrRaA7X+v9/opbo1EKDPKBR
yNzpeRg5QydXTmPU/mYclF/XB3VJNXQazs8dzBVRWwKca6ug2SJILxpVWu2nOC9oUGpmyoeKrP5e
LUzg3IedNr1LQJ2neWoZWEZp53Ua0rcSZpCwy/X/g5oThSEeBOps3lSnGwoMHEGEDlsh0WFXf8xq
GtMeAqVN65Wde3HSyLNiI5SZBmuxn8Ymn3ICiBWnlDQV+5TkgLCJOj1ckXPJIs2N3VFxmZlbVqxW
QFmrsNTJP1WWojs07YmPkAd7f6bgrF8sLOLH+ln/vVAmwSWuRXTvXhYkRkIAMEFXSoA4hr5LuvYb
Aa8fcikbm4/rnSECxJ3PRlNWF2ula2Lg9xrGIvAEgzhtbQI6WiUTWYR85vEQL7DAvjOJ70fVqUoE
ggmKR5sRfUqlgB1SekebaHBRFIW/y/qcLKCu7Twvjumm2/SCXdJM055Eir6vj/e9DPXUYOncnHFy
UE6NLvaL04VaQzOQhryySbDGR4jwu21ZFspL3lV3vi4MxwpY1qaKadSsoLLOMMaBw9Q0UmMdKB8q
V7pknOuWxfLO3efnduLysnAoy2Xq8o2mtGPf0p9ycyw3SlxHO7FNoh9NWE3b6xNwbrCRJ5sc5lDH
yfx9uhJjV1iTP0O2uEl1busnMpF2T9ilYDZH61se0TD1usTzXXoqcWGvR1kZ0lbifB2UnDbceRQ7
k9JmKwt7UQrLOvuRhiQu11XV2LmkB0i5CaTiaVGeAkoY1BUp8+ycag9joUQKGj8FV3xJ19SPiBc6
pBQiGB67961Ut2U4URQXJJZc2GkVhG89hIaP4N7TNdqIS4v3blRFUdNFecmORkPsoYQSGCRJmlU3
UZ/nhwLM7l1Env8GPK/qAKVc66+2JnRhZbNqGqbR4ojHydZ7tytN4Ub2RN8xzbS+k7vRatx8GkCs
XNebSztj9jVpmcsnk7k91dShMNMygS8TfJ6kvTb0fmk3stVRnZZZYmFTNdV8vS7x3HOy5nQEZwnt
UDXTml//LebZKn6faTW4386rM1cvy8pV0qizhWxYczovqKuGBmF/NJE4+/LoiunJHfe6WtDiuE02
Yjy126HRPu5KW/BDGQCIRVMWAUOfDigbAfCp8ljYglH0OyVW6QseGY9iGQOtq9ZaE17YHLR7NcR5
0bhmLZtdqE0WJkEwFUCRxPoYmEK6y7NUPOapZm4KcI8vQ087czslitN/XFmQSAoJHZxvybMS/7Z0
RjyYU9xwYALwt55lUD0/CxpWHfJKn0AtkhdeOTgv6Iolk1oAfG2wiMtSWDwNHc8QAJ8mebQXV4DM
gwgK7BCsz4rRubABrfe7Kw42kM4l0ZpZkPhVQcfYQpB3NzoVBQfA6NoxxFDtG88gLU0X6HZlRi+s
JiEH4gAc26YmLaVWQSlPZH7Z9q0u+3YShqbbh3l91HKF/K+agzw0LbDsIf3Wr+/Ds83xnsdTFeBE
FGvISyureUCSS5rL235kFrYsZsoWJ7D7UD0ePskshbjKu7oqyvL23PuyXg86NhuPsWloMtoJqevJ
Ff27rw/nTFUQBCOUNd8w8YKWTKXpVEvV0LAvQvA4kNi08ZNVS7Urg1b9EMDirzFhV3AKTYMYzjK1
FgOIC7WiKWjKndELs2yF6a0T5MRYUcmLQ8LrRjWICLDbT7dbOME61ottgfbHo1sXo3ojJm16KIe2
XnFYLomiSEKFME8i7Tynln/f2U3vZXmepogqASsS7qCYbBq/Bbn4Mbb6vyYPp4itJmmiJZ0hbKAU
CAe5oLJAFUNY1PFAg56qhuvacLavoP7jgOEwZvJEgFun4zH9NB57LyCIIpq3NPQgX63Xgd0MXWf7
pbSPJ3MPZv5wXeqFWVS486ETyDTl5T19lPxCjmovJ8jR4b2Af9/kgxk9eqU/fbsu6sLuVYhWaipn
D8nkJfNalo+lNwHiBCDafTGNTNlk1HN8XCtOhMwP8bu9l2kXJIC2tdWy9bZN3NROrHQzjMxayTtc
Wi/ClAyIoAKjWUSYJeDyVCqAD9ZCbXC4b1Z2rcbtowxa2E4VgI+WD8YO9Oew1pbz/LKCrmgSro+i
qtJ8Wzkd5VQmUdKXyFZ9i1GWUuAOWQZUMK/aP3D8GjcbOsIRUIXsOPLgOqooRKARcebS8bmgnrmP
nz6+uqyrrikSYVscmNNHCqjZkswBRYqN4A18qUADFr1bCQFeUiGDZvMqwGmCqssIgl72U1gXGpjs
sJJDBwiR3ri1aBX6ih2bn/bEn2eCDXrYc9ZYmJdl2MVT4wyYN2qURdngRIGigyqGS0Dr9lkjjCvS
Lg3LJHNumYaqA/9fOCm0etAHyu0KmxZp3g18iuWhwMi6H18hqh4sFS+ME3TZ18hIjEoZfQxmVKfV
bU7lzGYA+v/xJWLauGxhMFmo5cwBPQQ4HGLGxh7qmKS3VEcKteCjAStgQSJhA0iRgFWYy/6d5tQJ
FNOwAeJQSe+gNJHdwsvW2q+fhydmMYbMNYMUy6wOp0qdUsyiiVS521Hrhbd5Halb3e+PijJlDsQb
n7o2uy2o10DXDe+GMPhRt4pif33dztw8HkKiRAoHjxAJ8eHTh5hKsbUaPynABneytIm9IlUOkZ+m
4r3W9lSMDD3Q9kPVWfLatfbCNuCaAERLVghQs+VORdMVTBPb1MrtMY2U2AlEWHH7IrxVoEJw2trj
7+tjvbATOIsonDJxvICMzUb3N/PdysaQTiJWRA2CELipUm0NArsrO+H80JPmmyNhLRNSBbyvUykS
hVBDRT9SWw9C6BBNIz+M2WSAOLbW6BHOZxBRpoK3yg2IQ2+xeNhKXaQOiiKAWAsFd8yT0rRFUE6f
rVrRfgZ9SpnT9TmcF+XUdhHIorpRV1XMl7okNwjiUhv8EoBqkaXgU61S+1K2/fSjbI3ElaRM/kG4
ZLgpAiXHoZDrFRzyubpKCoEWWSf2j7O0ZAxPs1L0u55Yi5jQRSTRjZ9JZbxpEHjZpZVRyauuOZ3n
SjNL5DZLkm0OjS7muO7DKKTohlYCVE3vlLJt92yV7MP+GSySBF3ZCPJ89iykyFEDOi5vcipEhWpy
zCwMX8tpTFW3Kjz1Uxl3U2jHZtBktpEk9doZcUFnNfK7HEsqaT19SWBYTYURZwBfbCHxyq3mUy0O
3ZoUvOR1pUQr2/CC4SOljvtukHtgWpc7RAEQrfaNyMbX609EvuIXiapVt1OrRHLVOtCeYyXlsj54
fd1Qlut5hi3Udfk5wNFY4xQ497R4GK4tDNx6D7Sfblc5oShgKnuMfRmwXbu2+dHruPuZOFjUY3nx
XW1+kUr/Yz3TZr8fuWTXCamB49SWXQHE1Eq0spijhqOa5A71Gcq0o2ItXGPauLS23MuovVRAVmMr
TgeYZlnkAUjNbZ82B587+k0Zm1GyvJsmVFtjd908XBJmEc8irW4RDl0e0I0qywEND/KZrkA8FlLe
3veZIVABkfcv10VdMH46IixiZrg1KO7puIbIoGm6lqKzkTo+R400fjYbo9vFWZLsuRkXP6/LuzA0
IviAkcmTzcnv+fXfTg963YVpO+bY9dwwXSHgVl3R9NPO+Z2VHXJBlEkmGuefoaGWC+8/1NPCr5so
ty2KpahZHNrWI9eZKQeJXG62YtIv2FQTn0qdrZwILlo5HVg0ZHrit0JmS2ka4eUHNRWL5dDj8QOg
/0l/907clZw1K3ecS3KJQyJSmTEmS8LXtumlRFYM5PYkqO2hDdV7eRRTp8rC4DMMk/mt2QXCinN3
aW65/5IQx/kyuC6ejrYzOjVtBB+1oWTe9TJ2eUEDVMcw6rUuthc01MTOaaZEMJlMy2JiJ6WnvKVH
Q716mpykneTdSB32vq28yO0zX1jhm7w0NFO25jQLBYcUB54OrewNv6RVZ0aiVdUPMvwMbupr+dME
B8WKhl44FfHYFGj9DFD2OCGnolRa6NJey6MU0A+Te7WKJjeiL+b2+pa7KIVzV5Mp5saVWuwDMS3i
VNewJlR8l5vSE82bQAjW+FcvTptOgAIYBuFqfWEg64DEnD4WSEm0wXBAqCfjXqWDcumOmgnF1fVB
XdIKAljzPQangl13OnWiCI9KG2KPhaZ57mBSSPOyt3X8KSpgojWaqEvS8EFnZBWBavoInkorsjrS
lYLNXY2lf8zCStnWsW8cxGEobqZ+aldGd2HJsMjwUFiigcxlajc2ZGr85/rmvisKkqmBKHcuhdPe
mhdxYdUQMcfNCBWrZOBOBzYUqhQ0IfuYEJaRuikIBteIczO0Icyonj+8ZkwiKUygEpaFs3AqzBsk
Suh9yu91K9Ayl7Rq+UdWqbCpeHNbCHIPavBx68iJbeHrqhzanN6nIqkWTodggGEl6kLPiQXfVWWy
XXWrCRuVMlh7GKTevT7MS3OKQ8LdBSedQOFimHoBhqvSGWbRNmF3wIA2yQaula5wwrhggv8P4nB5
55A4Ua4lpXhArX+RCsSOIIU+yqSkN0mq+HYM+9JKbP/CUYP55S4/+yZcN+dd8tvZnTaVmQSQIRDw
nJodbd2FT5PuWW4Jr89GoFD2aJSh9/X68C4KBZzEpRpaFgIjp0Kr1Oql0FQyu+4ZVQh+43M66p8D
Pau2ol4q274O1BWZF65nFskaLCb0QOT5lrbMhJ8wUqrM5qYk2X6QHa0C6ozRC6I/qDlP37RUrFxN
EKuD3A/pyqlw7kvPySkaGOBRU4613PyimhuDkoQZhP+D9AibLVRYQeV/F7yyvYNS3NvUXlnfCUW9
cvLNinl6K52jpOwUsgIEFJbJjlG24hyyI6wO6bdHwYMDxhzz9sv1BT0f3ow4MzWLO/eccVxMbgDD
bSBWnOdpA4+QDQeD9slqJygPKnIgkCBmmk21stjZ9OegxvO69HNLjvQZbwSMj1j+8nTvjKwNQ3KM
Nu588OZPNLh2GyoEs63qDfkb5En+9+sSz80BYUoUiVOKuz4exakCQzIR4qZiDuQhVg78+R7DxLKT
A9PcXpd0aWaBh9GXjMw7/uAiPdEJOSwwKg6vWBRB4hoCxoakQR70jtUnoUQSy5t6t6B7QrwnNi39
ui7/wkhxtjmv/sJkLtksuTvI1pRwSkKmZmTuMIqWgltaN9pGp1tQsLKU57tUYSXJbxJitNisC++p
joQ4Ghp4vXQ5KX9ygLhxH8WuFNPBrWmyfOenY/mt6I1iF42KuqLG55sF6YTSwUGLhkTl5OmyNq2u
x22NdOBe0Y1U6JQqR5n84S05SzFBAJD8masIT6Wgoybg7X4mzBCsYzSq9505fKwL2HyJRogpz7se
fCsBhVMhNbg5ASgZE9lPxSew6t5ILlzs1gBcF/YewW0Z9TQsqIiW6GALvzHtafVu+yLlzlZJBSSd
nPwDIL3haJqNsJIlvqSPpjgnOwwKTCm9XIzLl2kgPi+RIETKJunM5F4j7kUt8qB+uq76l3QR/Kf4
V8CSSMipqBSaI+5bI4cwbJAHkY4KDsGE1JXHPjkUdSUeS9L+j1oVFd+ob1zreXN+SM6eIvcV4vm6
fIaD1pK4AxOC8+0NvgA5EhHFT6qZGCZcLDFsU1AF+pOjhv5YrQz8kmSJqQX6SvRbX65pLkwFBb1J
bktTLn5jIcKZ3omN6LSBn9RgE+P4CXCXtmbsLiwuV3ogDiwwwehl3L8Jw7r0Oy4Ao1TWjsATHjpz
Cl4lo41X/NbFGImxcFZpJGQ4i/EGzs5Fif5WwuDPCTyYWLZKEkdvjNM07rPRT8zPNfR+tJ4w+3Et
Cr4wMrPkOVsHJo4gMZCQ+fXfPC6vC7LUUsfQFftac6FCrHdS3q21NV+cG39JYYQMj5sA5d6nUtRC
7Bt8y9ANqwoiLM2odm1TDjtTy1QIAafA0WsQtBowuc31bbMMYp6JXhyOFNenYqgooRuRk2mspHU7
yJw3uRhBeqbX4j1J1OwIg8Inb/CGbUmy99GDlXZFixfK9P4YQA+B6gBIxm9f3O+qPAQkDg2Ea/p+
e9RKfdyIftttc7hDV06tS0v6u6jFkuqTYoxa2oVua1nhplESqFuGeq0PzcLUzgPCmtKbk0sBN58l
xEmDP6sIYVlwQ4MKCZgQ1WoMAyfQYH6htoVDJOFQzspaW3FeLwzP4KidbSFAPHJ/p7qkjGpZabnl
u+Ak/LtmEMhzo8ErUi4Nb46aYG+4Sp4V8BcaHFdqL+O6Nb2h/iDgG2S7BnY5eS9BKTbdFJCN6yvK
ejY0svlsA7KyYP05LRe6WkEZpApepjpaCbOzWHmjo4O/XRnamSoSPrfwKQh4cfUgAnA6gcGkJrIn
0EtvjNXOTvrJdLNITiDfnCr3+u67IApwmEVAGzQQJ+RirQrKnqpYtiS4O7pg45XZ5A6cUi7MVtXK
qM4WTJK5TFEeYRCwx/FfiGoTSFrSXJYcPxz9zhmVJH+IyoE+j1Dl7hR58j+6oxFItQ6WE8y4Qpzo
dBqtKIcEOkoVB5qVQPoka0VXfgkb2mOqNpxjdbOSUls4AFQWoBHQZSj8MYhsL9zBKNZLCeZKlq0W
8xtoUoud4E2pIwuG/8TxW9he39KTMR2U217R+pXhXppfvG4uyTNuR10OVxYsC5c3kB1U09xBACjb
ql4RhxYhSSrVXHy8rjrn8phUUs6cvVw4wG6eTm8Mn4cAsY3nkFo3HN/UcycZJLyAwHrsOkVbiTyc
b70TccubTeEPsQcxoOfQIVTdxwm8bmUYNCtKekkKmB0u3zjcRLUXOtN3YPlzXRKcUR68Z1MieSa3
svox9AWagtHCNmK/5tzO0nFJ8jEJdH7sjNjib5aYZy7Jg2Il8HU+ljnSizM/I/3m+NfpAkVT0nr+
YEVuYfgpYEK/2QlAklYqIC5KmUMzuJzEK5bVNXWu9EFhCpE79pO483Oz2YZivbb653YKGw9uCRg0
RZrAdk/HQoTcG5XSjFyhG+GXDkQKTiFO3cM6PaxM20VRXIY0LP1c0rFwhaqJsfolA4rCoCRpCsq7
ljPDHgRoja5voTOvUprJdchpcD0hancmKp/La8Mwdsu68f+Y4jaFNs8vt/D4DW5t5sLRJ0y6spEu
jU/HHKoW1wTc9XlBf3MoSZeWateSOLGmsvo6eZJ2yCHkPuBleSuiznWDdD+OyFzvQDRNmR/lN1Hi
VIZj0ZqxW/RTvrPq5M9K0dcy/ueTCAIFyAbpGo4WfWkYakWKG5U6U7dQjfFzm0+T2xTZcNsTYroT
gyK5yyahWktJXRoa8hgeWSnOmIWh8HRos9TAC11F6qZ9T48BJyhS88O6SC4RmA3wNmqv8AZOJzA3
6N8rNUHkiu3ktbu8L2pIOaMqTvc0d2yaw3V9PLsFkLgkKDa7A9SfS8ve1NowhnEp4IpDQhZ+okHD
ZI/GkDnwxMs3ErSmqR32nrJXg8ZbCZFdmk/2HPdXKtcpiF5s8GGqC0EYBm4Buj64eivHt3EjrsWL
LkohdI05lOZ84vz6bwqpRS2hM08LXUPuuq1S5HBJl9Ja9Pb8ZOQeAfaEzCGBFe6Lp1I6P1OhQ1cj
15tKWMbjcnrMtDBxfe6rvU2dvLVynpxvaUBLpLffw9V4c4t91ghgMCXosF2fwOBWy6Lp4IUtQVQI
ZuW1WvIL++1E2GJ0QUNPg87oI9eEYBN2OYm8lCHk5p77SLPtgJbfdkZdp5vrunlhUjHIOtxgM4MW
MLfTSbUyEc5Hv6RTLcTCudMBL1Ackv6m7oS6VQf7WM1h+74u9NJYiYUTe5vjDHjKp0Jzz/ACiMFC
Nx3EyANmWrTh5BhT3UuVHQ/GYDkNnez6nd+WAHuvC7+wqjpl5iAkiDywqovzWzX6vq7bFk5r/C+H
eJL3oveNsp+UvPvjuqgL+4Ls0TuEluo4cXmvEaXCB17XpG5A9cYmyETRzXprWrFmK1KW9ctNa2SN
GnSpC4DfcDqp0xyIyn9eH8rZrLFWZBa58ZKoJTS7mLWBexsJxSh3tVgoHxMC4K5YV/0uGCX963VR
Z+aSDPYMubBI0QBNWM5aVmWVDzfuzEGpKS8eaCzvEE4jldJu7lXwZnOW92bgqD0huLeob4mFX38C
0qZn48WMAY/EOZ4fhXTGqYqSq44pz4zLzaiJMRXowkT7veRTB324HztwPdcA3fWQTnyWPZpVHUHH
b6YibUAl0nVeubFCUUql5ymFsPp7GIO/UA99YhbCl8DIjKL56o1xlEV7AwpL4WeWRoJnOkIoegJ9
J+KOrh0bsfdFT3ECGimVott0pHijXWNFlfLSDYUl5LS1CPr5/cFUKt9Kg2Z+f0qNWPRfJ3nSlfsK
Uvj0ZxlDVe/I7RhKm0jIQwi/I6mJ0mNbROFRNCIdknkj6sbXIchgtbS5vYo0sObw9Voarcddb9lk
1UzO/WSUYxeW8MT8QoBFVm8oEKrFn1C0q9bnmF+ka0ZORRYtF0Kzk/1NnQHFopmj5aXWTQCbf+KQ
Ps36Z4kuVNRs5k3keW5KYjx2orGxqs+DqlTRQ5VrgrJPLMsjPMdYcu0bVMmtMrnkScio74uwp/J7
QwJDSQkXQNJSivsqqIV+16QRvR70hAcwXApWwtBwUqu0Uvihi5nTPvCU8Wmmfs5+JkWmy+GugTTw
a1lzae/cpMoL4R6MbO7dN6E1AXBupTokxNPVPKoOmuRVan2R8mSg0Nn0XOgFOFbLV81xM9Ri2Tit
oSXRYz1T0qQunThb66vmjUb9VrQ0m2kdQjxZ+1znEcFWmJijpAq4z3qWtA8UuRme6IPUxFxh/KmF
ujGJRIHeOIlctdNXHYJF/3OomV1JP0vsSpcckrZrA1oStAXlMkZAmOWx7w0ae9lN4vdj5HBqGzj4
4agP+dfK4JZLxCorrObLNCq9N1AdoU3Co1krfvIH/Ypj2XdSQTDhVJ76KpJNsvyi1j7nOqUOv+Rp
Uv2YYHRdBqIT+J0RBfNyV1LtjG0JBaZLV4neRzwb2XqJvDEFp94WujntRl/Lsm+NnErwyUfobc95
mrRG/4YV62TRblo1nj6VrQn0cSfU1lgrdBHL6CvgxH6jtBXcs5Ps/aormh2gyp5eU6ogjKMkvprq
ONVUsavDVHWOHwnl+K0IrEk69nKhTp9VyKb9Z8XymuyF6sUBrmbLE3qH+MpkwEve0ISly8NRvEvh
F6MynyD89AVucUGknLfVEV71pXGbB3lZfcGvC+VtbtLOVXOA2tWB6FJNJPnCvhwT8p12Vqrj+C1T
UzYqvRJH3YSVORYnYCFZJGSVeKNUclpYzuRpDX3YskDQjMQRA9MTTHuSY3IAN61A/ajlSF3aTj81
CNAD06W3CcgfW8pHOOJppGBkJt1HJGGC2TsSp6z/BqpSiHybunYvu5VlXwCZCuUPUGR7zGlD+10r
K7p3ODS4mMQnHS8bOvy8Hz0aqUwNsJjWxsBq7R9pNEZBYAuyb1WtM6Mt6vpoSFx3mvs4F7WkOlRN
EhTtrhqoE64d2PYTQ3cLRfe020yJ9LSFxigMsuDQYK3hHE4ki2o8BTobzZFVQShiJ2x7s5APk5Ji
vj57iTa27VNG80q6odNVxeilz5WXA1fCQ6exUTTnIQXjjgrCYbgxAQrV8qbwJ7W3e2tsaVhQj4Ak
XUjro+pTGsFAui9hEglhQE6bnAYRtDTqrZ9mKpPr2DbRqP/ZYFKMG0mMa/HNCOU6f0kNOAFA+gFQ
AmxIDWv+U1awybbc4S04/RB23Y2owzD4MnI7b7+ITV4luyTxdfkGJwSsrDgEwg+jgdnXDtuxOFTe
lOx6zYPmt+xLX7IpqfDvdE8OHiyqDbZyYsUP5NIK8jwpXTy0FzPU0nhDzKmiOQfp5zx40AvI9elX
AdG+8Cor9Vj8wZhC5bWB3RvELgVI1o7HIvEgBXE7Os2QJcoOiLWY3NRj5mmu3uO0O3FkyeWr0sqm
INpCmpbFraDFVvIkx2FS0hch17xPpRoO4y32rnidVKKKX/zMKr0/jCk008coFkzjsSnFyXoF/1Pm
2zoXQsMNpKIbd/iuI10hhgyg6KYUUu9XTpFn9QmoaphuBz8crB+obI7OeRIQl8dKl7Psp+WpkU6t
YcU8bPKpq5RfodrhK9pCXsloNToiDo+xOmjZ1zSJ4ug5G6dyOgZgbWs6NQxeEn/xfLMRs73a1/Sj
3opa5Q/SfuCy5w0O5NBR9Wdnjr34q4tVOp3ZQSOpreDUjaDKP+RqGFqFcvps0CeXqoyuThyoVXx/
sC0rCDXqM/JgRqJWgVLSfVAfszL7ZbSpKCZ2bpY1hbqBLzfW91KlXdcX+v6lIYdSjqIHNmiwSZed
OB9p2ma3Ups2GYbUHKqdaXYJBekWzcXu6L4FnwLgmFa16fGEPQfuULffUrCgFNzpQ0jTgEiKJYfu
LGR/cykXGvpz5SFQIjEOaWox+CRLv3i9kP70syIyCVkm0OprbSF9kQTidY6CLiqOUfpV+kfdTuYT
oK42c62UrgOPetYPexjse+8WBveA/nBtUL6aEsleu1a6+Budd8qnZKRPmx5qTbov8kF5LPpef6QW
1W/+h6PzWK5cR4LoFyGCBnRb8hp53zK9YUh6ahrQEyRBfP0czW4i3qilewkWqjKzMv9/LXwUMbu+
bCHO4VW3jeXyTKcQA7yXQdKeR4u9xhlXnFwfHbLJTOb3yRRc2NlBTILEt33t3YiHtVtxOU274x5A
LEsnLYkUWjLEd3gTkD7S1Kc6DPIbJ3AInRl+Qx8qwf19OWhvlMehnIkArbVuj9PoqlMY7648Sacr
zkw+mFIMuxochGz5WB6GtuudbEUofpggLpbzxvX24aO/bLKRwJs5C9TKQ6n2Bk+iFSWrzvZpW9Ql
uSwR0Sak0DVHepKkwLuI+JVDtYvZXBUYmOwEj3XRBdFT2uAts8XuwRFcQylh7NLLlt4jTLRzl1xm
k9uH4uAbz7gI64ryiXLnvc1+362ptyfzH1lHxZ+gMPm/kqX1R3fCXYNvRAjnVFY9AhwnmshJYS09
2dLfaPMkxX1oCG+GvDXqse9tN589OdfDJdFvpXtafLJ6/mB5r8nZGiNRpXUwbwxlJIydwzlp5THf
Y6fPan7m/vc5AIfvql8zneeel9Gj9NGBaIZyQYu4t1widdSuadgt3meyBe114WOLcUDNXPEZHKP9
cyXsyEK7req/PY+myirSPAjlmLGv6rBPOIFdDh3au1Z5GRNVe6plw/8EA6YHL1Tclalfu8XrpOo6
v8CKfvMIlCoReYZ1nPRZ4jbDvWrCuDxFXo3LTTIvoT75/eywjkSiSpL2du6BmlbUvKkIyAjm1W+d
4GiXdnjaorkNnltV1G62ke2g09ZEw5yqcjTmNoiKge3rwk+KrCu2yD30PM/hbrSOd0EySwsQ6Dek
U7dGSLrLaHFt6rMNtKY60hSz2VayOXXtKu49BFz9l9srfPZjaibRNmYpDmUx8s/6KkoUWTYrHd9v
GlCBOryLrpOmjuQ5bqjhtO5Jp36U9c32E2Kh807UDfdJTUibf+jmJJlO2hYOn8Wdu4xuSTZpt0Fg
XeVmCl69YJ9jAhvR/melvxZPNio6Jx1Q21+blWyRdN2IsspWOyTeIexJZc4w8UlwYCxN9bCPnvd3
Jl75piIfQ6ba8QtNMUzqKuty4hTTzbryz+Q5+1/RqzxJBdFN7pO3aNwSAqQN7buaxhWkTM166e54
LXdSAjvDzUdEhSMeCMaKXuwi5HBweq+67t1gSbIeE3Cbzop0n0NRlLF/waMK1pNdym3mqHbJ08qK
SX3MTaXztIAlLi+qTYzhidSk7TdOJS6jU65zAGIrcnJZyt6473ITvyIoNjjrEwjofEz8Fa1pbsr8
bL3VwesmKIr2LOinh7ey9rd0iCNVZXOxULvghCPVphtrke3FxI7rA0ic1xwgkVb3coy0y1aYYGbh
/QorsZ5RKZn6opPxNFzTqzC1KR5LfQHIwL/j1AtBwLOR1qQsrZRvEOvtj+fa4r9y6Lf/8IIpiYtT
zU0XoABETSGGB1sv6qXLRWMODgfqffFJ/jo7yu9eJkWq+aluXeufIhM2NAVOnohDQEPhn0PXuOrS
J9/oJa9ovm3GvN/qzOrOf5rYq9uPbB0NhzKvQ+4Cwa2VoaXFyCpvZFzRDHYMqGvjhw/+TnJfallg
Sk7o8p3pJKIpMn/qLonVpZaKdlivTnS0zco9lM5V5+sjcYoFedlClB91wV57ytKf077Uy77Nh7Ul
JOdMKe5vIxhr1np9G/ZE8yVhSrQL1gFIKpJ/BN6Yf44Wyb9ZBky2a52Pe7Y4SwA1G5MxniGqIxlJ
uq13zAPGc/Quv96RhsTWz23b2G4hCZLAnTmx/jdbf8xAOnEVLbKY/sR51H+13S78K5+19DOcafyb
TBlPIzYgYMIntlXUkNVBjv6iLEf3de3zldelt8VfEua3u9DK/DPRu3hcfG95TESyqfNAx4NIUwds
EkctjBf5EfV42mQ7V8fENXGelgRp3G4jsSenRm7mK8KdVKWB2PV37Y99i79M54eHnODQc+OwIQNw
U9jP2ZFrw80Zd+ZiVbP/tW1yidjj2fvPgeJhj9ES17de7Tn/2OXf7laxDhylcQ4/16KpX8oA4wzW
GJv5aiFqwue1XajvO2qJ9aJBeLsfxq1q/5nREV/dbGqP+rbvz1WvcYSZe9uQYleNEu60Xbsft5mn
Pdt20paOu5ANSIFplmvRmmFiQNjHf0Uo87+7PxSPC1f4Q9iU+qPUATl8K9/aNxGb07UhZoZev+OZ
p2h9jJs1StAHNk35u6oriUJjxNsbA4taLnfJxBie1kZppqq9/B0TiDR8cL3WdKfBIWcN6RP2RifC
RdYlrccqiM5oPtyPUKsgTFnDF5gKBLzuHquWEUAVM/zBsMo+pTIyhOLVEO8x/JPYk+PmG9Y2lDH9
lYX4lafNY7A/eqNGMKKl1ueo5rvG/7IlWqpfvIVooTnikOWrlPf5GJev4KDNy+Yt4EAMfsuc+kMy
OmmOCUNIZGVsnlRTBD8EijW321zNxRVzhy+PCXFM6jQZYloytfzSOU7uFpfuSKrSyZgkeeFO76vD
GlTddR06q76c+ib826++uDW1IBTGjcvyraBhXa6iYkqeyiTfDfuOir2C2TdBnu3lOB5j10TqYnQJ
lckKOcj/4tE3yHC6vLmWdrKvxH8OOpuCOeyIy9zFlu48mXML20pk8lrad2jV3dxQLYL2lHjKO5Ko
RijjiMKAdnYoGO5yPjzfzp7s78B+/kug/OJZTSz3ppUGXUoLQQ9w+A38+9dUdXvNit9vCQe9Ck/T
Wg1RxuaMfoj0vuLji0KML8BuYYbprnOPA5tvIJxsSHAsYULjsaBtDzLRSOcyWDc+ZvIbk5aJdoui
lPdZfsNp5n+cQc5vpBA2f+Eo9uuCcEqkgUTcv8Xb2v8HEtg8TCQ9fdWB9S97PuaUQb4x/ho4I2wy
0PmjQtuS/NLv5ibm9y47J0rkejvmjr96qUsiFN8sNQMcxAvmpwYnEYZ9D2kE1TMaH1am1C3F07d2
UemI4O+6z8FtFNbTZ1Mp+UY0lCSrRzb6S81VpFLTgH9mc9uH2MIFdeOlE5l4n3mx0SQvZVLc2GA0
U7rzJd7mi3Iq1qnMcoOlKE2K4y7ugRS5pmeVaxRhujN3fAii6z/iKiSHK/cG1kBQb/Rncixzle7r
ZBiBWCVl+LdVP57zVmy3eezahlYtMDodSy8qsrns4+VI17R3mZxt/Y40P3/wlnBb05b5yGaILuna
YFz7iy7EpTBdyUvrs8JnSf8qnvbpEws2+RLaRFK7he0e+07Hb0Hhu/slCbTqZdB1/62RVd+yGUEe
chVWiUnJxfTfmdmJ3/O4gVn4r0b3qSFZj7exxOOSEhtGj6ZzorfFHxjlUA7L13JduTq2fmfTJ5yU
aa60U/vXDV6sXGGEPC0Hv3PFO9mEWMYxM+QMpLHER2qma7khk0zP6SCbcU15xcMvQSJjcSzHrbnw
aybirCmUuu985glwIFj0czPm9c1kMUc45yJxL2OS836KVnZXaObpYpqVFsPVsXkBWY7GA9LjfMtM
LOKSnOgBKTvhcZQoya78bQX59L0RJhietO69UxCudPSdrm2VedM0fzgjWa8h8jpU7x02JKkK2mbK
EhwhryE2+yCFPK2ecfHRQzbojrTial7pvWI8q/yUnPL2eUlEtGXtNvg205JAMxkXe8JVqKunuCYq
N20HXUUnP17cE894sHRurDe33iw+kFCx4s6iO2l1QRPMNw0bcduFgqJ6icQ2lVck83A5lrTVZUot
EhdJ6Zj17BRDFB2mIGYzncRG+05cbXSVu429n3UzJkdrSnW9E0FMnt8UEEWbiH2+rzaC5tIuKiA1
m2XqLqoIouhoVVC+B/lgP8fEOOOBZ6huFqM995BsM4e7UXn7poUavoh1lUUW0qF8QzLst3W06fLA
zNzdabOL5sHBfkEXT8kACHwwva8J18qXavpw/Z1wOSqAXO5k7hXhIe7icf9SlsjjtFOat0DEmqfg
0KozGc6+Ih6wSiLWmqsp+Q6DauqO4zTb7WPLF/c5hki82AnL5MWx6/Let1vy3S59U55IX+xe8VGX
b0sv6inbfNF+OARMytRh4v5jRZ2QUhgm/cmdQk5pEi5bcxTzksRHs+RDdTGBdc+p10nX3hRNQs9i
GYufQzkDL7rGww3AB8BuDtWgYpPiedubYxzXvQLm8NtnZTBLwEnddoLcwdJ8EARPG+pFJHMf24Y/
5tCvI7/axGNEWKHdzS3N88gsuzf7mLUgetWRjXzC2kc4oU+xr2FcfDf2F1LYnXF8jGsRx0cvRu6S
bdu4b5klJxJkKlqIgRW7sUQa7sM0ZD0M9z9vjxxMh3kOlXcRJNvwdyQd0E3zaBn9DIyZsWaPfCKY
exH2w9UsSYrEKNQn+IglAMrRNBHTmHXWBg9Lvamb1REbexuEd1dZYcOQ+cpMeMqXkx62k+fRYyC/
KXxGy6ElZrFmoe+pnhbP4f++9neuX9O37bV12pMF9ZVZ2FXhY9ugIUjNvgwgbqqN7nDE86NUD+Hy
H5ois6SAIc5wQM7aDYd2EiWA1ZAUD+uOGU4KUKKIEEc3ux0Cg9dqFrRJPHF0PHlLyvD8lEim90zv
fef+lu/mszJyoUzDz/PjFd10KnJ3ffGINL0fWqPNGYl+/TB3hesdAnwhHnWCmyO22xoD+I5wQ+gq
t1zoBJzZc8VpSYCMXtuyLuzB1gXh8H3fVfZWScWoFnANtmnM8pA5DlZgqika8iSvqyl2L6Zh0Gs6
oOF4KTlVGi1RE5dgFbIvKMYVL1TFvkSRmn5WDKJhUJyXwo/tARfhASozr3WRxniD51m45OZTdo12
ziVT6iWYqn/fR1v4rySIfqFuFXrPZg5QRBRxY50TQZbKHiaSv1+2QLQidd1qn/HDkMR1R2UVtdnQ
Dsi+STA1JkaC4VuEtfdIYdUd2W9lkEEGbyPd/hbfQhJNf3LExQ4CAKCQtJo2C+rnaoiAitg3tHP5
jNzSrbibGlc2X6KsLKCkTNRLjiphOLaRSPZMMB88JKamcwo9fyLS3pktOPPeqMvc95BKaAMtkwas
VBE5T+c6ZQscX8uTtD0DgJHBlAX1IJ9J5mWudtl8fILycYEwRnehEVoWlWoVw0ntkR4eloqW90C0
mLpsVUmPsRaCuPZ1K9cvL9+dhn5vG25q1Tbupadz8TJZ6T8i+7VtGug8AWF1umk6trB9t7YPAMDK
ItB//k8ykJaeDD/eMpl70eX6VeT92ByTaax/iDjkOh1WY7+2XUz3/t6VP2OPbQfDgZ/fD3sXUoLy
3nslshh33RX06SLyeu87Xyh5fFTOGLyoXQ6L6aa/UScA5q1dcdla4rJhDRn7FtzU6uDIPSfvYdDm
J0ZVO2R+EezvSBbE3w5mgossKc2cNosr6lvsS+GTCj2uz8Mel/s58i0pCCQjTj+Tg08L3Xr4I/CQ
dDKG0fjO87bf+NrJzH+EIRgcNHpxbpv6t9KYsswfO65PnW3aXa8hR9i4Re0biTSvZje8NYGVIdRM
2zwad6ff5Vd2954RIW6HK/ddHK0Uq4nFxKcx7urxes4jz0AwtSvpiFEDTInfdexdLKPEHivAVSU4
aLfb//EN/RYrWk3iEIFTX92tBCxVC9NWGkhgj2IL9+CCS9AF125ziHDPtv2j+nUXOCWdt99Q9vyO
8YP2Pg1j0f/LRStl1plyZBRe/f6pNgmJ2/Dl1XxKZIfRi2cq93GiBXGyEKXWw0z7P1EO4hLyieWN
hW144+A8XxYmOFV5O6ypotaxkrRW0X4p2c37iYO6lmnrLrLNOCT7+7rU4qVw66mCCp6mz07loLUr
Fv4qXcw6PIQ4o35P3Dz3IM3uA8bBvfdAcPicA9m1iiSOX4bY1J07veUgf8659vfloXXcub3OQ21t
OvJ6hSfWAuH/avFrX23gyI/tPNPL+3GVVKh7CFPIUPOWX50Cm2VVc2KgFZNS0ESDKh88NmCX46TX
6UgwLhS/kYos7Xb3aCqmxgkfFfwpbv+2oFfoPa//chTE9LGbKcXZXhtObNw70T/tO/uT3Jd1vh7i
kCtnd7bZzaI1MJ/g4JHMZpTI5xAf3JKkWTTkv9ecITR66H3av74At8N6xsszYF37XpvV/dhVExMh
7ClxzaJ7/xNGG8Azlt14vdZQwG9LE60RQoIWDj8oot/4bsG/3E7rSEsroybIRhUH/+A9AtgOVAS/
ZHHLnlUnZ8YsHN6db7ATYPGOoraSbo4G+2afWudPIyTEvyhsUGVbBcsPjpxDxkcl+O8B/7j+SW3+
/mUQIn/wgQhsYdhoumO010mYyXGd9XnDhP8KwMfZ0p4j9Ey31CEl83PhZH1shX/eXe1/OEFXvSKR
Lf8uYLMfOHy65Rmeun0dSZr+mWxPUCdND1GiEm7ua+hHeWsIud2mY7Am7jfq8cGmXl6z+E/ahlSX
jmq2t44gqYDM1y6fDho1CAcZ5+Z/vI9mBD0c4Ymrtdlp8VDejMdQiXI4zlMlr2ccJqCbCGX+yf0W
JMDt4/xQTlu4naLKoi2slsARTAy9mIvbIqhbPjPMgMgM53U/9cviN1nLs7vq3N6BS2YJ80cNm34c
OktTK/I5D7IduNo/Bl1g6mwg1ti5tnkz5SlmRMGH8AyMUFfEnj7VDLBPkRLukCWBEPtlNZXeC6Ew
uAE4bklvEPX4tvTaBZ0pfvuAtMjz4b7p/KGhuG/ds5igx7ila1yJrTtEj84crsVpE7r9Gw10R1nV
AVanjSgC7jOvGV70aIL/UM+Dz3Rq6aN00mzDyHeJe6F76++7Z2/UJCtB3msO2rQWQXSPoHtQh5h7
2B5KHY8UJREsrNWtOEKcCrJcmnPejFF97VE+QJ7LUbtHmUzVS62KHbgn2ER17NElsb5VesDKgw5t
5u0LemJXWfXqO0wORMCqouDHJ3sIiV3WKVckHMfCTfMz498rDzA+7lW4tbli9y0Jr0IVCwOgv5nn
kq/ydbCWxWZTJxU58oral63EP+N23PXjcAISKh7m8teTo9lC91U45fLGVguvX7eQHM3TG8x8KGU8
y6wQA1IMmcfe5Vzz/n2iE6BAyqiD6PJ8iq2izeLl7LxpSN0KiAFDE9bb8UqcGWKrcNTEBLWuf240
/k3cBlF+lIYhIpVqT07dqkV9E2DgGqaxcUyVFituRBm59/FwEe9h8DMEY/nWUVJKvoRouexdWqJD
jAZKPlnVLDe7dPrqhu4svNkGJ+rOwdqtVRYELaIaOgfQGtdd3elAXIwAgLEFh6cMgv5j3Rc+yOhX
xWPL0PVmmAnYgxE9pgaWtOY/Ki4Gkn6tjZABcXXUR6je6XoYaFNOLZi6yhpSbRdWZv3pzl22/ls0
IqiuDevYF2xcL9/hylKX45XLeAd0D+elWYbcKUpj+C9Z2+q/HW71pwF9fZVDiHQiH3DxyXxV0L3p
kdb8UK2DvNfIPVCIwcHinbTuBsphlYqtCDzJMdrcps+o7imCxIxT3EetoymrVTXzKLaIo6/joZNp
V87yNUF69Fk2rnl1xihe0tbrzGeHP7V7qMtVPNJP2Fddj/zxUdz+kXKZXpXpnSSlVrs1i0LoTlCO
yYmmZS+Gin3ysLPMbnbWaYXpC1ADdvLAXEM0xam7GPkZuFr+YRVpeZSCATWd43X+9pyiox9hCBoO
ObTmZcsHpKXLF/+6oiUNswbz1R7NCpbZGHz6uOCuAyILXv12OHMXll+R3AKNs/Vufbydxio8SJQw
1SHnC3QzNMER72rOOcgqz68QMeMTBn8+INhKf2sy+zE8YJlOJEzddDFwJ4ycGl6xt2n+U2adevYO
bHPfNXSex30tBmgt6N32kNSrNCdTQ2uPJmzHbI+U5JPlbEoebc4FAzcem7+DctQnAwG721Ur7Ivn
7s6SxmLcXmSx10/evpIQ4rkbLBzXRz9k6DVgpptY9/erzse7Vnr+n6lj0n8EdvJlNqK8+rujc/0o
+r19nkNFi40evEYTVuX+axnsPVv3e+XfCWju8qLvivGzXPtfBSIziEo3rNv0eXE6JdJ1SbgvxL7U
0EmQiS9hiKilLtH8ptvY6Z+VbY+/ISNoQb/h8376NAkFCKRr97SMjUR7laglzLxyDh6ryAbMTy0u
1OmyeO6j8Tfz2JJNNgBXyvoTFR2Dx67X/wwxNG1azr8nd55l1V/YQXXvPSQwhzhpTJUJwAAnhS8o
kxSgCfjJhqq8LVkpiLJJehN378YPncZSLiWxESWAeOOIvbmQbY5YaC6MfizmHFlF/Su1T6Xcyh0N
2iLemcebez8A3ubbrsX9MOnigcUdTHJzt5OXnqvBfadfWRIvWRBgBKn6JT5EAGmvAInDh1NgzHGM
nAYsdp0q9w6dZBdmbJcAVjGjhTDRtRvtGbUVwQbtVve4L+S3HMTo85BLDX184Nizy1Kg0nsXpT+Y
g1/uzsUmoNyp24X5jIcgfwnoXPieQrF8ub6F2cepsyIDxg12hnOxla9uXgX5Fdar23034gxz4vhT
zJDjcT/2AUJuWNd1LOjW/QmMqR1Croe9n26EpJ6kkS60OuhGjjYV4Z7fe4m3Pq1erL9WqeV04eLO
cd010O90a30OFSmDT7C7jZIXTcVF77NJD/5a9WdnG1HzGCmGaz7qjJwh8soy2xHu/lThhqRF5AbP
JqcN/w2ybMKjmNbu87ckMJnBcxB8QPdwGeWmxb4QjvRjjDeXjYfSLzpuJREDyYBL3DUT6wVIYsL8
zkYNgX4W8A39QWn79ZDkfTHQBsnqygYdqPWQo8cHtEDxcRrFTuR50nNhtmO7eRyfyb9SATwT3jZO
3zA3herJ0ab+3nob/S3RgCPCLH3nbbYjg1DQ4K4jTYnCpvAclguLxclpxcPVf+MU1jfI8b9NPjdj
5ncDHV5U0ZNHNvZwfuwa56L2BjRMxkJsUqTrsTzWMW16ugqmz7SGokNglGzeJUKcMj7iaMfad9gJ
/7NDAEeF8rl66251Lsp55JUA7E8eZm/wHwZQ5+6Qb/72MXrclBw+uX15HVlAKcKn8Hqd0XulXdJX
r9sORQYOtQW3bD5vnHAEleVxQcw34QE1SCb4SMFchJPrXPHgJvQZyogXlZgC8dqv6LAPiKo6r+Na
UWTz7mNiPfZ98+f+rnMq41/UzeCcOmG0PFNQR5VFutelRCkBDEgoEBhCs16pDs7T/WUP0dHFKRv4
/nphkqCFY2ircM4m4QHwktDCsgOW+VDaq694n3gI+YR2SQchZMca36qtchpwUyDxW7bYQAw6o8KI
ZKAJTS5QBAgFd0Wpj+sQNf6JBBpg7Hrxp/e+9rYf1q/KEOctWOZDrffxmT1a0dwg7q2ua6pFm0Xb
7yQFr8wfgUSmKtKIfusdv1FxzY431HVkt/pTlnL7gdfjt05qVskBrKqJ7yfZAgITcGiZAfC5hWnt
4mB6Y/FuCK7LoK/+IDTQmiZrHRZkMpVAJ2JYQVLZNKC6uiiA0eYbFoXn2xVx+ZLFQFz2goDEoSrv
4VeN94Kqwn7RbK1o4E0k8/lVF4p1kOOE1VZ0KaDvP3Hz3t5N4ZvlDA8f94eESRhdxSJwgWSmBtAu
Iis+EqzPsOeKw+SuXFRSogArYxrqvn+eoe4RUzmV8yWQRHQHW6kgPyIISZBDMY62BzmjC4Ld/n0B
5LJjSuh18Tpm8STmkK46Ql0Gu5e86H6MH+3ibw4EpeVjsns9nlHXbrd2nS2Qm6UyHCBDlqcCofQC
J+SqERwzVq9VDzV1WPp+wnMH5R+NpWp38OE5oORMrmLQjxGDuMjEtNZoUUSpoBUExwbOFrtGNdgo
vxjBkyvsj2hqs97xoAmh3brwhN/XUBxrLNPiE2i94m7yPeg4iXQcl6aJdIqsm1YPosoXxTMN47Ye
S9ZCrzCNcUFVnE4IBuKZ47sZBy+DsW73PFU75R3uEJDnEvdvBmhEJhF6Llu7n4HyFIvDHXaZuKqu
yhxaf5X/lbajBoqKOJpU+C24bFKj+00XivXT1IzNH8SI/nBkkjeva1G25aWg2YbPqAb/MSo8nLSM
O3AiddhpF6bQdW83GprPsV7jZ2yBEwRHxCTlxyax7JBa39N3U1x5f8vei4JDXRvn0gZFP9xPST89
bnsXOOg1YlTr/W873+a+mjLpLCjB6MIFK9ddOL91ZcNsW2P/SZFHuJkfQMPlI+UA3ogtM2S4ftcI
geBNLA+UKbtmfq3QNQ610Kdt/P89IHWypr3T61tKI9ww2qH8ne2L5mKXwW4OiBygBJH2jB87G3Lz
YUTkNl4R0+L8K0wX+2dHgOtlQAMuV4kT1vuB4iLio7v5jJwYjOv/2sKbN5poVbzipbs+7uW0csMM
YfFZjpX95+awJSc1Jeor4ZKejiEvFuzDWMcjVjN1hBZ0p83MOPEQ3LIUvDdsLtDsMW6rb3D57rMf
ompLXSzgX2FuwWW2We+3fb8ln+xeoeCBJQ5GkH9bI1P2RfxfU7f2q2Ke4lO5DTq2pY1WmdVVHehf
Ci9YM6eKmr8VHq5EBLkWIwEJOgfTWf3uccxrgkC0622L4MRxePgFVN3VvO2eTp3IQ1uPJZYoURbV
xXSMhwSpNXcLmUpxIW2RQcKOd+SdOfshckLnJig6QgUqd2v6Mz2jeht7qjJNHHKjxRso/Ygc228k
pvUD27sabWHlteKICjx/0NSnMqO1dxnNqn559tCH/xnga14Cwig/JbfjTds3/lPd+LJ7HOttwVIn
qdb9wotX8zyX84zdqZ187H6GRufnvffrp2XwZ9CmbWdRZXcsCCO9C+ao1otVfGQyEuGxkj0jopnH
cDp4mrfmWOjKUB+TbeouO2m8haXjTcYJeGpAfQh8zX8uWeH5Hio7iAxXsx6vhtrd66+4RyxxZklt
zW9X5hpEXKTIPxm0cj+ScYBH7TobQU4F+HouSyRkO6oXJA3aab62yeQvOd39f5g//UKru9kkhYAe
8Mj6jf/BDgjqjpaVoI+xMlzkk3aT89hsCmaVraD2wqDpfGI+Gcg1rr0ZyXzAQtDm2tHN5obVx1R5
XtOgKgEYOeQ5qzH0kVH0AB5NtxmwCXBdT0juDhWBljGEwcL1hKDGf/X2sfoyMWrerGkiuly2HKcx
G504f+hqibao3xRNLlRrqU6934bPovUQ7yys7T3MwtU2G+N8YeUyDlEwDZHTv3hVNP1FambFyUT7
dC5ZDbaHuBjzK46UbI5qaulMG+F3j26s4yeSFfuP2B8DcVoREvwsbmW+1hK6CZCllnezFepp3je+
p43z8DlArhvmzW28nFi6Wo8uPu864+9yXqRNhgsj6hxBDODpf7Oqio99KOq/rd79Py1D73/LaNoK
OpYzl3p+K/a0QJcNmBTg1JHO6ODfmgZ2xlVtDobbrhZCPoqHM1r70cuYkYqe2xAejpYZcX66+Lik
HYtJR3e6DoShgDduAApY1+/ToKqXJFfJAwQi2MuW51b8Ql2mT+NQsORiKskQsFPvPmklGEA89JYp
Ea7/4+zMluNGsjT9KmN1j2rsy1hXXwQQwSAliqR26QamlJTY9x1PP5+zsmYYHmGBYXaZdVe2lDx0
hy/Hz/kXviMUq/APO6Zocei8JjWDBVSEB+KrX+7M1S6QvlDFvZOqTZ7szTGmQJuD7TD2WuE6D+IF
anHUDOttV3VR64cDpjoBCk76225czU9Rxtm2Q0gzwZ6Ix8rBbWuSHKSb2z8nVGHeJk3R68HYqnTO
Exd+wQ4Jo3n0rb6J8t24LspXtOr48vOCILqbrNpHY3bQa2lAYOp8PxK33ZRVOhScrPSe+ixcrR3P
9phUItQ0tomqK5+mxFg/hck4aEDDRcUZb4Thh5l2RuOvExUZf8V/IhQ6hgutN6pHjwVfVQFIywN7
txiOdg9xrH3nehHQY0cryPcjE9ntgI7RNHP+06jXu4Wm7zpnU3gAMmpGx1zrvCeljFG58Dx692+M
caKvQWO8C8J+WTrIFmQAt3pqesqu6zFY7stW4YXa04Df84QtUwiJaVU96YsGQAD0WAedJmQ50SYZ
h30zx0sdtOqsmb67Qo32Z3UYfozGpEz7aWi19ODFXsZOiz2b/Aso6gqQLorSQKM4mPyaI0o0+2FV
tNEvKnj4pGtLBvjCa/TkDvUxr7ifxsR9tJIsbwJjXHMIWxVouwfIP7S3BxgLTEZjFL+0rNS6wxKv
4RwsM8WrQxSTLgcas9gGK0c7GUdKv4qJzWtFoz6kh++TxiHDaDC+UIB8jqQmC1v4d17OuKwnMEDe
V/2Cok2DCcA9dgj9V9CzJu3IqrPvG4sOtG+sSw3I2K1T9BHNUAODy3nGk11P3/daapM0U1MFkzcB
0A5ymES/qrBePlW5lj6Y4NNVAR2kikxd1uF5WtV/uuHIk5AKL1VD6ojkYalF66Z3cvU7eeDU+zxc
ShLTsXUftNpotJvQdNfvkTKp98iHjOobaGXGr8nSDFGmyQFqot0R3VIijlc6pWr5AM3A0EDzG0NM
wx17Ax84EDvKmVP1KcbyIPMrU+WDjapqfRy6lgZzM9g0ejO1824XJeqnm4nv/WHlXp+PJjWO27SN
6YQbI9UktMaGt0AjuDsrcCjvyBm4RHK1q8bd2lHauHGTpgV+4cVV9LEYPNpOAOx1kFNl5j7ZRQUs
lksoemhyMMW7kVn+AlZ9fBDPP0A5ag4zTFGq7hHGZPgzq6kl+6Mx8+4wZzcHMIKhyjcvRmFtF9Xx
4oDUyiliFCk6t3shL/gzp+yGLqxexx9js+x5D6te8w3+uJ1Tbivzn5HWtOAhwozikudRkAedXtYf
tQosACctSAzTQvF4l3Q4lQfs4uW7t9jrSHZvgAqZKNpa4HFIJkFMm/l7M4HV4NOPsv+w3NZ54mbq
jEMVRnS8WbrtXu2jlsS/rY3aF6fzctBTSj77dO4paFvuCkQydosHgUZdgnhu5nvymbKzjxG97WUf
o1DQIPHWKPfdyF16zKrKuHWplCDFirw8D/tqrrWHDlrgrzZU1wc7cfN+NwGxGI5mtbrJG7dOSo3y
fNQ7b9fezuvPvBCUz4pHWZQmUK2CzrdT8t1+qrVveblSUdPI69OfXpSOyo6HGAjFUIMydVM3YMa/
OBiXejRcvNLiYDAokoGyjSjBA/9Jlk9gS0ccNjyISwejhsmzq4YFz9jrbGdZYAkyN2KfSDfAxtJN
tPhOqc65tlheA+yHdrCpf8coNtwNWTPcONk0PypKLiwMwojP1Q9Bng3azfXwMt1bhMe2FTK+i3Ss
LTu2wGBte0ArxQ7iFQ+jHCDzcFTBCBpwO+sHOhTebrXM6E0754CCrwfXZJ73c3RdVek5wjS3VYnn
bWo12RXt412WjymivD29j4FOcwvXa5/3k4VGmLvclCVvbX2KAF4vPO5Ba3i7qDI5G2kwBhnIEp8K
qrvx21385XAS1JEQ0FCFljQhmpmTcDB5kJZFRLETtloElCKnFph1lV0FG3Oh86FfqBRjV0WGiA0y
GwPhV1MTf/5CxqNUqXPSxCx3WUjKsW+1kIOkwDNxn/HWSgB4UVuM4KiDJEh4Z8KW3WcluBtyO0r/
jd1/vf4byeIU//6FPJYFqqa6Lhux1JNZTvS5S85hy/3DTBwDiByUKWeXzNb8R0iKsSEOcWkxOjQF
bAttWKH8IU0BmKcq6+jFQwnUH22gJqS9GnjcXp1vQdB5N3UJf7sy7A3bh/PApg3a2BbrkN62J839
YiuQReoaMmCpTkLcdLlf6KG9ASNhgN9u+qBxm+a9Z+XR4fokny+y08jSkN0K/iPoG5qNKPBB+KIQ
ndSfCrPVx1tqUjTWr8eT5SrY6LaFHI2losKNYK34fV6ssm6xKi0xOW5wRlLvIvCtXLl1taG5c750
iIJDIMsGVgb/7TQKoRPDa1jLxqT1d5aAv7mFdkdjfvrggLneWDeXJhHFbSEJRlMQ+afTcBiqhl6h
sFLbnnusp1TsU4H8AsFGO75++jiuTRUfUyR/5eNywibBpLVJ6RwhiMlPp6V3/drpxnJjXVyaQRcH
dhXyO6wEWQAK3ljbzglXUdjozS1JEsQvuMqJD5oUCnRLHXlD82wroiTLpPG0b4qB466OlelnuFBh
8/pUlDDbOHtEFXJLB+piQBMYCCMUWtDSzTc5oGizmCH29O8BsMfdeoe4xQDVf7LegbQYNsQEL619
vI7Q09IQD0V49nSZJIM9kbwQcG2cBoB17wF0mpu/8eU8lHUxggC5xGlyGsWuWitaXKIYYUQdb/Ti
26lEacGfo8hR9kNOTrOxqcU1eXp1gK/WOaiRdhPbTsz0i02N4kmUlmJVhnqmzQCnsy69AYLuNQcY
LsgHQDiEVhNrQ+rtr2+Ii6ENh81gM6GmJYWuvCEn+4b9TOlH+y6eoT3VdT/lbx/drhSOzEo/fn51
UMSoWDosGwtZSGmphgDW5x7rKir+o/oVmlBGFyILkwfWkPYH+Q4gzQkKYrix+8VgpHlGBJZ+Nw4K
HG2yJNWoJ1XsNpwzXTi433So3yn5ijYesUgbDhEM7Y3ZvbBiRVKIIYyhcSGendaT14Pyy+msAVAN
LAQ2D4NivNIknczD5CYgEA7zWBPKK3YN3dWwwP3ukImApKs54U23UE43ivTQ5KFLkckwb0wDDOvG
wr1wcDuMTITn8IYkfbpwW7jvDlRTxpfV813TD44Pcs8Clm8OGzpNFxYqloAGdiKImaJlKl3xTa7q
62QVrBlIgIHSgjGbrRYGbkJX6akGr/w107wt64kLA/SEMDzmQRYezrJJAsxp5JBHpjZhBwZqCy4J
jkt4E6nQFa5vigtrxRM6tFhs4HmDgdXpXKawzyknMcAQZaDA6wE0TY21JQN3HgXZLuSSEKHyuAdl
XzV1dLHwaHBlUVASeMimDGBfnI4b+diFKEIyj/9whCJEJb0LBogrRWl5XLMOYNFaKy1gO/FrhY9d
DEHIF1DG5kLAZ0F8vBfH5qzG48xLA7dK0CPFQ4vKThVUrdLHG+fGheFw3mlI2asckThWnQaizWRG
pYWBxDqhj5oUeuuDXNxQ6j0/nIQeJeqeCIk4rmlJh6IOY2OaS2qcumpld5xhybJPOkAh9Qz9fw/V
ul6+vXbJIc2LkDIuERDOGNvpuGhvD45DAYQOvtLRPsN1EyhgvobK4W8EwhISUDyfi7V3GgiTerxG
crJkw6h5GsVufaiXeQ6uR7kwgzi4kHGpXGX4XUrDGSp4rFXacJeNTufDz0FqyJk7MJYZfRuw/1+v
x7uwLIhnC2NJLhN8Dk5HVdl6OGbCjkcBgrYDw6EdOk7f/aujIMlDNcwyOIdUV8pHKLlnSl+THNBl
c58QoUAnAnLAzfUo4nc9vRrZP5zj3IxIbpP5nI4ltGPUpoSWpoGbHUBtRFkgzUwfSFybtxBOR99s
E8GnScdow0vk/GTHHoKEXHRYuMFkN/Ssg8ihzjBihqkbj1lqieIWmKnvuUK/8K2i83x/JGWo8431
cuH7uehSI6vLeatbsjY2vpNprCMwuBvjXnmXWmax6+p62shaxdqWZxa3JDqq7DN0j6U7sqpnePUu
gCwvd8sbOIZhTzN9sNW9CSJo3Nhpl74jwn/U48SManIVYjCwpAIzyvvQnZMb6nmwJJPMXvzI0fVH
Xo/Kk23ZzcEgyf14fQldmk6Rv+L24WJPZUjbwUmoHke2BRIfkNGjhv7SvkLfcOOteGGTcx+TJJOe
W/xv6WpBf6k2EEsHJWxnzq4DSPDdmFEVBQvb0Mayu+P1UV36fOJJiwQtJ6Ur696vSJtU0PWg2hSx
BU7RjOgV2rRNwWChWrWRBFwcHU9ukQSIrFx6eCMVBU4TyQQkVUJA/djz0rfoKm/Oj1lhqd37FSqO
9/qgwq2EcGJGzzTiVx3ccL1CfFmwTaNVBKdq4dCsEJrBKnxj012YT/I3fOi4b8iK5YdxMWXQXtG5
gaPUw/bxk3Vu8q+QsZxmhrK9TPrW6+rMzIOFgoWIrYvUWCMPl3bgXHhxZNMh2HnsvWKfjL16P81I
enlJXx5Dlw6OljQdbVda0kBn6RLtosWhL1cgWrexfi/sEg8lEhfxZKbAkWsd8QRsEoumCuBLG+1x
swVfF+lbD4/LY34RRnyGF7lRavf5qIbY0ITrOtu7dhBqV/g1mpZfGF7/wGpWbtWJNpebo19b54gB
IWPuYo+TqhsH/IVFzZDFA0FovqumlLpXqLuFjsmQI8Dc3CNe97sDfvQw0Hs9jh0v3utb9tIUU4/m
QuFjW1S4T8du2iveCugk7hzLaBBCg9LjLMW0MapLC9nBzZtnAWgq9GlPowDbNfN5IF8no0t+l7Ed
7y1wNlAvp2VDSvnSBDqgxKgq05Y9e/uMiZo0DS5eu8o2o69wZK2v6+CZ3SGv0LXa2Rn428PfmEOe
W0IiXaWrIX0zFJMBCmhkHS3m4UHYghCkXRNvDOzil4JYwlkHY4Jk9HQO4TaFtY5dKvbAUeIekCoy
h4BHFizo68O59LG4DbnSaQWIy+M0UEvu60JsJZDSqwcFdHrgVKPzVMMa/vB3QmHXwPuKW0Mughfd
3PWewrqo575+cMM+pj3iAusFXTSln/5GMHxEeQCp1JAcaREiaRMjT00GP9J6OAxDj+EliPFg7PPi
b6wI8kLmDh12MZenUwimybS7guKJYVjFE3IW7jvbHd2N41H8FClbEkLJjijQcCm5UpQyH+0lWVl3
ZQeOcjeAHb3lPJ4+x5Q0DvUA4+f1M0ixD8gi3pIkvlI+YVBeiwqbBhqaWqWfrlDk2hSDMPyf4o2P
dT42Snwmi4K7liKGPLaJxDvvwFgLRjUgn7B5qtz2DlU6+6i2ybgxsAvRXOEaZbDedR6u0sCmwVBw
Gaexbk2KfRcVnvIx9WBlUEVcH5HpCzfy3PO9jIq1hkUQqQvJtOy5kag2AH6lgthOd/1bLWgRhaFP
769/rotRcDdkG1PFINLpKlSU0Z5XFJpAuKHCao5R+w5I55bK+YW5E+kXjRYeJaIYfBqFKjoMKRec
fTku46OmhQIsAfP3ziwm+4vehPmfrx4WS1Cnc0Uhg7erNCzDztskinmKoDLGI6HQfyWl80pvauqE
vEMwceJAFz1R+V7UFQQnynXkjVcZKOl26MdQ3TVLHxAGJDWVb7axm8+/lqgpWw5lDfQEz87CZqxh
4Ywe+L68Gd46axreq8OE8tP12Ts/3aFYkCxjnMrpTqHk9HO5BUgfoB8Z6hh9tS+y4vcqQGatnW65
YJ0NCJMSnuEO3SNNxwNPeoyj9tsqgwoZUWuW5FtRKfU+6+Ot+vilKGLT2ibXkoEnxOl4ct43gnIL
aqjNwagkrRG/NROr2Lh9z96KDIamPQ5Y5Ei0rKUw4E8BmTuEaWH8NrusdFHdmZYpM+7HoQYlmHYe
KD0o+ZwxiGo2r2/HcZ0INzEuZm5mU76+VCTiB1NU8KCGuYFnTL9LQMcbL7gLs2nSZVDpz1MXAoh6
Opspdf3ZjgmiD1P4BkYMqBklCjdMPUVSeXJxcaALmxLyM3ImpKhPo7RJ2bV9Z38fYCPX4pWdHAvV
OVSavqOiSBoFvQw3jI2Vf1Y7EVGhOFE3NpEmks8NsIroAs/293m482L3bTHu9Sr0czsN1vXr9U0m
n4kUp1XdRhGelwvPtzPXUiRiFrtZgXWxMr+gqxL6w1SMbxSU3feRGcb76/HkTS3Hk7L4tqpwD7ME
KjAOpx3KR+57rhfur7kPNzbCxVBYAWGPQheabPT029HqjhAeXtCthFxFLE8RtV70mnwY7FtAEXk5
Po/rRTDx5y9eZtGiOS7yeNBRMfJ6G5cQaNfRyDdm70IUUROHYyfqemcmPZYdhs7aMHsQICdYE0V4
g4LLa3NCxsJzxMIawwSDb8v9rWHQYqD+SECCQbFuJvru9NNW53B9JZyPhXoBtAs6MZTRSGdOZwyK
w5paNmzIMKlrXuZdvAfz+Nqj/bkq8SKK9F148SA8MI8oIQBi3iHO9U3NtG/XR3K+0CixoP/qoh3D
FrKlnGzOlV6PVvTaqm60f2kzohE5LGAhXuFsmUFp4i56eSKRwRCMsgedGHw4dOlWnBBiMJeRDlmx
usudF6mQ4bmru7dovBeP2K3GPulc/QaFWd2fk1S/RYo3f+Xhy5uVGxkXQpVqpKrLr+SiGcquiJ2v
XgLloEHL0Z9tqvHXp/VsgYggJo+758zzbFoLtGXQKo6+ZUtTeHujMay7sjQX7+Z6mOfi6YsZBXPD
/zCXZPE23U65D6Sult46qYL9pT5pAbg/7S2aa8M7a4ism5inJZyo2YLCCPNpyrAcgVY8RLdehDSW
iv/36/aFgACJbaeT+bgu5p/yCVm65VTX87RbASO/becMTaTO6DfqHNLk/jsKGT09Ip0YcpPICJ0k
K0nkaZrDbrPt0Q6GXNE2juBLUUjceIiRjZgcWqd7vCiGkaZGjNJCiVYO5IvlTbG09fvrX1Daf89j
YdtBFWelkJFKaXbiljoSfUhRQIeAVYwO7zu7yaYggUe3kQ+IX/h0rZBr0GMFm8mDWZVbXnAl4Nu6
CN6rWusZvwvUXLO7sqNV+Tg1+DIdsmQt9PcovCU/1wRt6Q04kIzNfB4r6AqSHg1DR1Nuq5gm0v7O
wneL0/bjAJEJaTDjZg2zI5LMR6tqvw/J9H3QsAcyww+lNXydaawvZLRNn92iu79Vg7nwiQFhcsPq
ouwLSPL0EzfaoscLnFb43rZym/GV3pL/Dh+uf+KtKNKpV4zDBGABUlxT9c7O0CpjnyF1//qtx1g8
UcwkG+I0OB1LC3s2LHOW67BG8UH3ZuVQ68hY/Y2xiPIbR7h5ji32MHDIUXXjE1Zp+h3ydfdOGRV7
Y1NcWKnc3LwKn8vyjivNGBCOqB4LyNtZogE7KurYgWKiRSR1Uf9WrRGM0Ie6vjPGdPx0fYCXQlM0
UEF1icK8KS0JGNylNhV8LIOa3/2sWdMPLBeUWxjl1mOBYB2qbLb9CPB4C3J4vkxA4vOMQ5WE7Bkl
gtMPqEx0qpQ2RRrENZv7NCurY+x1W82j8/G5NDRph9G2ZYDyqRarzWirdbHsYP+9V23rx2i6H8PV
vhsRh0EOtj86Zvs6oAz7XrT9ECWgeitKxlKOAaFp4jVfLhBc0UT46tVojh9rzUhsH/XaOg40NxnQ
JZlCR/l9/XNKT4Tn0BT4wcrQSDJs+TkHHCf2vIzQrg3C2ZjDdF/VcbPHRgn2RN9uFTSk189f8Uym
lrcdtSfx+7xIpVFN15PBQ2onFDwJDWG9L3kUhQdA5ikcSqc+lpWbHK8P8vwOEd1NYN40Myi6yt0k
jLBT+NdIN6KVpPiZWikB6u39IVqnYeOUuRTKBt0iXiX0j2W0KhpwK8aQ6NcgSjjpnN1qpu5DLymL
g5aumr0xsrM9AYgTFDr1BuH9Sj9Qms4ZirZrQemwZiRClBbprDrDk+2V8ycg+YQQnQVWp4xzMnLo
fS7OBT70zjrQzOx36mh9UDT5uBHpbDzP4H+LMPi9cLyJP3+xPOJ1iVWkj9AMXZrhFn2Swof5UwbX
x3O26Ili2Kw+PKcB4ck5vReCyVuR60JTsHC7/TLFaRnkdmz9gjznIhtXp+bGujgfGOUSFAb4RNym
/NfTgSFYOqZOAxnayzpr38QjZNHQXjfSXXl3kTawq4AFmJRO2GPS7oLqpWEnBSJoCEMVTyOEOW0y
COz0OK89z3iv6M5GFngWkrquuOuwyKRdaMh4whwvwdnoIA4lXasFM9Lolu9VvfKoIdr04Lm9kMJb
+v31L6hLLyV2s002SOf7eVPT3Didz9nuYth3mEzpN0AKdjhr7LV3CLAEuJH41p4m2O5Nu7tDzH63
fLkeW27UnsWWUlKyt8FuROw6+P65DPD62P26e/yxEUX8lJfZqDxC6bozklYzUxHlvtn/kfkff1s3
Pz5/2HJ+lGpgZ2ORNlw+T8OoZkTBbns3+NO+ujHu9WCrMvTMqbo2GnFuvtjYvWvUXpwSZwzIavle
yf7Luvv56V28e+yCH2RlO5QUN06TZ2TJtajSfii6snNQtOx2zR5RJ59yhI/1je8GdvDj5lsXfEL+
ZuNs0cR3uRZTbJgXIwVXnC9a8hwT+KmPOMHuM+qbD/i9fkLQ83ZjmWyFkw4WA8EJPRfhFv+P9aDe
4Oi07w7xu+Q23OU3w0Z6K1coztaL9IDNTFiAEOTEd4z9gv+YOxQrfcTFNubxwrnycoN70s3mOmnn
lmL5u9bXITwmKPDWeGlaZYbYxVYLc2t5etJxkrqKbiFp9e9h5Q+o/wfOAWcx/1MSJMGfELg5UNTd
n5vzKV9F0i6Xm2NTVKBQ3xDY+KDfdZ+rd82d8Uf4SH2pXXb1j+VjeZc8GI/Wx41lszW90ukS9XNi
V+I7ohQZwOJn1YxHLkQ/3Dl+vS/3UeD6rr+F/z174srjlc6bRS+zvBPLlZbWITlqwcfCX3e/w13N
9FYHfbd18sgJmRxQOnhMBUummO7tTiuROB9DmCBVO9yNmbP5LTdObDm39XCT5f4l1OT/wUra/Sx3
d3/6Hz5f/3RiQ185X2SgNsImaa6IKOsBZyUf2VW/9Ld231YQ6VSZ8xKRoJIg5lN406C18hlWyV24
cYtvnSZyYk7FNjdbMRblaPqTD99q99O5d+62HnUX9zd9RmCIgoRn69Kh3GVuUapiFeBvvNc4uozA
48Izfe9N4eMO+NQ9IpZ9096Yb72tE/rSsngZW5pLZGuW3JqI3QfT3v6cH+LDdFiC7NDd6setkvil
fU0XweD1SsuHxs/p7ZOigZ1ShOt2LcLymLmjUD1iWPd7KNsgXZ+uL0V5b5EmCxi6TmMf2gA4xNNg
dp/oYZybq68YvXFAhgnBZq1NsG9b1o3rQJwLL1c9oQCqgh/gkeM6vB9PQ+Wubs/6iClXCO39TeWV
JUgqI9+43uTZE1Eo2pg8QCDhUp0+jWJigI3VJKpKPfTjB/Qsnbt2zDE1XfTiIa2L4hMcJe3x1bMI
CsikFUjhgaa4NLQK5YW2q7GBxMuy3iP5yjFl9sUTSvj51lqUrxsGyBtOoyn4/EKQC3oY/bSr5yiL
75Rj6fmIaXSf0JhDqqm1KiP7mGtjj5Zs4SCJSxG5U3ZIMBaPebqEn62+7Ktdi47UeNsUtv4ESKXB
vqhNandXq1gyXZ+XszybJqvK21aj1ESDj+UjfQ38OcrecTCN1J3MqgO9jb3Ub4ULaDB3WMiiMG2N
c3rAPHX80SKA9jPqvMgNNNqB6yGtDXuLPi+fi+JX4jexeNsLYJDcPVPQgkpwuZ993BsyNIwNfYfP
RfGtMxKUDqZ6dO+WWicjSsZ547A832wGHw3Umyf2G/3B09lAJFaZFvgmftu73xswIZ96NI4eEPbc
wrteiKTThLSpY1BV4OV/GinqhJuep6+o9gnRkhj2VFAtKaKkdKd+X//I5/sa9rfuiTMZLAH2MVIs
R52LCsUs30FbZ9+38y8OrWjjjXq+6gFLUL+gVUEB0VKlbb2s4xRVDQvbRaHZ3kdVqHwwMxWUn9ej
a3OLKDGyLK8emCCkwqWink8rVEqUK6Rs6DHhJ79OSAo3Spcck7ZfgutRzm5QFiQ0UDqFrvhWXDPS
/NE/M9J1GP1QicPdjA3rLi0iY5dHS3GXDGu1d/Iw3+tqat4DTMh/W8WibfwSF76hB0xb1LwoCFNZ
kX6HadTLeElHdGOwCkVaCQFjfLo3opyvSlM1HNrigvEColH6iNliZE4P3sRPprq8z81Ow7lcs2+L
YX5tl05QrAgmCs0goKkCnw5IX9Qux+EW1fk1ie7SSllvQ5xe/Ovf7vwsccHxQIeguQKD7PnTvngo
wuOFy7K4nY/rbBmoKlo6OVJBRxpTyt4trAnt2bkbb0Ol+wvk9V8/5/8d/a4e/31xdv/z3/zzzwrh
KAFEk/7xfx7q3+WHvv39u7//Uf+3+Ff/7189/Rf/5z752VZd9Wcv/62Tf4mf/1f84Ef/4+Qf9mWf
9MvT8Ltd3v/uhrx/DsBvKv7m/+8f/q/fzz/l41L//tc/flZD2YufFiVV+Y+//uj217/+IYjY//Xy
x//1Z+9+FPxrfpzkHFD//kn/+eu/f3T9v/6h2PY/QZSCJwWVw9qbfj//f8EE/5MjF9oleHED2AQ/
v6zaPubf0Jx/CnAD+QilUcqJKpuvq4bnP7Psf/KX6efTTeDrihbNf36rk8/z/z7X/yqH4rFKMD77
1z+ktU8Nl73NgqSezKrkBjpdkAY6ryk2Nyte5rNqrOirYXDxXS9xQ/wUR2n1x4tJ+Sv8y3Di0HiR
bNHzZ1Vy53K40I84w4WaS100q5e5d+vh4cHzb97hILyxm5/30LUY0sGF/7umornv3mXhFNTVjVOg
2brGB6DROwe2Jl4PgecePecD7sA+ReGdMls+isR+n6Huad5lhbcb6mHj99oY+nPd8cWmbBZ0pcKc
X6vYfY/9j/3unU554/r0yiUieX5lmMdi/2d+u/3T1/uPj2nwuPrf1N0W13trMPrpssFGBHF+i++Y
7b5+/xjt3oa7jZtVztHOhiKdysjSREUYMV/O7iHavf/y9t2Hp61hyJfcWRBxAb38KGabL9bCON54
OyoGccBAimDrs4if8mJFioMYTiHgSgSRRXNAqjjVUbjCO0JevkKcH52txr1tIsV5Xbb/HAXovw21
Fmoa2/p0LLUS6nPuNf2NsTrDt3lJ+s+YYvXYS2Fven2dSWkP4GSa9jRb6bQJXQyZf58tZrqi1FQc
mw5BvFWd7B1WVjhK6Hp5V+hOcnM93nN35uUMioBiFiH0iqeaJe9pJW30VtcJWKAlp7emvTfLFotX
K3MCY3KXYBwH66ZPYw9LisZ5Y1ltfey0yfUzL2oOEYrsP+paBXvTa9rgg312gzxJUOTFT2QNFNqT
7xW7cHekqN69E0Y2ArLI74PWQWFsHnvo16Nzi6568UZBeHfPS88IjKFpDnByQY5kQunOKfI97fPX
8m/ogZBeIvVDhikQJNJWgJXqgInxIpTLYvXgQRM7IIW7xRaVV6mOUBOzLDpYtMdIu07Xz6JYRpip
a3OAMar7kxWOB/DN7eH6p5QuHIhLcP3IycnKEd7hCXYaBcg0lqtI/x1QbGk/456s3OWNNX0YqAcc
Xx0KnUuUoKCHcp3KLUy0PwuMjELzgL9XGWRE/rQU/bAHCje8f30ornL0inDjYaVKo6qKxa0SXlk4
CkY04XAaD8y1jA8YzXgbZ/zZZ+LBSgGGtIHPpcFmPJ1APEzXOkTo+CCoX3tsWSb8CZR4Y4dL9Qrq
POBZkC4jJaB+wNI4jRJ2Q9L1kzccnVDT/yxhA8SYZZnJn3nocYatnVN/8NBM3qJhS6krwBaV0C7U
G0EOBDJ1GhfxVrXBFApRjQhRuB1uMe1XBHun7IBmfvKlt5z2W0JOhRuI1ulbuYN8rnGwkXLBNSJV
48iRzzWoFnE9ml1+RBUd0xaEajXrOHcA0n2nzeh7jl6kvXKmAebyItYM0QQXrAhp27kF7pU4Vtk3
Y1MlRw7c6GuNm5HftY7xZnV5Z5Gp9htbQ/681BnYGoDtUbAAYSeXR9OqmZ01LutjP1eC0ocsaXxQ
x3F190rU2hpC9pHyLWrgwL5y+YrIgOLB1kJnYNTiE7y4cS00gQvkO6ojZu8RFQCrum+qONkA3Mmn
zHMUIZ7EtctI5fFBkYsWtn51xOy0eKMVOEfYudUfsm5WNgZ0Hgq+CVR+rnVqSmgynA5ocKtwzvR+
PiIHApbXMuI3roFAcom56waMT976fCwh+OayL6mhgGQ4DbUOSg+X1V6Oahi27yxMxG7U2ps3Mq9L
UYToAwBtwU2WAQUKhqSRQ2f9qGETcOinpD0qTfnH9QPzQhBIOrxNQVpDw5BTommFfuHm2XTsk2Hk
Cq0W8LGW1v+6HuZ8nRODZwYPbgFYFe+ol6utcpEEM7V8OirswodudtO9ghvWoVGT9D1+kqvPu2f5
eT2o+KEvkxU+E1h7MjBxo3LvSEtcs/I6GpZqPtqlGT3ZWQ+CANV/yidFEzTehKFM3et7Nw3t2x5n
mI3vd2FBCukM6kMeUDb2+OmYqRxqTqyP0xGDB2WPrTBKhBMOzru8sbcwexc+IywrgggOI7AQ8ecv
djOPmiIvR206RiUVX9ggCJIIcPkWmODSmEB1E0JU2c7AZGHdGWlqeMtxhhL3gxl1uqNbdol2UxFs
S/FQfnuY5FvMHphOnt7PJZTTYXXJAJTbyJXjGE2GiwKK3biPqhJVn8tIUd6ta1l031IMfj+yit33
ZVsZLtAbwHbIyubeFnz4GV1zsqLItLkgGDm0B1In4/T3iWY7NdNJVY8R84BJIxLi3o3ilE5+0NfY
bDFyWKxun+hkpgFLQ9UOWWyPtW/ipuPcZNSY6GpYjjLvMNxK84BymvJZi5LlUZ9LIw2ub4AL8/eM
wRPCDlyoSGWd/r6z7aRDYazLETSX86vECZLiWokZEJJA0f2kR6h2g4+61xS9eTvDin7Cy6R+15vO
Vm377AB4fqNQxxREJdaO9JsgSFYj5dIsR5wnQ/xVPNPXkPu+MYqi/RqCPHtbMg2318d/KShdMvuZ
AAsFVj8dftfAk58aVqtnYaQ18JDAYGhJhiPOQuBg8Ivd97MZWRuZxNkmYawvw0qrBMPKftZLZTl2
etp/7jDcmFGN7xAhHrXyP5W+k0Lfy1LOxWhgsIA+eoLBIt179ZTN7WhbyxFzwfHWQfEaoYyucfA8
09WN61xu7rMhGZpQA4XDhAi2nF/HGpriTjcvx7XqMfha43y40fElfjQSF0OIVC2P+TIeavQJvuBA
Vj+YM9X40sh8I26pWc9jcq/x1sh9JUeneiObOksb+e2eRWjggHLsysmykjhKPqmpis1Kb/mwuJaP
+YBQ+k7p+/aNoeZbz41LC0zQaBFt4yEADvN0gYVOmrjqVKhHK7dxrihK7x5HsepTbTbRfmgR+Ksm
W3kdlvj5GwA8JTsW+gIoCp0GxXpsxBxKX4+4a+Q4faamMGbVmw+FtyiP8dgvf6YY3TqvX9XUGqib
8PWp18hcyrnReQj1iXpMJpQEMYr0OmWfh6P7y+bbfnn1zuUFzBuAKgoEbJnfosxemKPGuhzjTFVY
RH2OA0hiD++muEMcz+6FH+XQvTavQ68YrrdJyd4S+H7xuV/coja+zbmBy8dRpaoGA1czm8ZHH8KJ
9teHd3ZdPweyKaPQVaejIh1MLt7uBj6X67FI1SHgEZQdsX7egqtcimJzTzEoUo0zuRC1CZ1Z6yvt
2K8thnPIkpdqQCkbKfvrw5HLnWJJQsDm/6DXQIonv53wfvOUEL/co24MzrA3QOJ0CCXGHnldiLdk
4BRT8qnyksUNprVP0M9rESkHbdw6sd9PuerAdLcyOmhuYm21dC/NwzMXnSOSqp8unZChF5Z1UtQa
Rm/YBQVVmlndwTbjdaskcOEo5uVIPv1XIOmS432Zh4tBIKucS6xay0YBNoeU0nutbSjqX5918WtL
yYhodqq8QGhgId16uloblD2xtSk5fBTF8aPYUL7YaY8j7jwXHwqrcx6SVm8DrzCMZCO0GIgcmtFA
tBE6FmdH0BJO2ZI7nAULWuofsSroVb9tvPk914IZ7fLeU99GSrigmGjVuJfB5Nr4DS58UzQMLHJD
TST3clcUw/uh8exOPdoFEFr0P7tuohva1d7rmHZiaYOBEVpxFq9KTr/TWS4XTEnLrHfQ77fMIM/x
wATsXLz+5uKt8gyE4ExAWvA0SmcMU+/NoXMMLQVIg1dMsxfg4YKTk12jpAG5wfx6fflcWKyoaAic
CILKNiiA05AYWcV1E+fOsVImB30fBx+YZVHvcHLfonKjNX++YLgiPV0cryQpsidBqKRWgRa2Df2+
z37pXqV8yWYu5UOv9c2Tokam/U5TMcm6ca26T29gkACSyWbd+tlHtP4PetbbOPzyZrT26FZmn9Mo
bqqg4yStbqHJLphU5mhY7v8PZ+fVIzeyJeE/tATozWuxDKu71TIj/0JoNBp6b5Lkr98vtQ+rYhNF
9FxcDAZXuMrKZJpz4sSJGFOj/1yWSTv4SQKBBE9DSNa+Wi7hX5Wu5V+wryie1Rhfra/GkrVG4CHv
/Ba1GVH7bgdQchyBRuwLjRBhfVZydBb8GfEH8RhnDcLki9mawsfq2El9CwH2f+DL9P/mvdJUT7Fu
KZ2fCz373CgxSh5eAb3llORd9cHC/M7Bf1pRl0Pddc54qvTe/Dl6rph9xLjQGWlKjSURWA1+RdwO
WoxlTll7xGZRcc8TO0T4yphOrV9kRviWQsZYfUgR9oTKaow44imgONbZSJsuP5ikRRrmoa4enhbM
wr5rfaz0b9NkaN+MwkKXg24IDK5qAkY/dzTlh/QHdq9zkYgZgw5r/tzj7vix7kvcZxCgRHktSZVf
c6ubP2PSoPai5cry3vbyGtviKcXcYgl1b8YwmVyHOHuyjPe5ZrfRcZz18H2b4H178MzI/hDWVoqP
SBmFP+MSaevDiC3Gc6+GoxMwp/ETjBcrfIu/H7eoZeMKdcqrtngeSq3ufGx0dDgyOA+1J2GVxXcB
a8K4GJ2bf5qEpWUnjMqGf0x1nPGT5e+QNnNdDGUhVK2fbqShQmI0dVk+xkWvlr6D2B0G7lUGnG+b
A5wj7KXS8NwVkducSZfS/L26iApD6rLRdLDQqZOOloYaXpUiRYWz11UBr9UYM/iNRawHGfZT6mVi
n4d+pRedcYwaoeIOhDTpz8qKLA/1cE04fua0Y/HgKnX+Y4Lm8JNQarli1+xCxtSkIJ+lNy1uCe4U
/h25avW3afSFdobfmqu+E6pKiZyjq3xVItXujlmXt+9rnlNeUxxSg4x9Fp1ctRfqwVIMAQtTnSgP
iXwqzFPEY/Hv/4zZJKYubQyekU7+1bPdYgQyJ3Xu379wNqJzMgYD3IwsBY6mfnvhkKe4Gm7rJrWj
vv9eZFH5zvBCXHG9pkAsq62cdthJADeeSJ4GekdQd5JQ2uryTmlJaJSwMwNTGDgStSrurqdsmuKv
bURfxCGy2jJAtToinMTQejf/lqH46p2ELkMARjbCO7JOQOnnrWdNi8yg0JHHP3fzgiZt3BTZu1aL
m8dFlPWHqImGf83eEMUBMor2vhrzXR+UjdcSzT3iaNrjqcGsiSgInYelUGs96GnEfm4BAo9FnsfH
+x94IxuikERljOnKYs8KQZ/mAacIo9ADvVPGasY5NOf1d9UBGUOVVzTHQCJ3/o4drOH/vT/01t6C
zIbiClqq7C+5Ef6I3M2hiqTkkR7MeYqWV0mX5aUz1OWDVbvOBSrht/vjvZwqoiuS+IUgGoDQuqQV
1mGpoBRiBUtY4HqFO72a+I3QbOUpMU38XBW8AaZzvOCMvXOMXg4Nxg2Bhf5VkCjcQG6nSu8ZupjK
lF7rrLNxwdK0GbOzYQz1Y1E55XAaIHzgCBjH3l7muS7TEwxJIWzZMwuaAja3GrvH3c/EsrK42glu
fsFouzGeD0mJp4wREWafeswMNCy/k84IZhen3EeU1IzpgB1L+cqeRfljgLUIgMFXqciugY9MwXdy
yhPa4tuOgrHXtd7j3GnWA3bn7o/73/vl/mIsPjfoAnuMxujbRa8jqykrNc+umLMOpxjjvxP14eFN
bArvbLl4hN4fb+Mjy6qiRBpBr1+U30RhN0VIeSxAJhhz5rINAxGK4VT3znQx0lm7JF22VwF7GaRJ
7wdUtPivx1RXk8SLF9oERg0Bb1X+TOhCBwIOZyecw9Wd+b28kFBhZHZsB0Q6nTXLto1i2+mtzgsq
q9bPuGRlDz2s9vP9Vdz4avzV9C6iGQedd13E1MKFNKEe4BipqcKjCSm0i3E9ToQqOJtavIMf6HL/
3973qE3J9k8WCp2fdRttOi2GmMjXwId1PNqNmAYnHyTDaB4n0Rjvq6YU9lX0WVf4QgvD8JLGWvy2
E63zLlEwwTm4YqIcl4at8jGcHVxStc4o8jepbiKnHBrJMly62urfp2o/hs9OOZvf+nD2Pi0Rwd/O
8m3tB4TpuFERJKMRfnWpDhY+nkhTuIFeG63nx5VplmfEu+N3zWL01un+x9oYDU4m8TXGWCRAhnF7
xJJZJ3S3+jCYVH3SoIcgh3iCK+cgfBBZ02slJrk9XFqD2eeWji/WuhFAwZawxpA1DOpmcGmOL0s8
fwGn248m3W/K4f7kNva7SwhCvRNcifqJ/PM/3qdm1lrFibUw6IuO8D0a7W+DXbQ7zKPNUdjtknjE
oVrD/V7LCDkGiUFlKzHBXmakwyd14kLfGehlXIViGw8QGhHUW4Gdb6eTOebY2GYdBouTOMuRdEQn
uobo2nZDYR3a0Ban2p3ip2Reij3wYWujSOYuFTUOGfDH7eA5f6SMnR4GqtInH0EYev1rlhrlJ11p
zfrj/Q+3NRgMCJhO0CBkX8rtYFHnRsKbRiVQ2l45jE3qpQcMptXrqHnJznnbuK4gP4NnUF5mZ66v
KwSDyowGFSWIcq845iMm8GqkizM02b9njsfOHbzxxlC6/s2CllDr+g621L6fvEKjMQt2zFtdbdqj
vdj5U5fhjVPWo3JttcLe2TkvkSOYalTpiSNgWaApe7uePar+E0GCwp1S2FjUF2oc+lmDkctpsLsp
PtqIeXo465bih6KH7kXvutl8NYKO2JeMB+kW+y3hfPsjsnKyC7TLlACAtNCCuAohjY2RJcTZyEd4
7YsXRZ3vhnP71/3ttHVCSQV420F7dHON2XEU43HoCiXIm8V+LNJF8SPggp35bY1CLEyVEg4iY60u
7k6pF6t1K75sNqMbIyj8GUdMczpnZ6CtHQt5hBIIiqJwlVYRgz16ZmaFMdNxQK1Sr699rM//MSOw
3TYq9miiW4cRDgmECAicvK+r4XovSfOaDgU4K515NI2qO01Oj8tZOv6HwyGr9kTYUNY4+KuhXIuS
uj7kYTAgJer5g5sO72knMZtjVgwFjGGzZnpp43mvvwSkWAsa6ShV44GxunCWiq3fL8xxCHuUaDQn
PyzaYn9Cgxm8qXP2ROk31lQi9iggU4ugGLEaz8oB7/HMc/GQtqaDHmrpcY5dA5Cz2/NR2NiWUvPD
ofyLWAtlpNtjB3mgNLS88YI6tZLnnJaSh8Ee08v9I7aVpBCpk3VLfg5cwFUgYSujyEur9wJaPPrl
gPG3UfiDHpvLaQ7VVjnHCrba16kpzfFaRN1YneLSwGjbK+hQ2vk1W8tL/g/CCsmSI7I6ihHUCIHc
KBFhlk+Pbpf2p6jRol9eZO1pnmxU+wlnAHM5IphivIjfFcNLqrRNvcBV1PrBBE07T7OeItbpFfVj
jrepjy0wVMJuRG0VxsyX1liii5M2yw71ZSM+ILCS+pDwsJCiXH3pHASraCcZiHR1RmHUrepLNbTj
QwRg6idKlJ+S1ibQ5WVtjve//9aKU+chvZAH11unaglMM2coGJviUps+CXuCDubyrZ2rrUzTuBPZ
bQ9HhxYFYJhNunzw/ojsEiOph9KwCFsVr77G9mS4R1JX8U7UsxXtDLaWu5A5rzQ3IPaBTcUzutpO
qTA7E3GsMOhSUdDbDObSPGTREH4xswxVYqrRmX5qqxaQOc5TNzwlhlurV3u2h69x7VY9WqC5HR0w
oqGJq420orio/eA8zNR60OgIRbPXA77xSMgsggiK0yhlt25XSISLJ9yRbbk48NO1aVIOxIsGJpz9
fOhydU+gbWs8bFMIs6GbIJezWqMyTKJJXeIwwE20/VXj2YVoaFZ9g6KXz3gfj5a+s+VebvffenAA
T2ADsK9WQY3D0bJirXADMFvgJlqJko+hFTbq0XD7HiNxdarLExQg86+l6zx9Z1e8vFdhm/wfwZLH
mCFuFziGqDv0kesETRS5FwVrw+vQm3vtji83OqNA36aUTN4OxnY7SpfDR0VGhlGyOD9rCzbeRQu1
GobitHNpbk5I1saJlNAofWHHMldDDK3YCfIQHosHnT+o9fGVTbCcJSYkNY1QhCSPWCv/w0xVl262
nSB22vLYeVrjt6NqXB2lfX3gwlBEZMScyPKivHq7droRWclUC6obPEC+W6rzCbGcyV/mStuJ6jc/
k7SaolpJHr2O/cqCmBcA2AmWePqimaGANy26i5vVYueSf3nOpI4e2DaBn/QMXV3yiQXVcLEnB0pX
1V8TrXTPapEJf/JKnd4tYw8g2BiPjjUapOECss+d1SkLY0Mv4RVxyipbfajUMDs0+dKdSqMbfc0W
r79H0JRDKoBlxCwUWPX2o5UZLa8QuNyASp/6bqDK/Z60tOmeQvTLfqphleo7ydHGt8MIFYohSgjy
6Vyl1ZHo22xQajfApnc+JJWocGswnONcz3vyH1tDAdGTiBH9QcldPVtOX/W9AlsyWMrFfYiRxjlS
9ZqOpVnueV5snGZgQzoyZDBA4if//I8XMvMaw+55ewJjBKbt2y47Tq0idvb91u74cxQ54T9GMTS6
1/u5cwOM0GBgevpMmXMeP+Ia3AdTYe/p3GyORykbBwUgbS6T2/EEgcxMAZtvVS1YapaV9362p/kQ
TVV5Ns1UfT3sgacRRSQPqyGp8LCaoOKODiBf5QbOGEYnp/OGsw0Vj8LetNf88TJJp2LGOQMdQDP/
RWvLYKUdcUHJWraq7vc1hbHMZEdmxYIuujDUoHYpuDfAXUcrbfV/7kdwa0lneTPDV5LEBJI52YJy
u7Z9hYU1yg5uIJzUrINEi7JfXrMM5hGVQif3C93uqndzk7Xi4rY6vtPeZHR/oVjRPdRUDCiwI/i3
Z5K28crTpUtmIWMvouPVFy/bOR1aHKaAgqy5PlCl096kbej8GIamEz6Vdg8tK2Mc/tUai6r3/UWR
c76Flgn4JMmKTUDn3VoUqIAfbTceUZTdKt1xyikL0OOrXO+PsnUtEKdJepqMMtc4ZRw55pQoC5ss
a+ZnLKjTUzpC2nKn+uf9kTbSNESyDaluCbLGM7KKJ3qEUhYwFzeA5TG+RWIDOQrNilzbn5Bw+GaW
XYrLhheJq6qS/3qaoMDdK3tVpI11pRlasuMgyoGarn7GYCQGXSmzF5RenD0jyTwexrl8NT8fGx5J
mCf849PB8Lnd0a1tZrpoNS8IyzQJfwMWwo9nt3+lvo08OoiqUYTAA1W+/6t7PS4iSSWJKBfFKsrR
eacYzbHN2+xznod28iDSvHljaL26h6dv3IcUmKmzkAnBvF2rRM6Is+BMnrM/8wwFdlb7YXLi6I0Z
tb1fzq69EyNu7h80delhRPUdkGt1HJ1KJ0bMNIAL0xi/ZW5Yv0Ey0qVIApyPkO50shJiVBpTvUuX
pcVZaP3e5tmaNBYIwCPSF+aFR/xk9lhRJpSxhtbKvk3oEHoXbKtS71CXhmmc+B+W7HT/4GwcUUJw
4FqECeSDsPrC5P7CKDweOrd3Br9d4gTrIK8+p+1c7Qy1cePBHIVmx+uNpYm6uodVFe9jayaxsHEF
NH2FwPjbsOTddYLGUR7iJdLeQTlxnUMFX3cKXj/RP0eXC/Hni27NQzlYMS8sNI5PeeKZCDpUi3WI
CytqXp9DUd014abAxgWDXx1QneKjCX3aDRRdVM+JmYknyPr6Tsi89e3IoYD2ZB8J197tlNQMR8x6
mLleUUM+mUYS+dNsm6e4qcP/MCGKaWTAXG4awNDtUGaMpYWaE3WFQ9pcs3BJjm5pVP9hFKmLgWoR
ldz/4/398Y36PhWqWWZ2EOdFfEFlqjouSVPv7MONvhvZbSPhehjvVKZXZx1MeULYqrCDqslruu60
7sNsKEiMjmbEM5jZfh3O8aXWcdnr6lA9KJB0n+DLUUc0B+WoKkI7OE7TPhdpJO03U2vny8rkY/U8
6zYIH0EuCAeI+O1yhyPW13ZMlyq+HTjUVEWOjsFJLWP1NLHbdpZ98/L7c7jV2aBjFJWqKLKDehy1
H2FvGv/QxJfSwTc5jeoPMDEvBK7LV8docutRuNRDjlPlpvVOBWBrR5Ojs89k3ZY08HbelamjdYH9
RKCItP/qxVriQ1mL3mZWuafzuPVSE3i5VI6ITwB4bofiy8c2NsoODZ6K4aeduhyjGJrn/Vtn60pH
oF0HREWWDBTxdhQY1CJxudOCOJ6da9y5+tGALAbMUZXvGnOMdxZwY+MYFIMAO/geRN2rjUPnW93X
XmgT1i/DYzginNAuhfLMS4sti2WVsMa6vYt946tB22Yt4SrICuoqtdUzL4xchUGNPg/xGKv1oxCK
FeiDlezwpzeHgoIB+EcVBcW92/XM1WFJxzR1gshOYLIkuv7sVN1ExN6kOw/Gxqej0+H/h1rtxRgT
MTQ2YjZIUns+SRuWm3UVXWIXOyeaBvvj/a2yOTUpGkSRTTpwrl7ienLyAYoxpOY6LQ4RLN+3GAmL
T5Ud7oy0NTN2CYEdeRHu6PKX/HHNeobRNZC6oquokhFhfYGDbuf2j4twUz+FArMTXMlfvrrNMAwF
zJYCABzs1SEYadkwoHhEV6N1nPzah2P5KS01rfKzyhDfXXvy8pNs+I4OVN71xz4b0+v9xd047RJW
kraj0JEgjd9OGUVXlffXja5D3Wknqyb54w1qdk673BLridLqT98zASkV6RU2bSGsnDeNERHR9PUT
sh7jG9tdEChtbfspCvvKO7JCfXRwei/6cH+GW2OjUUHmQzBAk+JqkQe450ZteZT7kQiIkURSnHM4
xPG7PFn6B0+F8ONmnXrCJtk93R96a+dCHZQtw2hKgIDeLm7oVGHu9pMSqIUqjt6w6JewsKZjVk1i
5zv+Tm3WS8xTJZvGYA8SW92O1YNaFMpUxtfYqbyGeAdCPdWfwjWfhk7AHdeaChR0qsmZUa9B9f3B
ykdKrKNS1NVRDwfz0k62uZylCMVyaNzUGS5Ccd3saLl1izyEJinojjCbvR6JrXMAhkq5mR4Xgu7V
J3I4dGpRLsm1HOLMuzSQMBYfcnfef7dDQ//ujob2bVJMSCFJbLpPmUYG9Pb134qrk/AKibCXvWJG
7vWtmQzx1dWm5OS5bXianehnN8d7Cqy/IfzVp5IKpZLcyR0D+nP7qTJ3SYgRLD4V8mjFP02Uackj
unN025mZkSiHxNAj72HuvXK6DKqzKNdqEBbkacrl6TXSjTz90phmjCQ/kqfiMSzH4TkWid37vTHW
lj8v2B9Bz7WH+UFPnbr9kBCM2b8UDll/EEU98TnrOdrrxd94ZeEogJ7hVkfb5Jqvm2ZppJpzAo3H
qwcbG5KI5q9kUNrFjwsSvMNoe704JY0Y9iTqN+5ugnCyRJI12Ra8epUwJeMGGDslMIDmhzfF6KbN
oR0r4IyKP/vQmfHQvP7R5VZDUpXMDaTQWr0XU5zotZdmSgDr+1OO8cwnfDY+Fb077mzOrXWFjQHV
hGNCOXJ1S+eONSga7pZBnre4J6pKQVZIg+pDI5wRlVuIDCUcjarYgxs2bjBMSlHWYbPiTrZuEMUK
qR/6XFBhzvvYPWa1UqoHCi8pHrpT+/p6tmzwJTqTOTeWnvIb//H+ZsoYcxW4IXwMXZHrCLyniRot
iY64Ynoa+L9XgemmVXttFjEqn+/fARv3EPcn5izQInEqXLddg0VW2tym8TUtRmf8h/aUPn5AGtMe
j4su6COB5Z6WdJNkqHLhe9fihet19V7RYKP9GwCfF0M6tXGc1hh0VSIVsiiOErSNrURvvNqI1DMd
ATGiIbNhXiunqmk2HJQORYTYVovui1dE6eSrepQ752Ys2vTi0Bv5YE2KMjwKRZmfp4GCzk46trU9
MNkm3MSGioRh9ejA0GvmrIZnpUxd9Ji7Q3pw84EeMScq/sNZcwGsaW0BPkAo8nZvWJigql4bKYGb
iMFCsDCLvivj2Jp+mLVIJ93fCVu3iQT/qTjAlqXZ9na0IguR08rgI8alTdJlNRXS/m68GNfIqKMf
CZpO8/n+kBuRmIQqCMG4xbhLVhMEx0LOAC2Rqzlrxbmrneq8CFs/vX4UXlo4Msj4ElSv3h5bUzpV
GHZy1ZywviaNXftxDp/s/igbHBkXMjgyFJLThIjB6sISpjZl3NbJtdbTLrwaNL1NoAVwOw7NPHvR
myFV69bXQ9RT/AF5repcWGann822yb/rTWrutfFubFUpVUZZAuwUCsFq4k2ju2Nru8m1cKz0QSUe
fZf1S31xklL7dn/2W1+SsE8qkPO8s2dvN89SpG3SLkxej6LpMkFI8DVaHne26MabwC4BByGkleII
qwnlapOpAHfJtR/gOisOC3cQLdX8qqZHrTb1/k2kxfXlP8yNhQSwlO5xv2tKf1zROXa9ZdOzS/VI
i35btivpESvtfGcNNw4goqlS+EkaS1M7vV3DqFnqycyQKjHnlrwE73i/KZr6uWzVMCj7Pg7uz2tz
PETmoEFAVYVEczseegdRDaQYXwurT88LVNXAXGrjmMzx/EWd0j3RgI2nBgIyPnwAetD+11d8KNyu
sqM8vXLVtPo5jjKjPCTpkvZ+gs5xfSiyMpwuXugm9TPFhfETsi7p66nQtFpLhU6wNOjQ7iovg7Ln
QM9vIn5FV5/yOLUOIk3KCypKU6A25d57sbHKjMfFI+k7BDSrPZv2jmISxkRXx1za4TR2odEeFs8d
4jOh8OT8KBWaVPbE/TaOPhVkXWoSWzTzuPIk/bFnHUOgqxrW0XUeW8ggfV6fZ+7aM+2ye60p20OB
BxMUYkO4jkIJ7FMRNxkTLCmMLu1UvW3UWrvWyIpd7+/YzaHgaTAYWCjxwu2slinV8konrx0F3bVL
2uWPYRO5D0oxiJ2Gm62hSI3ghMgW9hdXTUavDSSN0QtEY0V+RA9aQP0tfyDa3ZOX24JcKYb/Ru3h
vehrDEYxqe5To/QkUVZ/TtrGJPaqxGnUo8ovmjg+iaKbTk2YJMemjVW/QVLteH9pNyAD5OBAwak3
yVhDrscfG6brXNGmaivLiPX4b1VN4wNqD+YxRErTn81EfHCt4leYNuOX+wNvvBxE+AxIFxxF+TVd
ZImtCpFW6pfZGPYBIhf2O2cSe/oZ22tM9VI2j7ou3cK385vduKo6YpgAiY4GcfROMXG/TXqOoV4Y
7TdYHemXYjI09LMiaEdXZYkz+2JmJgWw+zPeXGrgZmkSCvVxLdHiDEpOcAmNtJ1qPbp4vRPHB3dG
fj+oUqut0BB27V+xk0d/lUrUzTuBytaFJJnuhixx2kiA3q5EruVdTPEbEnPbZm8SJ1r+tb1oQU9o
jg/1HNZfXz1dkjiUkVF3ImxeI0KxcCJoi5SLREvpwrP/dbTkbdzab5rI/tJqxo+qhPFxf0z5NVdw
g8yoOLsGhROupts5dgKqe5tNEEMjo/rWhcXsqy6CfNHkgHQu9T9qZpuvvzFglhA/S3lT2Jqr+M82
irgHXqCFwEu/Adb0fodqE3I0S7tzVjceUvA1Qk0ZAsHoWs3Obi0bVWST2nBijhhr9jowSmen9XRo
Gjq1D5XdW+OxirXm76hdOozrilZ5PaMMD1byBIhe8lCtplu1uTImDbtYqxW9ODiZaj93jhXS7mL3
TbWzaTeuY+4mqVLLmHTxyTP1x/U0JsoYTcWIl1uXlpdmUL4ZdYoTkpaJndO5N9LqjbG6aRlNk/Rf
JEMObaSKPrdWnPqJMTY7S7hxEh3iLjgxGinQizupQFFCT0MM6oZiUkgbYvWJECE+u3PV++7UmZf7
p2JzalBiuP/or6OR73YRa/z+aL9twsBQM6TckDRWh5Pe9cUvQ1v0PZLj1hkESOEoUFvgWKzC2aRU
G7XrbW5c2+qiA6ZxRfrs8RBkR32ea3CEVMf0CcmKZK+quzVRCPOQN4iSAXJWV5xnTLaI0ToJFjcd
T9Ih4bmsCtU3KrM5vX5NYc5pILnwpAByb9dUwQqPt4VunqaKlvNAqRLb5UgNtMHdA1G3ZgWwTm1N
IiVE0bdD9fGo1hPV5yCrRP6uwLKbszc7/rjUvGj3p7XxRknCOfJPlGDJ0VfTivA6XkRhkVnFuMFe
9SYsh/NCcv5LzaPw3wYR5e4Yidz4QoCQ7zHStmYq28uQe7Alu2k1ukcVii5ozwmcYi7e9oU9nWu3
Q4EeFvSX+xPdHIq8VcYf6KWt5U2dqokTi5JlUKFzcG5TYzk2Y5I9qJ3+H1jGjidZWnIgCencfj9D
n+F8KgzVee7yVNsG8i7QtPy4SafDmLV7+2XjmaAsCv8NeJE+5DWdB+kEK4RwB8s40a0O9pK1fGrg
4bWA7VX0zS71LvYdvUj/BTyoHrxwmP+5v7jyIVo9w1wzKAnSnMwSr+P1Oerbxaigvui15fht1+fH
EcH20/1RNj4hkAuVNibJe2SuLhrDRcNPjyEcD5PrnEVjxvDg9emStpm9cyw2bmxpmU2QzucDpVw9
DnM7LukgPyEog+ILkdZXxUgRQyqt5YqTkf36Z4/xQL8Bh+m6WjuKYIwThZaghc4SqvO+wprgoa9h
ooyq9+v1i0hshuAV0RJEiNVz3o9oXiC6GV1jy8yqszOUUeRrWeR2Zz1Jyz1SlDzB650ho3Gd+qRM
T1dZ+NxQ/eWuU4IBpsSZTDb6aM1Td0gRtT2mpmkeocaJna+3tVHINWD6E4xy3lcbpbHbpkP6hNrF
KLorHy98RkfJfksz5p7H9Ob8SIYpzEgxX3311HbOZM6ia2lGXqD0H7O0Q5LXtdrEPqT9sKhvmw7Z
sGMaw6IJ7n/J3+SA9dpKoQOuGPhM9ALf3jNF0jpGj/pv0PLAzn8NXll9p57h1AezzbzpCOCPOc6g
h2X+uCRK+hT1oNoIvWT210orrdG3Foj1fug6sTiiYWVTfrGgQNAeoZjp+ySyvdLHvcVJDko8tJ+a
vMxcX3S9ihhUnymFX2pz8oOKa/qZGKBUzrTiaA/4o+TxQaCH8NhGYfIfOmG4XAkNNTQ2EZJZbSl6
hQto8kBldSyiT3AlSx/Exf1cKHq3cyy3qhWEUKRwcBepaHqrAEOzska3II9fqwU95gvcbnSeJter
/uniXn/MJmo352FpQuMIp33Gd4iOMfvslHH57BrtWL9vhsF5GmyjNk+2lSbPkWqZ8ef7O2Fjv8M+
kGAX7fBEQauNMHGtKKiuKoiUFJ+yzPAu9WwjlatOxs6e27joiSvh0VFxxEF03TzYj6nu0fHOcc76
HEHyAp23qk72ll1+wtXOpoP59wiEXC8g9qquTa8tTHZ2Yk5PTWWgK2BJ8WNPY9OlpWn+XdPMfJrs
7KsY4wR9GW3nntx4AfgJslmC2iCk5PWXH0CeSk/hDqGdOlDMLBeHKqmXE7QO7axlZbRTB938iLJC
79DqKwsYt6e5W+xM5B3SDRlk5EMZjrlvekpyGZTQPd7fL5tfkTCWOxk5L0grt0M1y2Sk1mAogYWb
SoAO0xwIr7V2aGlbKyibFbmdpCnaC9lLasajpG5cRR6VH5JiEs+dNSU/dDPMPhZmMe1pyG5Ni/0v
+T7obQJS3k4rKRs8P0SoBF1kzn7XwpvWeyie9xdv48ZHMYaQFYUZ0Oo1aXzyRIFJSwLimk1xMNP9
5+OXlJ4IuBDj9abhYhjUDV4/qCyXSmFhXrU1raKhYFGYkaBCGEeoYatK+GBoHQ6HCEqibF82H/Sh
6c/3B92IK2W7CNEWtCiIAKtt0nZNYk8TGhBRnNSfNXQyT1HfQB5bjOQ4KW3xONFI7McTD7hW/hdm
PMp7lCxoRKArdt3woCLnI0WzOIGUbN6UfV0eNa/+FbrAV7IZcmeJX+4ebnop8ySxe77wavekWq/V
ut6FQbw4+kfHmGPZhjjvnPIX+RZAAPpXjIBMHlVC+Sv+wDdmvembXozox9ed+74d2/otTNvuOOSD
89wUhkNzVA1ZDPLFq8NnhgaZA4IgaIAIsJogrlNhitb/EExjPKiHxY6b7124LPPBKa1wr6N4Y6Iy
0dJ/71cSzNVoadrbapSWI6OV6IpmUJiLU8T4X1LUkr66ajOY56gzHHGYY8vbe7k3hgcYJCaiDgVW
t8aRhiU2RkH1NyBKMvyqBx849IvdHcosGZ+6EuZXnefOgz4UO4nm1sjI0wKwI8CDxpG8Fv/4wh4u
MiNqXILLNWzRLajzR7U0GwTsilJctCVyH9u2GY6QWsPr/QP7e/fcvJuI0eCSA+JMYERKuDqxyCfh
g+BZIkgXZ3zI2t7MjnOJrJ8+xstl0jrlqU4H45s3YwZbNEl3TvHtPTR2t9BLj/4KwmDxzyEs9yRJ
XsLy8pdJHXY2PSGrtQrJo9k1F1phcW8ZR66QZqiUHInQdInejs7U2EetZjH9payz+dBoda4fcl2U
y4G/K013+BYvrnCp2UOth3/QhEeb0+0nqgwaVuNUH4MBd+rPbolaUFkvzgVu+PKx9WLj02Dm4tP9
j/PiOYQ4xkVF3cUF0gA6vh20UUAHYUkPgUgHlHuV0EuvszqnHyezFMapReO13HmqXlxpDEkvFVkX
/yEPkuvwx1bEzY4lj+ox8Mq6h1SfzCcVxPN0f2Lbo0B8laJMeI2trrTO6bWkcjtOupd7fxseoW+v
L9HOY/SSdsFkqBsBQfP8UU9ZTaZuEvoa6ZsOTOG4l0GvovZYhrb2Ljcc/tVJRa8eRFdaz0tSVe9w
F6zcIxGbQZdj3pvi+PpZg1xBfJXqAtDybte2MXO3bJNsDFrhWpdunCr8W7w9OHxrbT2ppgjlUL7/
q53azTVOhugDB2VdKX5dprY/u62zE2+/2JpAN+DtuEDyT5Z2dTgrh95qR2sW2TSe6Qej7OkI63O1
ig+2V+kKGc/0ashIjklhTEroocH2ojxfV/HYwdwMFALRd4PZd89FHYqdvbk5M/Y/OIfs+1kLDODk
Z1ljYi6EMKioViYueOmQNB+oQ+oXLYm9vRbrF7c/hV20iSA6cdcBUq2evWhCDhoBhzlYcjM9efBQ
n5yyTf+ajLg+TFrkXHStaoKoT6LXlqXkyDJb4sFjWdcJi51QYaBArwaK0tRnszCS9+YMQG17Sv9q
1oEci9cVUjFxNhfM7eYns3WdvlaWAF6meWpDb37qWzv+S7RmsdeF9vLpYDDJJuZmoY75YqdMlJ2c
3sasRORK88UQevxIPOom50K0o3cYTQSSDn1n9T9F5JnP7uhNb9N08rqdV+PFWQSb+82e5odI8bnV
PacoKTxmczSCUsnioxlTnzeHbq9P40UaKEehk/h3HxhqNyt0Q6JJ8IPQ0sYAtfH1ORe+MKb6r2Qw
y51w4eXhoJBB6w4FVGhWNL3cfkVeRmOiG9KgQDxkl3np3FNfFMnRnGPvwegt79WHUcpESIwYjWWp
QnA7Ho8CutRDbAa6nffWoapSdB+jOkpOaY6z6wHKl7qTg26tJp1YhA6E9BqF4tshq6HCHaRAPRvC
VXyEVTL6uUZJqlIMdedBkL/+JvYiI5SYKqQ40mq6iW+HEo5X/i9n79UcNfL3b78iVSmHU0kztmzA
GDBhT1QLLAqtbuX46v+XfD/1FBZTnuJ3trUU9KjjN3yC2HSoQ409eu9bVJuTMbX1xyqolQxrbzXe
whjrE4Qn528zPJFrAqEXf0CwY+95iFnSw7c6CDEWTQ5NajaL7l9Ujb32DpYiwFqrkTXqmmhqOzdV
J/F1oiKbKOBKP15/FJ8pNX9MAhsHcCACotA1Xk5CLv2xdsYguJ1GnbfRmYsd+zUQrn7HKGIOvhDZ
Uc6oxrHq/su0wXmzLXbxzmhSq/m82QjPn+yp8eZ3M9r8y3ke2rX6rM2T1yViWD0D84I6k2+lkcuP
dUOFISy7bnvnTv2oRevcie3N1Bj6xwVwd3fScMYcb7Y1XX8GZYPCcpH2pnU257WNR8QAVDSvPHVJ
XWH1usOPDcpZhI753TqnYUc489Xw5nV51NDkKsN2yFs9zHs5GbEq+uqjsfWYC/fIeE6x2Qf1r94e
KzQump5wq5TKxN3ELYZ/tbo1U/wxRpr4ftvnH1zhr0vYuIIznQVOUdzv5ZAfVpVqRqiPJZEMauDt
fDJk4xADN779rgzWUnzBHMXSr5zLQzhM04ceHKhR6iaUnni7Xi4a9FvQFcXQJNsotLgfpzXB5WY8
zbUtY5QKOZ/LYF05mYfbdB90h0IBSccFBijy8biUdYYrxFQnc6ZbZysd6zBY5r9Exj6PspuvUFXj
9FPIePlpFhKk1L9SleRGZYeiaJqbxjIR99C06cosXvog6hTuzpfekdz7VfRbsL3IPBs3Y2WoaVE/
WnMeYPTAd74Sq10chs4NMwbTE82pl8OMS4+sRi7rRLR995jNwksw0NKuXGYX7k3yRx1wy3PgdOwS
pebcV02hkIBKDS0cAw//QZEaJ98v/1qpi3uTnBCIC5gAMqT9g3+bt5WPUWYGMRvdyvwGTpkbb9QT
rqzOhbeOKeNdBSWJe+ARtG11eFZN1HmJy1qPO8JBzKFxxhj4f3ODmQXGmq9fhRfWiR23wxJQ/KUG
ejhUHle/oqVXJdSQ/DdOiobxYOfX8uoLo6CAwoVPwXhvUx7u26obcdLsqwpWh1DvsD/s4q32r9EM
L1wQJr5tO4EenjZM45dL5NmtEA3djcQ21BhWozBOaDh89yZjo9e0on4SZjx/V2bw8J7tZ3cHYoMK
oFdJmHnYGOMwGBDBuiqZnUJ9wgymv5tSvEMRoy3rIKxFuxNZxwJAMaIv1nvh08D8X34DIsP7SYAJ
dcygNcteF9teqgRJX/8Dhb3lAYslL2yztIzcYuvealrQhu5ayq+V3TVPr2+iSxOPNjZIMyYf2avD
JdlUvEFT3dUJ7x1Si+tsfUs9tw2HZhoiUzPVWzyXCGf+elRs4/cLmiY7qKXDcm9zt/TB2tbJBiXp
MRt086Z1l/5zry/+27IR/xVgKL6+PuaFjQyHlZDBQ2iCqtkhozBqVQ1bN6kkqFvroa21Nsw1vbp9
fZQLW4oy9m5ySRkKwMThjkYrCNRXq6kEkIH/j9+WpTjN7SyaWwU2MYulmakaK6GsdENRBwhsNH3a
FY+v/4rD5bpvbGBgNOWoA+04hsP8zoMfjDgL14lK0/5rak8/VrU6oVaM5qfXR7o0qwzHx2L1CJTh
cIRyo9mwyuOxaNN0OAdV5pyx0hA3r49y8XuAffBUgKn/A0Kd90Xe2d2mkr4kyabT3IW1lXrkZNq1
GPeQXj9P3c7o5jjCLLCO1InecepS4X6TeN5ifp6tCuLeqHF23yLM6vRJYdaTm2RlXiKZiUfVtRbT
UVfs/34AlnG0nVF6os778iqEz5D2TqarxBmKoQ17Hb+ue1xE5Ptqpn5zbkA5v+lbrAfiLt386d6E
DqudcPNcxHlejCWPZNdcpQFcWGiKYnsytxOf/qDlBBhZZVq/dUgSu9YnzannOyMYzSuxx7EGt389
CQaQVHIqHWTM4VGjqj5jQS+7JNNs/SnQuvSh6XTvRuuMPmqETYkKi7AI8/nhjE9TEJliaT85mhRX
cvELWw6FDbBhpFpAAI5g8mIZO3PIsy6h+6/e4V2rvlCEaNFOy6Yru/vS1O5dYE4QLAE23csVL5ti
W4zSbZORjslpUqgIEHT9ZYOPmwCeCkkbtU3m2DzyquA8phpprEh0T6HZWHEv8zVzMPVhwZWl76YZ
/fvMTOe/NBJ9Hpl7l0iFNhtw0UNAWSmqdGULW4dqWPbBGuA5wlYbr7Apjxz+52F4zimNcfmi+HmI
VNJG9aaX92WimtVayC103q3VziTtpwW830mX6Zo0Xb15Ye6XwQ+LZzcNwV7o5X2aF3vnYhAi1Dvc
98LFtfpvxgqR4Yx9Uv6p7xqhEOgQxTWE+R/Lz8JA68HkcH+e6Au+XP406AblG6JMetcbQwVJLFRr
ey2q//Nk7cOAL0HDBagJxa6Xw8gqKwhn0iLJppZofpUAvkOnk0HzbhJyTp/MfNj0u3k2e+s86VMB
cFg6SjtRiN6EH6IfUJrJX97r/CZCnj32oHLCf778TfY4qRxDFZGgirDcl64qkqWusOGrZHAlG/zj
PO9DEf3bz9L8IPlfDqUFtCBlsInEQoT6dutzM1xq4d0WW/X09x/1fH1T6AZge7SRzGTdlFM2lBw0
6YaD1Q1JlS4WlOdKO70+1NHL53nPI1gB2o5aMNjvw9Ga0CnN8A0SCe+7+bO26cLA8LGCJw3iy4rH
aSX/aZmYf8pSF+WdCwnODw28kr7BBeqqqO1G26JXJrTxrdNMzuNA3Uw7eVXh1dFi+uq7nqa2EU79
Yn2ufUwnQ7OSFBnmzFqvfc2lJdo7x8hYUOHCw/vlEpkt4GMaeGXizfgSgbukIKJ3bTRRtr8SgF46
c7ywOx0L6BWo7ZdD4auXK7CeZWIXeP1t41q8AQJ0raN0aRQYszgo05AEfHzYc9RhhqDyvDJxy8AH
oYcMSF2sbvz6Jrg0yl4QBIlIaATL7OW39GgyoUQyFokjVycGfmCdfdv/S1+EfadRv4VVRTJ9oZpS
ALHPa4zrErTbs/eLjxYv7iTyyiV+4VsYhT4cYpvUjI7VvVVzZ2WNGaPoa3eCpSHOqENbV6KMCxuN
WtQuVPScfBxH6bSgXksyzgQ27uqdvN33PkwX31chynd+eX59gfbN9FvJ8nnqKH3t3WDMThCYeblA
QuYIrw1bmdBuXm/Hyadaa1QQiQL8UL8sRo4UsF5a/+pVeS2a3f/p49BceITNumlABdtn4rfSR0Xb
z0LCXiS5Pskba+m5gnbe+YfBKNXHXJSFedfa/V9WqvcvpkRFMEO9ecfWHO51N3WEUl0gkknJej0T
7PkduMRq9BM3ECLDKqztHnvAVONpXTfLOq8UOK6h1i8sM3BZQmlWmU7gMZRHhnhGc9LBCHB2rBUQ
qmqdsEDQF1QpNeS/f2AgrQJbpHzLK3PsjuFl33u5o1RS40xnhgYWvB9av81+LtbqXgupLqzri8H2
c/Tbugo7bR2nS8lSRiHvNb/MYtSx9bAvn7RS/1qnTn1lE+931WEnkd3toSMxHKYFhyUdi2Fug8YW
iYNO6xSKqpw/9QqNT6xuC93fNUbk8vb1g/NnLsQ+IgLfRdnA4qJv9PIz6x4RvQlr6UT67faIunKG
Ks6y3qK9hFutq+bzhFlqvJSugZtdPUVl1nYngILd935V1yD7f+T2+6+h70KJCnQeIhAvf02fe+5e
ESqTOuisuLOyVoP5ZNDeWnC9fWvky/xZAQf8hQCw97PVnZ+vT8elRefFIoZHWwOdi0NuxO4tlt70
CSyckgnXp/FuCfzmzZjlZZySN51HDLPXv38qKU/tuQk5CoCfw1Pp6LpQrlaLBPPn7XGoATu1uuZ/
f/3bLm0vVOPItQCvUf87XFSduWEdPRDIbLmvnRV+uGeAzu3Hjt72B4EfdPz6eJfuBgr2u0Qt5xX5
lZdr6Q5EuX2gMZcWNb5pW+qTk40YU7jymiT3xaEA7u9GmWy9o1GEvrgLcvlSJG5nOqHTLt8b29ii
FQ+VK+/avgGPZ5Q3k/tu7x7DYnn5UWVfaFoFHD7Jx1K90T1tvkupZ9y+PnUXnjPrGRsPAo0r/g+d
H73rR28mX8G9e5seVNpnS7gExdaeCrS4O3xXM8uMg3RpvTuV1/mv18d/TogOn2kT7u5umbus/REy
v9m95/UbobxQPvpzk56vSY2rrBdXdj48chy0FdPrMWjuLaPwqi+qrTF29alpzmGhrchPh0Pg1U9r
UaI4irt410ebU9rqpHC3c89BExjXLHgurA0/etdg3JcH2cKXawOgVVl5xzHqexIcURXynjrHlVN0
aRCWnvIVxooE0IcN4CvD04CFZImPL+pNmosxHAoru1IauXBW92bAzk4mmGFHv/wUDyQbvvFTlmh1
3cZDgTDfsGTrW1/bvlk0+U9X1nuveB3Xm8q4uTOXwF7rh4oY1a0CdBA6G3raeUmAgcytWiz7YXKR
inCCZfuF4JPuhgXeZ+8qC8mtGL1E929rqmCUkXhEgJ1QYu8kvfzq2lS2nzklRI3VXk+zj4nILpoW
p0O/XrmcLk0wmlDAO5FSoQp5ePYqbMNmunMoHy6GdjO6Q/qx7Sf1jzciBVcIzbwmyH55QHj8XL10
9484jZTZsmWG1+BsjF6c1da7zLDJvux+uts2rbnyfZe2KXkehPqdJEag/3IqNyn0cdJhB6S63seF
5WRxg0HFlXvq0igAs0BD8mTTNT1ELLCDkA31kfjorWqIbE3IG69GnuX13XnhUd41mv7/UQ7nGpe4
arMX1MYszW6iJpvN787UGve97NB/XnsC/ra/FtZf/DTqeBTVWC0ymZcT6Lrbkk/7iciqrgsFR/SG
jsI1k7oLFz3xHqcOHSZCgKOMV1XkS4WEepaknoU8vjC0E9TS4gzKwLyTbpffZH6lx1m1Flcw7Jf2
43PiAAyK4P3o9zfqgwnNgrM2LmsBzyITNzjOG2Eg+Nx5ks6Vh/OZ+nK4YmguoKD13CAGcvZyQpsU
h465nvJkkG39aLlbboeAOHInBj2kPhpzOtVv/VR3QYnwc2/ncZvop9jzeueum+mcrVH4ZawQiXX+
LUtpSdBVZb7G7iAnK9RXkaXRUKrFjsbFNAAmG1aendygsARtBN+iCAt3TguVLA0tqvliNHN34Z1z
pcv6HHil1t21qW8NYbdUpRXL0uvEUzYHtXfujKUurpzRC/v6WVOUmvHu9HqEUgXgWklZPSSd7FV7
tHvDPwuKpOc1w4IKhYgK6M16jXh3cVA6suTJ3EVcny+XYaAXVpWOnyezYaYnMW9TNHa5kyC44cVT
7Qy3AVXM8PUTfCE+I5qm5EQRFvjdUeLW69021bQeFhHv57tGuAOhvDd+1qbAOv8PQwFFQeORMIAQ
/uX3ocPhTv7+Pqui8M+jm1ah1GT2zm+nn//DSBT5d2DvDrs9bOhSBdKRDapNvtO2Y2QUld2ERVvL
bxL7vGsg2As3BawWYgIY6fQYjtIFWdN6bV0hn1sYLVtT5AOOQ7n2IJd2Ylij9iM0f7iJ07H7H6ID
8D3khjs47k/pi3XJ8mYQeZ70wzi+sX1NnD3csXEp9zP3Yz8jAXZy5LbJyE57+x/8y9s37Sbltcbd
hTtrD4rIkkAc2+SIL9cWFoGanQWV5l6MMDhL76e0zB6VGuGQK7re/7Br6fFSPOcBQFvqsMBVPdtm
Wu+ez3v9L66XsYCVNuTfB9C519TyLrw3vAA0lJ/DbuNYMFvqDe+HutFuCznPEbyw7m4Vup78/Z6l
//dsXQS2+ZhprrJ1R6eCZLo0RT/FDhia21VAKgonothvrw926aqBJAHGGAI3e2f/898qKPmsu3Vt
wnebOnjGYVar7KarhyXqU2NNDDLsOBth8lxZtkvDAjGm3QOj24Eg+XLYxvYWUCCwuUlsrPYOYJWX
yGnM//Vqo0VDoWkDJ3Iq6elXnrhLS0gLhOINeoCkvYfvbRuNp74as6QsSo6CtAPA6u61US59Ht5B
REPUKEB2HS64FI4LWQmpQae0kTa5i2XtTQeN6+xP1nA/0K/AKtjKnZvXV/PCHY4aJ6AHYIZItRxX
M5gpg+VKZ4M6pXGX53VxEtbshSnJw5UVPPp87MXNnfVFr45yH3XFfaZ/2znoaG1rUE5FMuU4g9+Y
Mh3aWKoq3aJxNjvtczo7rXu2pCmLW+U6Whulqge3YG4pwAW91P2Pug/Q84xsYX0rRjk9VbIv3XPp
pI5+JZS6NDO//9r9z3/7tZ22ltXQSyCoICABXk8oc82DGQKz+Es76v+bGHhHsMR3/ZpjBbTqSzYg
3WwqRdv0SV+2OqoVTWZL69uHemzsuB+G8crK7/fcIXKjQgga+Tk1/EPID+3urq07QgZPBeXjMBtr
6GpGHo3Yt0a+W2kxpRn7G8ujx9MYyCtZ4YVbn9PM9btXRS1+w8vpnercHeYyyxPXVJaKs66iu+w7
gzRvsgXh/nDVvfFafnjhud0F0Ehq9ngSfM/LQSVqS8DkUFsPNLO4N8a6P2MLL8JNqww2EcVgA4sw
gFz5X1JAnpeY6gJDck+DtD8EaEvWlMIEIZdoTeo+1J7e0BrMjcgsO+/Kwl6aWQ6XS+LGzcRxe/mR
3uqCpJJ716RM9ySntYwb6Qrzxm2ocWZ6u105KZdmleoqacCOjiDxfjlgOcrSAr9VJnk2ZV/mXjQg
h9vy1DnG6t0V/RjUIVdmcCbU1+SVwZ8/57iPcTI0/j9B0+MN5oxGSv+7ZWbHvByhU2rYuFeK4tad
1aMWfsrKeqIzOmV5bA3DUJ/oYepm2Fm+etDyfn7KOg3QosjMXj1AxOwcslEjvfMoiIjHNC2Gx7ap
1Je26zc9bBq/2c6d79Tqyom48NBQ5aI2xz7ZxTX3df3twlm6vLXRdsyTtimXB0wIjSwcsag5v37j
XxoGETdqaryinIZ9NX8bBvqNQMmtyhM1aesbfwR7r2wvvzLKhduT1AdCIFsQhY4jpdLtnW10Z1cm
jWNPW2xlTYBsr9YA9bYpIP/z+jdd2IGgIHg6YVlxfR4La21Rmd0StEC/pkBYoeL5cWNLjqVxHrJ8
voM2s2hhOWnlTW3i7Xl6ffjnBvthD+4wHT53F234wz15wvMGuXi6SqnV+9k57RucyBnH/FhIex4j
N29UFnJKBk6hMQd2nEEsTXDtnWBMmE65nZnFoorXch1/Wuh5bZG9mF1169Uef3+RGgYKY+Cn/U29
ZcvjDB9nfrD1PJs/Dq6bichWSPJHY5tm2h0CpS3v5TRW93Y2qkds1rb27xcYw4q9KIt4MRylw6FH
+EOO3mjJZDLKqqMvmMrbNFuqDkBsb1+NHfbw7jjDuwIAiQoQQ7r2L3ftVqlhwnuMGS4mw4/gYVRG
NEq9k6Fy8L2nuqcLenkb9sShm3mFHgE07P1QmzpjpHlgoXM3b7L5S0P6/WInaONOh1cAFfRYklO6
IbdlAoCtSp8115vxrC1rHzpV9Zfagc9D7RIkyIiD9wYk83IOBrvOc5wYqgThSeMMTWf4kcpURaO5
qV+v7+gLx5dOBXwwoKnE2sfKcba33ht0ThJ9qP3zKiw3HigmR65Qn14f6dLR5VW0gAxSbQuO+fac
ilFsvawSSmL/VLLwTwFqfqFOZfrRDuYpQo9VxLPRlN9eH/jCPbhrzTEiomXAyA+zmQ5gRaXDbNb1
0JysdfXergC8/r65TYBFwAFkBniOf4giq96uVN/1bA8cpG43oTWnfMGCSBuNayrXF1IIhiKcouy4
63MeTmQx6Kk09JIP8rP8LpezijqXdLAYV4M3T8ujqtHrp9dn8cJGCYil6GjxicCoDmlZOtC3cSa4
FMXa9SC1+vS+NPCQqr3iCsLlSDbdtz/rhe78HtfQ1jgs2FCYQWcYBuCTLS/1xN42XCqn0de/BqJs
athfy9pErbUA/d/KelneTWBi3Y9Z5pvplaTwUi6zS83QyuF9I03YF+O3V3RYO6lntQ67Q7eLH6lG
fRGr27z8ZLhVBfjYc+Un2NMUx9pyLLsP2trAwugIuN1wdOziwRywGL6ZYMXcA0bDZLOZs8wOq3SS
fymE9n8T54EOBiFM2/EY9RaePY2loO2HK0J6I83FDWtdbLe1Y21RJUkv0mKZrnCeL5xrwt1dlZbc
hcTycGH7TT3rqTeJZPQq6xu6mfanNVu3GJWN4SatnO5e0ovjfdOd5PUteWlkFC3IpPZN6R2fitxo
V4XPpEhMb83rcK1XPTGwCgjiCmHtNuY+ryoyqhFFvSn3x+7K3rh0JPaqP0XxnaVx7DGwI6uJI1ol
MvM0L8Tk1fxaZHZrnqe0064Zxl64xnYeCNkjaTw3mftyI5LXy7xueH+AJXpxP/YoISIrF78+p5e+
iWo2QKidzsRN/XKUjBiFcuHIKJXhPQI8scJcX9Up41k8vT7U/oMPLz1q0YhwUOcF+ndE5eEUJlpt
cGE0Oam46aX0ishacu/LIubcomczqqfXR/zz43byOP00wEdU6o4+YDCDoasHpUwUcGcVLblGJwGO
J42KjrjyymgXrg5KvSaQBlI0+G5HFRplU4LUUq4Of/IRaR7rcpfmVXP+kIGgXm5s2fttNEAYax6D
es6zME0DoO1r52jrjcs7vIaFN27paW6Cujy5rT2rU6vMIQ2lY7X2Xy8INYldBJYOLo3k40k2exQ0
FDqbiQMy61QEi3PniAajVt8UD0MwbFfGu7Ac8Aa45umpQvs7FmjB+jVUeuoySbvSiog6uqj0UeZX
1uTdvr7yFxAR3E+krTsGlAj+j309tLgsGUOVMAFrH2sE12ZEb0ndNB1ItSgYdSnCtOrb+mbzuoJQ
PusGUBt1JVBkVG0j4B7L3L3P0RASoWxpdcdmNs9ZTL3fneOpnHmDr/zsPYV/eUb2GiGqzihb8tQf
gRwLipZz1/AUSr0EEzmn3Iaw/czNjbrUsf8jOw3gDMuAS0d4dvlRCiHXN66qdplbcuBrJYA/Dy0a
KBwgcDpU97A6fXk/MIUjllT8oNmom09GobmhNQfBaYKQ/dSMy5fXJ+DCcAAKoNTsURVt6kPLoND0
ea6mooI8Nc03ObrP78ZyA18VuFSO7K28luH9+aZwWsk/aFHSj0Bd8eX3lfagLE04QJGKofgw50DE
DbGmMbSq4FQ2uOFubls8oRpdXgl7/rzfwVlzrSO2tt/ux9sCckYN7VtMSSP09rT5fRV1yvSuvJmk
yPuDfNhTe7uaVI4rELj/YU5dWaT6JKog6bPOys8uzJrsnVo95xQYq5aHcsZmOZqxS/lmDHPdn3Jn
6b0YTYxpDaWvTT/xzyD5gsntfh0WJ3to0gpcidP22P51hpzaN3Shhj6a1bLW4Aq6PANbZGYAbtYU
sbE2G5bpfT+rCkjKhj14tIi0wgeVQ9ghHO4F/3Z6pX21W0e+l2JwMwqGZvrVz7J8C92KCCoGiqn9
2lAWW2O1TfU7Q2bDv+u6VPJNsC3LD8eYphKmijOpyBJQNiI+Ja9CNOZQyQPE1n/ugkXPw4UCrHNu
Bydfoy3wVvEepbDqk66k+OqVZv3VWLayu8nNqv+c+1TQT0axbVtYdfM8yHBMhfgPUZS8TkaqUFro
B1U+h42Du+THOVUDPgxw5IR9M88u7ZpAG9fm36ywqEaua+t80PTa/17MQeucChSC5hsT1yyBToYY
ujdCoyf7RkLhyuLRWSpxP0pt1e8BslvW96kKcHOE8TNvPya9EehLtZUJhN7YVBoVwVpRc3A1Gn0d
l8j7SqXtR+loaTZB3lkC/ee2tIHCK72drbelVVPGxa5z0U2uZE9TpPhY7gLW/Wn6+ehGAMLUQmhr
OT/pYSj3nmR9vRHr1vbRCBrUu12obU23lT9VP/PUHL/SmSZCkSA9nkYdTYhbygb5FII8nVVcDqu5
hGgKeni+wANosOvK5zYCOpX98lVj2RESAeUWjkpW/9RrNkPyldlMe6T1/Q8oChsV0DSZf0F7u2mh
vXXVtwG10ioy/Z7we7XIL8DdASY84eEg2xCQgbGFcqt496tOBSJ0YE7/TDMExyLDAHIDRSBbsxjs
XFDFBErLZxzJjXe0kIdvYBsGdcqbXnSnqcrmjqjBn8bQRba9ivwAZd+oc7b+F00YJ57A0zyufaCK
sFgH942mRh/4n0ezU9aGMCIaNSIq08YdoynIi0et7xD5dRAyHkPo3uO9KP2qxvCu7j5nrajuS4fn
SlOy+b5argxuTLEaTdzDJ6uiAM3hx2Ko3TLUlDktEdtflDh6UqEOu83x/jMmK/26YRl2V5dLsZxg
+mBUpPTKquJB31LrTd62JoQX0dh3OZXxOtSbub8fC7SvQuFl6aOx6cXXYCQLROejyD7WIi0/6U67
/ZNrZb9FTpEba1SaafYDE5sco1FzqopIIJWQhRqeSGucCk/5t40xLJ8ts7XeBw1wtLCoM/F5EZvz
FGT2OEdbu7rvRgnaNc4Lf/5R29pqhuNUUyntfL/OIWeNFhTwvilRzvZwUY/zelrHMKi3SeP/j9zW
RPwpgv11+QD4LTP4ssJry3jsa6eNrbUv1h9QCTnKfVA4eVxvvl3dakNrv5E05x62NA9iCVMZqRr8
UdcQ/KO9RejvTnVcU0uRoUStLpJVP3/QLLfDFW307Qd9EeU3dOnTMg4qVbX4OQ6pFk7YpH71Wk/8
QuWZWC/baXVY0WTewC5UuJKvmF5HzlqMX/Ks6rOoXTK5hdhIcECmbhnQgXZU+104+BWFKZeZjPuW
UuF5yF33s6uX86/e9avPlhrFchrcaXCioHfz9w4KZtkNGHvISatqxyzOq87ZS2nE5zGBfmAQ3GRp
H86ZZt7YvZDZ2appV4VT1ndvF2HqgptOzk+paVLzUnbNtNVeaf0o9CLLT2vXrv1ZiNWnokOf55u1
qTKPfSpk+EjCin7qtTwdI1m4zhdqed1wKrWsq0O4otsvTQ31zipc/C3cDG39gn+x6qIg0+RtZ5M/
R3MrDEQHUCIVscueCUJDa9R7KIflV5AcIPGmfpiWMAj04Z8sS1s8aFSt/+tSif1SAeqAyt6b4p/K
Wd32lCEc54bBPKC76BWMFZVFsUPVYcA5YZkWza+5AL4Vd45bytM0LZ4Xtb5ePZhQJB4N+CJLNCx5
PkRumVufkeSj9KgXo988pYPuDuACJ/XvtiNZOI6G1p22TOGuZnpYvtmGHPQYUeuhi1D9Xj43MIf6
mFdWczDNUTjKCsJzdDGQ1THCrTMRroRxhKqtq7bNO/na7AH28TQgEwBmkQ217QaAr5466U1fNzsB
07MLJsVc6C1EjhCmFqF7aMhTOWvmZyoBdRsCIAMmOda19bOXQfAWRhTsT2+FdxO2sh4VJn/V+mgt
U/PGEXnvhXbWASzjiRQPq9mtT3Yttqe6atmrGd4cv/yUYO5Ub0TR3B3CvFtKgcpp1WV+e7YXFLrD
oBmHFbQXcpyhVkq7emO1k50UGQ3+rOZawCAuz0W0llP71NtWLs7lBFdgoqFQ36GttLU0muw+WfAT
/xcnNKTep4Z/YUR5vOCaH/XspDpv/tVMm4VctGFDQFey5xrU+zp4C/EjzeJ1XL0bw1R9G1mp46oI
zc3hP0dRrwi3Rs/zc7kOnuSUZcEvug4dbsfcJlq41byWEY7WW47fZIEnIt1u+Wss3GkjtshrStB1
ZRM1gmIYIiPrsio0ZhU85FmOeIa+Oku0VngEhbbVll+nasz/qxtznuLUk/5KMVtzHzNLrzn/jmYr
eluVQ4CBqihIKB5W0bLOoT2q/mHzzbGPVnp1HzCfGNdzz92fjO6SBvEiUyLkhpfIpES4jj647gJ1
T+iDvLqum3ZfTLs2N8gpmfjUrRtW8KoGlxfi/+M/NEj0TLG3pOzJ2hyW/lbAoPvPUpp6LzRlydBB
PnqOMt9vRDSXwbTEq9hvLToW6+OS1YV7W5pl8RYdMqSUepzWnEg53fReYN2w3qw1Sj1nbgn9vY+B
80JQYKynepRN8A51vfIRqaUyP3V268lYOSuYulXbgRm8Nys38pZVzUkvkJUMm0zn2cH4KvcQRqn0
4o2mZdQJh66ummiGAML7OC0NR5Tb/j+1DeX7rV+RPzPsHPNMZLI283Yb1PIzMMbspneVE3BehuVT
7a71fb5awyddlzyDCOyXc6javk3D2uSGjTBykHMobZ3HXxMCuQzfA+HgdrP7rfJLTpi+ddZdWkp/
4AsoeIZpx6UcGdXcqNDW8qkOM7N235LQFUvoISDbxHZpjfppE7VpUqZouRc7a3GcGEg00KUKrQOT
IxL4DwCPsMTw0jwVoTavqWL75dqbHh0nGTZgovnDYgoe6ooKHu+MJ7UwnYN5vpkGupN06ioCrxKP
gP8a0xkL1AIIYoGySrwaq95kr6TrKH5iBLqkyMHmxkcpm+xJc8bgq4f0AsCgijt9LBdHv5nzPO3O
3TZIJGqAZnUUphutjrp+cTU2vNLonLiq/joF+tREFT2BWww4c3VbLYX1SXZjZZF/GIUVNp0JeDIY
O0Od9VazwZk6oEFi5P8H3opZpQ+2v3lLmNv0pMl1HcQdybCqLmxWM5/POR2aAZE5rd2jXU8fQ9Rf
xffRVFt3q+xc+yCljlhND0T/ydihKJHToY4Xli6o1hAchnmrsLynV4fGKA5Oy//j6Dy2I9W1MPxE
rEUOU6Cq7HI8zu0Jy223QWSQQIKnv1/d6Qnd5TJIe/9RL8+JGCc7a2jg/pS2U95WEa8dVfJeO10R
Ye/UGTYPbhKLZadhPOz8+9kv+jpt4so5681y9KlDZCfTNtbLC3EZAZ/aDlr6krbQ/mzGuj7rsNBN
1kfEc2ZqGs37hERPpZUjQ50mOPdNVi3zqlKSo4qRfmLdVAdnYRDPkp7NJudRdfoMBmn+rhp/JbUm
EVGdcstY9p1jITm5YTmI2tStXYZdb3W7p0mIQaZEwLjfpAAEjCBJT1h0NI3dQdc9D5lPQ4pO7aSf
Hku0k0NKGkLx11sc9baP3Wxyw/DR8z1dNoGZLLU5X7fmEtARm2ZOCwhKdD7TJJ5lvScPyBq4//dw
m/VR7nHnp/WUlN9q8oovKE6ny4J4stcsLPyRv5bg3PsB+uhn9gMm7MoOnzrSIOe0t+bmvhztkbb6
PjBfJNyRhZ44xo0zfxilzrdk6f/iDZ/fL0lT1lEzj3xYu7P8siNfUB8Dkssh3W0qbZhevrp25cdz
5bbWWYs8+b7Axq6PrtWKb1Y089uObSXB/lseUb8b54ZtYp10Wlc+h3BhAj6w1g45Zy07RifdP0Xh
qTu0E4GfNf3YflMCNH/7ZcKt0foEfaVTJXeRq9ryP/yF3SxDMq8/WGg5yDiwEInGHM+3Tdn5Itsc
sVY5Y954+X46OHC1t9tnYMJpTOnNYbcM3N37xG/H5GOJVZm8CRLo2y1Zhw9RCP0TLB2ikbpjdUqR
wVgPTOwB6+sytcVpnTpHp8uiDL/mNpjEgVpqiXAVbafiVjTbn04QRpaqaLatjAu+Phd0n3DazM32
19KluBlcI+v/egfR0WB14VuFeb05jnpLsIQMY+LdEEAuxjyWXXmKC0SGOXPniFTG2dbx1K0kL6Rm
3rySObsYegQu7sLm3Pkur3Vn2swuwgtQ3JVc4xSxzP/oB4mbVG+7YAcs1dQeLpf25275RqUhIqQm
54wu7s3kid8wVH6dB9Jqn1bXFn1+eahvBppTZsb+0J4y3B3urYeOHLRNKnR6munxOd5CqASptbEz
xCcW15/VLD9NsaOFTKydKm+WXHPV18nkpIxW82sZb7HJoppwidSaZ+ur5dL4W5hw+Gy8ck9S3SYL
Z38wBGzEIVOX4xsn5vgbrSSr21G+b20UiHS2zBwdufe359oexBeCnOk/cni6zzncnehkVmdSGewa
i5IMt5Ebo+uXIav2LuL47xD/ph0bDstxU/lfyzKre0/w96aCtosfMzZdy9a964Jsg9rjquGuDjJ7
Mvqx5d89tcJKrFPYOdufouuSp2JVdZIXFhIv3oRp5mb2Ae5TRFlMXBUShuu1LvYqs9rFQ3gW74Gb
a92L14bZ95R0cfKp99DnHE/6OuC8IyYe7U2R/CO4b2pShsF5PiRz4bdHshriOvPiigN1K3T3ztTo
3GoSw5fUHwOHBSxypDwO9hR/maLePn3tqnPgXLLKaMDcfjiueVZiFfAXJt3Sc0qiTSxTBwjgR21B
/LBE+7RnXliLv8xHiZ9usdWf8auoCJRiQWgAHjAV19W4gyPJyd71qU50DVRv19we4T5HCQut151q
NnNzNRN6aWHUDyznUMlW3qGQ2bZMqFgMXEwTEBTNo/z2yeSf21S6fct15m06vrFGbb8u1bw84Jxl
GNr9rrplaGZd2yoKPVBEyLVLt9UFsBO75TEXoils02ok//7QBW75n01TxlXvusOT3qW0qG+gUiUt
nNgMuS6qaExJSNI9oRVxLLKq2ng7FuwswGWrux1iv2r/7quTfNqWmmv60xIH7nXakyVd482l3TUG
G8+WZfRePHsdPmuVGBoc51jrtDJytK/ZGxfNxKpnkdFSZjtZBbpcpkFsxufSH9k3wnWq7m0rYVtm
oqusI2ZJWA68mcFTXYVOn7cuFT88VhPhnr4Tkj9TR2b4CdtVybRco527PonlW1Ob4kkbr6DwCeLi
n+SnuW8SF2Nj5LTxf0Yow2fs6otD240+C8RfXdrULGWpLEC2U39Oyi9FrF+ZdcM0csOUVTwdxtHy
/rmejqtcjcPAtaJWb0+D0cOqOiRucl94HXfqBEAjj842xu1Z7dP6YLV1V6E8VMnjGM4LB7Rl7wAb
0eyp3AJt7Q97MFg8DPR8Oqnd7e55WIbQ5wMX4QfROphsoBq7/yzfqe4oxIDXjWczvEfbIv3MDoV5
0bVb8n2VW3i25sGKzlgTYwdCaSkNCcZlFJ7pwja/Ixld1C6g1Psd/Q1YpvRtApy7IOHgnFW7/PRr
3LC+FZ28YzLbllN3MTmmiQDjyUw/moeZMfazT8KF2CB499eEnraKhVzWA7mAS/w59kn7stJtwFVh
yL1FcRmzizX7sD4mMFkVm/bgOge/27sQY1tkP0MEWvN1T2bXlCaFG963QeGdI15cN43Xcvk0ZdD9
ZYJzf71ugxCoqGOlFW70yOgZiwiSRqndmU9FL+wbzKzjjIS7GEwe63L8Et6yxVBnSSkJlkhCeVB7
Ob+tYG0uw3vZjAdmAaBF6DYh06qrpt/Wpk8L6qfovte55PhswWzjXMeDxZu3m+5RNk71izCHHdud
lvVld6R52PxK/+H58J6wIft/6al1m9RIdKhEJBbTZ0eGxV1ZDqV72pu1/NqYGONsrjcwoSRiGUv3
xh3eS732f/bGsT/W3hmfZ6KbPqxOzuFJo1R8IMMg+hKiLMbDKLemzicQuD7fLXhFJGi2SzOmdP/t
6M3/SPKJPtredCYjxYjFlUnV/ek2cP6cdKuQZ27hJVliryFr1naal9AvSJxt3AItic/9b6cJudtJ
unVtMmeBbYw5JTMIC2PLoN4grN3/6igZnpegGm6cSUTNlepsu8ob8kr8THOZmFRVnk0LievsMt20
X74U1rSVqYnc+l0nlcWxabTtHYZhDv71VrQBp8L7fOxiIXmxasXoA2039niA+NHnMdQmQuAQqTen
dKuJQ630olNPPnic8lwiruanI35hW+xbDiKON1EMBYzr6Ky/iBY5VeytItAYhmmwjnxfF5KPx/xl
GyPDvqDYcq690egAcQH8YTomjYlTRo/1c8Kk0Kd098RgcTWzbNrCCvTpNAqfYhHFCZN2SL0FlMnC
g+WVbvtPAjCAZzs2ss9Zev3RR0boZL5aPNbnaq6BExCwlelktazE+0jSSxr0I5nIGC/4rtqibR+X
ZqL5t9JdOHDnDkmSlfU0n7VL5BwfsV7rvKMH+q6duiTMqCey3wozh78S+uK5L1dmDNXwfC7kEc/g
hMHgczxJK8m9FvmrqzRBqUZE4nVdvNV7pUjFf5pQkI39MR4hu9/hquW/ZXItzngZLzRcniR3XXAi
AX+8a1zY1MybuvnWEWg3rvBgrd1hW4fic+HsuGYyNN2xHqOgzdpQDT++KOr9MBRtPJPjGQI9U2yX
sDoP6/I6SV2BsnJmV6c1UstdohSmdMq0199q0peNjQXxv2BrxsdNOFFP+sLsaYb/urvTo+M+Nqux
xWHCCSbSeJDbb92F3s1QRdtLALn63vGUBiTeTvpxM978NdRT+NZDsIOgiZB1s/fq5bVF2D3cRvTW
zGxErWatnFyG57VzaiChdQ3YJThIxXQ/gq7OzlU7xN7aAMIEW+AB7dvboCiUR7fehYAFsywPsAJ9
xJRTb0zuNhLk5lDNTsHO5XjiPNL2xz/uqQhLrdg4dj5zvr7WVuM9xiCnjBuobv5p23Xfl0ZaHzOf
xUl7Oyk2eCHpYA1lW/+JlIf11mVFhukedH1WYFpjXsnxggNyytwTMNoOWNBcPR3qgo8Dq2HCMyaM
3j/alZc4P62DiTL163lRxzgsViaZhIGSlDA2eg4H1GcqWtIiFMV9YHzbZOvWJc+9nsx05RLZup3W
jrTPC7hgj1euZok7BG5n1kPr9eV7b6GJBb6YgXTaXVdhZhP/WefVVu3qxg7LujgYb4+SvO/DWKVC
ElKeD5cgf8YS1T/hDdnqdCaDENF3pPkimmTWzwARg8zqpLXjn8puA1jBuJrts1ycPUgjbs8qk6PH
eKbiom14mRjTTxBD+5UrFxaHKRynLp+6btrATzGJHDynt1kABToOoKUNYceR/HLjPGLDWFFscse9
u1sRx+ToBBcZ8uh7nX2gRsS8rdGiEpoKI4WPPITKSume0fsDv77JzVQI45arNR5vuLS7j3XW3lVS
t9N3ww1WXa2y6ZtjrLeuPobTlDx0q+yanJcFCKF2o4tDqg6b5DA42FJTsQQMiAKAfTxerkfnutRi
iO5qFoXvovUJBphW78+gqm3I69bp+9SQWDNkSYsrhhDA3fkNep/JJgUOU+HJiUZXPW6BWPYPQA8j
73Yg8PDgM8ZU6Cd0+Q8LY7mdHKi77qaj5IeVYKmi7m3AFOUenYkUgxxQ0J+uvdKvy+MazdVw729j
YdJS71F/rYHTZzZRn8Jl3guGYNBosZ07z5fOB8cWG00y4ncQqdDzEqat4A6+N3YrgkcrIYzFS61k
M+qAS7V9YaoqwmsXGL98CKeVxa6Jg83NO3vYfwYBFPi1XFyiJ8WDpnjlbYi7StjOwePIqw+iRKyb
rYrmaU7dvnOOiD8WdlOeH6hURxMsJ4iQVfyXQ+GfScgK1Q36ZHd4pSkjNt91ay2SN5jDJ21YH/m+
pJDmvvXjhaNtsOuZzNbW8+4iY0JxZtvtmszmYmQS07pC6l5w44ffQxiMyQkovyuzNpbwI1VQJusB
biJ5q7bEQvY37e63t/nSPLVFKJfDoJsmgVXtlbzT/oqdukr8yT61les6d2SyW87JqgWknjVz9B45
56Zf41mzTb9vQWCFggs9trujf8ayBgdpis1ohpfE+V35w9dbILipOXqAmOqV7LO+TRu6AMxtFdSr
l43YIBhuSSXyMn7oaf0gsmi5dUiomH+4SGKdwTT1zqNVTLGXVfGYWI8+A9t49JZ9We+TQsdQkrzv
+j9nWGZ9BzYd+R8OSSTRQRrpw6wMm6vP9RZrdccz76iMrXIkK1TxAuT+EEduuq4ysL8deO05jwVQ
/LWn23a8BsYl0wFtPZeGCmJXck5xOVzNgRqrPAiFlid3QTaU0lizuS8tcJBMu0bbgDk20Hk2bYPp
7/pIcva37K0y13OPDt2Qn9OlLQnAbYowwr6xnbUGZBLevGXu6CeKVYiQ1nMC0PazjxucMuZEqQ4s
qoV3LKeCNEIsBHq97ZOJ5wZKeze5YtQZnmtyAVzuJkE0j1nMYuUDbQYNH3Mp6uSABiA0WTGo9dNt
9tXPMNf4e8oDpsKrso1qdZTNHrI1JPSMH9x+7VU2+1TT5pIOvu1QkDji5pXyp+29iTvXhpz0l/Al
kKMTnRO4VJZCshUzz+r54DTNqdd5MoWbjVQkDNnqeHwASYnynot2Xam2VZtS5nzJc95ys/uiPuDX
cfmxwh2nTmXNerhPdB888YdzIQ78cG9Saenku1oSQkXg8X/YnCTl9m65Xc287G+hICc6pdoitm/t
ytj6OCaaSSLQzJcwdBZjXRWW3XiuS8U92FTWHuYoPnbYbnTN45YBm07emZYe/9lnnUVlVytC9lLA
yaZnTSiW/Q156dSlaIfiAjqh1+7DkCxFcbSRvI6vEA+SX8xad+UNwAWsvxRKgSnDZ4WH1lQO73Ar
JdR12TrrG7B7VR53UxAcSlxaOOVjjDn5XAWxMvf9Ell3AXKK+Br4IBxTa7SFcxOAdbxyGxVrrsAV
ON/BkJ5dvgWQOL/xqQCKeig6u1niJStdOemzisqwS2vB2nge94BAYur3nCcgWHYJd0swsMjQwnbJ
76D+rHxn2PNB76LIunAfqTKfBl/kdY9Q58/YdYy4HjxUnUYe5PbVPAhpPyQNtsxjt3axfWfT2MVR
vYINQF5CiDDeIP33ggOBqTWZmdBc7SE2PUa1ZZa4haq6Bc11kPNa916BvPy/4BKA8t6oqqpgfVdo
2cNYFyy4Pmrq4HkMhb3my0q68U+tiniCFeDAbBnEAWpAYW2ecNLFiunkz2CT97vr1CK3ULZ6BxXo
RF31pS+XY4JcuXpeZjMzNyDJ6o/GomVjbNdtuNJaqpcO+eLNPNfxnLtC7dCHCDpyr3KC/jby6mG8
5jrriqvQCLAQoSSM4Cy8ld4UT3QfAFtFmIkpLqo0LoLlt9tVKIgcaBf/eixnEqFWrB4/4+jIBw3L
9UEmjPk/QGKD+Cu1eUcwYcu9LoXr9M98bQpKS/rRlLtjbRVpsDP7GhKYYbeQEXjHvidq7YXsDGTo
ETV7/+pFmv3cc/rpg6VFjNyDs47g8xF+RvOeuU8ILYbBzroGnPvf0Oq2PhEG0nTZDGEd5W4fhetx
8uHjcaoZa5mGNKKMmYJt217X8a601n4lKxks5hZRq1iPYT1MnzyjzHLEoBjcHSSK0ufilFSdS3d3
YUDWfX5nYejWhzlIqlssynN5quZt9Y4DODBAwNpAzcpkd3qUNL1X5KPbNGE6E9+OgCecwf3kZPtR
GmBx61JjefpOQMsnJ6E5PzJHwgpmQWfc7cqdZha2xZJiOfbNNJ4Ueqoy81pcBrcuvFiXFwv246uY
XC4EtlvfbDk+6mXMBndz9lyVwbBk0AhcytzkwoO69i+VN0FU3hnqokge73UMeJc01b1CqolYqFoC
fjDh7IdQOMo7bUk//6n7ubxfsUAjdxF8bocI5u64syq9VdUU3m987j5LCop8gC3F8K5N636RrdA8
+UE7fpaF0yGuWHd/f7yIa+I7x1vBVZEnSdKCwLXHDPxp2FNNcO2n17hRc5xbyoBaG03haTdW/88R
vMvH1hSqP9KiFwQn3j8VH9wqWtsjGRAIoNSwbePJtcLGnELUAjKTooyCIx4fWbysC4twPvv+5fDv
lf3OH+bMt4ph1PmiQTUJTsNgOW4+VHqvjmMcyuS41RRWPC3FKl792udtFcNc/GloZQKdML73CZWD
RqueG/2sNsDAgyl18DmXmELSieUNHpiBhLecs+hNgqdVWVHN0y95UHaXC3ife9C+BslMqKJHUgZm
hAtxsNZHmHOzgQxUhZ3a3iDQEg2L3ROOWIag3p3dv1aDSV7rLRx/EQL77Z2/2QJBcoeBwV2Htsui
oQI/C2zKz/Dg8cmeVTAN1RWyLJr6zAoq/bJEF0KCKXr5L9TT9tdBZ9MRrhmzj8b0EP1AvtXiloo/
LvciDKV/421Kyg+NFjI6Fo0r/dNccaSct36YxKnpO6p2J+mt6GFc3WFkLVhaauAic72ISD0TBcyz
aVnh+NlhT/urUVP/ZyUkR2d9SVINiDDdyFe1IXQgDyM96lev7Fe0U94itqtqo9PpZK2TeVqNhu0B
yCdZRsG+J7kbb/BCpdXiiY8rsW75OLK6ItTQm7xCpLTonP/VfiSzHiRswJJIoCm7bHVEKd39G9bY
QDxtEUTzhNRhutldVw1ZSHHbU7eo/acoVjNdI+rji2BwGFNJFUR3jJutr2UKNLZ1b7DYqCNk3My8
xPEAV51i7xhIYh5dWR0WoNX6rhlq8Vbppm3yaSCI5dBHUzx8tK1XfWAy6NGtzWFSow/sFifbCqfg
LCfCQl3ZjvI14U2d/VcVGn0OWvtgRzml179SWTvxDJNYFKEUNT0DURDQoBVrylfyyG2CBzuqZv3T
Uqnqp4sHC5dpW2JJbnurGrIJ9EUcK/8i4U6IfSEY0BvHN+0Ssn2c9UxRLedS4x0ar93QFO120mYy
dHi05dQp2nmLcFS3be8sIQJOF5lAb4bS4Wl3KWm1Eys8O305mDvOr8vYSdonGRlRgOqjxKcOQlra
BbIiWJT+uqcNbcrXPi4BR5U7V/nkuGFHbpG8VNCOMRDfNiQTSmDgIPSEpFkH6TLi/4Kbh8DNzVpB
9KCWtJExcABTTlma3c33pY3mKwE9/rVLAQAWgf6uTGZlwwQhqullXUWyXpvKOP9CWYXFYQbB/q/e
JTIh7sDqGjY1Ci8EY7cckK+HmEFM5ecwgsHLhCAmPGBGKP6RcIi6Bvu987iHblefFlGE0XVFLycq
Xk96LjfAOLHTBruNCoiNvDqWDILxKeB3+mtHE+atslaROLVIjdsvOZO/nzJLwCrjuujdK4D98oyL
3lqufTdImouSZR+zsDNs6C4g4vQ0hODhqdvHwHSyjh1zw+lY6yxIxvgQX4xeqYITcK4C4mi7E6tO
hU2vbKr2jPa4McgqA4mJPQIrO/I0982dg0S04z0Dpzhg7i/O/bzNd5UKC6bFcLGfob/WJ8wbyeeM
hmK+EHnVYIMw25Wfml3bv2JOrCZVUJNVDpXjeMcmMdAT4Ogtmi4DlL1MYn6KtG/rnP4Tgxdz6cc4
VUjfNNJjqd0DuHkDbecIFwU4KLu4aSjy4u2bHVVCxYNMfUS9N1i3whsXkScTRG7m2w2xf27lWvt/
qC7AztRUJGGuWzu4a1FxVU/bwCeuaYLu5JKhKxF3rTJO/+Dteoamk1uVnDxLiEs1gXSebAyUpH5Z
wjX/TclQ6jS0R/XPDKrWNwYUd3hg1tgu+QdxwaDb24N9gjxl2vBDNbmPYEsDSACKBAq0XDPdDlI3
fuoVhOC+7CC4zElNCbpbMChY7840WevtRh1dj9orsYJ7AKx2PRL1H/iv1tDuXo4wywD+hsKLL3uH
xoKB7KjKJROrSBtdK4uvaUwea1YuAGioTfsKSXLyx0O/XR/V4vPcJElrECN63va9rMnGTddMkMcl
WhgeqkKVvxbmlPWp9CzYtrhoOu/Rr+INHShwj37cvWX9RBLbzIhS0d6l07qH3clXyJloiU8smXv7
JmU2mGh93JfaXZlQi+GPYs4psZEM1h/KbZkC28AlyyHxulW/UHiRqO8QWBcxuK8V/pZhH83zTlqX
/aiAfBA9uIvvT1dCr1xDJZq2/9xo832QjCB5753W/pqSOXrz0Novl81t+tOVbZ08u0WN/BtTS53c
anss20ezexfMKRbxdHJLD683qA7at9GFrv1vF2BDt/M8TcmtM0YwBL5am+cAf2h4b6nFrU8MOIV7
cBuoEDpnktUCqbKKmV01LIW5rQMQpYNewvU74UJdM1mNI6ewHOye8tKJ5b1wHAl6T3reQ42qsEtD
MS4IKHp228cNCGjIiQXri5R5olNHf9zbNUXYOpPsSbkY6Lu5JB+wUK3MJuNOV++sYsR3yt8LlUXz
NgBmDe7iZSXfO4FXy6QHZogwHjP8avNlQsXRmQ+UK0qgeVSQ54JXMMk2AQqZNVMXD0wp49RnhDvz
CeNktOff3dSeW10Uzst2wMUUuJkDsP1HNLrVKQ5azz0sURX5d5LcpjL3JZHUd2RgIIIeE3eULy0o
637caD65PI0JsBreirrN9lD27dFHbLIhpmRtqUn9QNXkAQZw7ofBhzMCFWUMsk53aiw5zjd6bcSL
M4+dzFZZb1a+GHS2cKoeqmMfBPphpx7DOlI/13mHfizL8aydqa5u/HhcmUe9FZUlXw1TZi/0dt8T
cUAw2NQO5iRNPdRsk7KXTNbJdsbRUbcfWJWjK6IIl6eJbt8aQH4cv3QQtb+wifELnTeA2otbIKDf
3f0OF2Lz0GJZftT9QDelgWtAo7ls7lPLuAtrDWH95K9cQrCSxCUxAelZZUXrImC2F7kedS+95Bag
0YnyJa7kJ2/DZPKOpR5y29F0RQzMmn+6eF2xO2wzgratDOLf0iRueaiFbEyGtE2OV0k1eb+dhUD1
ELbIItgQaU8jhXeqxxBGuTF/F0T870ZyR1xY6VAe/X1q7Adn45zPICLc+doTS7GfGr/0/qBzwsbg
bl384tDWOz+MyOwUIFTkaJCTuBgelnjjkJbxSuLdauLgqxJNHZ0AL+C7hlKKsxdtCbYEorzbKy51
hXg0Ku1DFERzd0CVivxNtrNzs487HENNdml17kjG/G9Qcrgq+gFJkjsV/FCb0IU6FIPtn+Oo45T1
5kH+WTvLtY9RVXO+s5BzyPIh2YEa0YbTl8OF8mqqUM5ZRZSOd7CDyouvOsEYf8DP5I9oTfqAHKmi
HCKcKyPasDrU3bdp4+V926xpOVuRrakqLVf/aXSCcfPTolvcnzKK4Mf83gXM14SP/Vl3FxxvIhHa
Ou4cX2Ti0myFq5aIseO+BCxZYLCm6o6OZRyBFUEvj5Vl9T+kdLDubrY9fw6irYcjkit0x/W6AtEP
9IQHzOK9/U4Vlqxe8NPoV7YRDHIm3pJ827k9UT94Ni6Zmdt4Yyz/S3WdNhgTF44zqp2RWdlejIy5
Y4+8r9FOvhJDCW3mT9X0jZegUWncEOAceQP9z3GxgNXIvRE3IBs8RQRqGpnFVGN9Unldv20iFlEq
IT6qdN6Qa6SiE/ua+m0l0FNdSMDbmEofc3AKicYiUg6K7xUicsq0Z7kAJHIjL0wRhPHi710J/4De
4TtacCtfR6ve2+vG3sP5GLkIvrPCNt508hjWigs/n4hshZA4TFbFDEY6//AteB2rs+qxnwESum6b
W9rjmF2swQeN4geqb7sOagJF/oRGBGUgQvjeXdb90MrYkocxKc09WUs6/LvzTZKNwtxo34yR3+F2
qhd3PVYiWbxDqL2tuWoj4098XwEnRbu3CufOWhmRs8KQzZ8axkkeBxtOA7B9HD5J68K8xa/CEzkc
50U4NNrJX3tEQZWiAG/F/W7LdjpYYYxGi7nE9/ly/Z4Tup/WYjnOmF7kVWwBnkPJ7qhfZ+XwzEk0
rDLH7zkkKGc2pLpi9AC5kpL8mgNp4S4SlUrdN2xqd1GkZJlHlSqj29DbnL+eIRoVhnTV/gncyGwn
KRI9fjUykm4mVrTu54vqa8wdJJTjCQQvXvPQKnFrMWDE8ZV0dF3f7ZMzfLMIb0+cao044YgRd5YM
F9o4TSmCG8TeyQuBVuI70gplv4Sg1neMqaJibScNPO2ilasZXVQvDqZCOJphF8BQBAFbgh4NLINH
0tXosJ2Ex9WMlC7YT7pelf+INcoRx8JV9S35rrs6SEbd5l6yYRz7xSOjK7GmmdOSMrtfqoH8+ox0
cP1I/ELcuyvUXi67YPlG4Zt8VhGqhFtrqfV67gwK56+2U51EOxBPIcbNBF1y5GIByVkJ14QrqjXR
NUVb/T+OPefVOKQFQ9b1hZ9xze9Nyt23ED7KsiRJ8XV6/2TpxbdyfAb9E2C0+B2s1foekeD1KfsL
2q25Wrovq+uZDYkNmPYr+J5QHIKqbRicalMdaMe80FWxJxAXMcfeziAGfT7ZSGzT2Pca/9A4kRWA
wO/R395UEG/OisuHuWVq9tz0OEQPbSTQAq6EtXlXoYX641Qvu/snWlBD5Q6i6vZkh1HxN6Re+Wle
igU3M1zaA44PZFKL+R9n59EkJ9Kt4f9y15cIICETtlVFufYt19KGkJnBe8+vvw/aXDVd0RWaWXyL
0TfKAjJPHvMaIC2LgA04nDbLp/Zk08feJ3IaK9AK7J8MMltefwnjXjOPQBDRKayFPYyHinZmRSDI
nO+QgMUT0AjzB/G8lwsOKgn29A+r8IMR6l0JLp/buX0Kk6FgGgNC1PfibJwGLh47So6GGZhk2HKi
rKS4z4udRqv7pahCqzuIiSKLeVRQZHehiY8EvDy/6B710C6bXV9N/W3SJzlYUYCNFE2CKd4dpIlC
B9IazQzuM1FipGy1UTceNYOO9YamqXE0y1TqYLRGmDkQLpp4h4ZPfmPHeWU94KER1nupLW2Wpnej
R35Q/g2MMO9nMzPjIlObjJA+AW655Qfhjwww0Dlugeiiiw+jZSim5hyrws08ZNTUtwSuHDh69I+d
A3FN749aCPgUYIPbEBHpf38EXD6ROduVGdwFdZe394M7zx09CsUuhG8aUAjVGG8fmg56/CGrfV89
86NyWrLQbvzt4Ovik18wlN2WRkShq8LQ9QHS5QRgNwTuN+kdvPGe0f+tb2q22ucQFm6ShE3/pHSM
k45U6IDrqa4AwMnK0PyXNBk7Gp15MfxrAyKYTxRc9XjQGNGKM1B3UkyZJ2IPTD1lI8VRctcVxgCy
FHz7R2s5ENs5JxY9kXa6P4ErJnB+VdBVW+hYJrVqWwThR1mFwXcwQmral6h+2tQQeP3BtrKUua+y
3wUnenqCc0cb/ac5lPWwAQsb3/UzbcszzhFZvx2zpPl3NEMa14miLUlMX/AMWpXztSNS9nmv2105
nwuOcoALQhQ9RkEWw65QHOXP3Mg5OH6m+sFdCNLZOQMKj8SuS6CSAnRkBLvzp7a6yVIR+1s6dM6X
CrWc5ADvjxymy1CmOanaSMKzYUbFsKVpn0KuYVyExmZAv28T+Myst3VqNeWXoUg4ZaYZI32JFile
Cnaut61HG9tJHwDZ4hEgxwlmyWSWwQMufAU3bZ+OHn19y/eyeKB3XWrC+ZQHYJN4UuzS7zhkwCOW
Mu6DHlhGd0xnh2zFVw4hQtqQjCREXWfXGA3XvSvKQt52o4IyoGgAEHaNQd0NiZxfotoG69bQbXe3
mfCZoLmJTjVjxv30mLEObwWWQcQBLqlB6DDn0VZn9G97AiePwcsEnD4vNyxNJ7HsCuJODUoKWQXT
Sg5AaRJnb0ZOZh1GjcEnMlp5fdCdCGhs1UwiOlrSj6x9H4ViwX7Z8UPbDn4BPi2R5cOc1VH+xPkt
5Mk3tGE8QYKgHZxa3UOoYMFuizLsAXvyEsnCUZwy9dLo7hDyGZ2zW9b5fYAlvX9yJ5RCgK4kM9VD
NDkgV/z43xmWan1iVEnhRDPKjfTHTLOdcoMUWmKx2+I53WVtaBe7mpHojyZjDO+pRivqbaXoHpFW
zcFTA6Z//F61AveMiCwt8XyAHfJQ9gywjmVfK7JFRCz/FVyO8DMUxk87XZpxfug7qx8eW6NIJMS8
dPqsBpwQWEJmDmQDUd84xRjoB70Fs7rp5oC5A5oNBPY8gGtIB6ri5skSYCybMZEGP9SPGWjQlkuB
Guua/OWGKqgZEo5htHXqqTK8DN3r0+gSPrcgJRFDtcmQa+6vsW4+NX0wy83Q4BZVkChZ0KuCbvrU
JL7zFDC7MUgXgOPvdKvFl9kAVARWuQihLOfIPcPISO1m2Ni+qr4z42AE7+auoHq1QmCCvJyIbgW5
YHIECG4kninUTJNGdlbEYAtCsIfkTaD2Rk1z/zQBg6FdlQMdJe1K9IY2INC4XaWGSNvGScPd5qMP
aZ3GGTD40R4z5xczBYhUmg8RwBNjNQpvLrLpE6eYCSFEymnjGFNhHESOYi1iCL31sQI7WNwW7jC1
56Cy+88c8MXxr+8CL3OL4pdoxfQvUNsI9lelTeC5HBJmWtsmRGnIonuu2SzydLdomV5DiHMP2tjM
9XYMfH/2aux1nwq2+2MBvulfBuLuDvzewiOi3Vy/zFM/x/w4Sf47UGJAC+mD6oHpU0VKOIJXOZGt
Dw65eF07m8KfiXrCRZ5hC20mLzysR2ywK0uRsxtDtOM3JLLTl9612w+iMpqvY6amY4q0UHSumtS8
UdjELwTUAeJMihsLGFyFbwLdLD++rcCvvZhh7eSkk4VRAqEmcLPlVTV6SE/59DLxbFFHZ9CcZDeJ
EFqPO1jOIXQALhxKQHrIMWiVA7rACfJH7Neqr4jihs/RlGhfjS5ncJMpbpNbJKxS4dGi7O0toHXn
VsUjJBAcfCxATDomgSJRgB0y3xyOy1yTmR2A+WGDvrm4a6yx/KFjBDx43WghIoAYAnxv5RSBPIxY
ArjMU4ALPbeTdCnquHs2FEju5wYcXQTnxe/kzoUb+tEGiRwf6B+MH8kLqy/SSrDREkYRfm+JeqOX
Zrr6UWmgtTYAhIPxgHS9/p0tgb4opYlOLaSG8QFxCGsRuZttC2uCOkm8xu2a5jGv2hpAtJiNn7Li
wtxAwgfJWyjUt3fBrMoPET42wqvKLniMkH36xWWu5E7rUjjxFKboJEDbSn/kTOJG4OOVopaZBwuE
nEgYWdV9ARRoFhMg9BK+KbhWJ7GPyqQg24Zg5mkbmSg1M6hFW2JrGiFjCmsMXPQlIiSIWsBb3SEJ
it7nmh/kCwqdA9wUkdkPgQqof4zYFS+9r0wm+oUan+IoDdIbCQjlX6n66KXRSs5yxtn63Rydux0i
dZnaImcUflZFEffHKprhWqhAuUfNFeZwD7cL37LeHTuwkGYkprMjQYySPPb0QYoET9RN0o7y6zSM
TP7Hzm39Q9JRtRgQ7qJ9if+MTmrULA1jyIzWYdbm6bar2qE7mdDn3J1MKFRhCw6uumEK2mQcwopf
oXUFLWg4lnHCjBM9iJ1ttHF5nwc+8hTsXv1TQrTID8Ct8I7SRDI1z4ns4sekmeafBkyF02jAiGTq
1k1QCfuiCnD+nuwZYpFDq9r1pWturZIs4JTLytKBlWhIw1lRmAQHG10F5uy2VQS70SK/PNCLD41v
YzMOHwur15o9hER5N7dBVh8kcg5fo47KgsZqmT0DxsyHzWDz4tgGbk6PkfifQvaQ83ORdva0oXkw
gbytNYesxJAgUzptosdEhT8Fx4DupGfqY8T2jTLDInHpq1+t6VAktKAF2k07yNGi2pn9p6zLhLYX
gP9/6ozZ5MkaTPFPN5d2RjtF6o/+nGTA5Qune1ksqRuwXnVJqmDlrn2eAUlGXozix0OO3pQFST9g
ay2CJg+VC/zem7BcnfdwxnMAr5BiNjaWZd8HePB0zh27+e7KLNROHT22DxU0g3gDszm6bwEDxztD
lNajQT+cDTcJBgLmVET+HTTCCLpmUrsPjZGm4wF6JdbG5jKWAR9TfdCMlu6Unptu6NltWnGStLrt
HtwhGANvGlJcyhqk4osjkYrky80MbJLZmSnGJKOTpGwthSRIlIMMCQNGZASl1hGH0rRs+JC/G0TZ
QvCktcGNtZ2gad/Yxdiz+TLASeRQIeMYpFg6EH4Gg6sfSR26DzE3HSIv3CnfJCyt+hyFfmB62qho
P9CPGISnkAqJdjBo1bPpzwbIdVGGGfYWtXpsw4qA33Tke1pWQXJF2aYklKNs6DIawJte7ObEL2my
maXa6wyngC7lobC3HQMYmpC6XjyTr5HTDYVuwFhriFiH2RbTQ2oQTjf9xCxtsONoyaZrms5zL2Ma
Y0UUbqMROO+m97FquRGlnjYLq4Ss8gfljVIIe9jmA++Za8W2dRzImBVPTxa6Wl/8omrQUAgFcPo5
IpjsR91t67NOMfMcDAp6qWWXEQAgeFH9pohBld/Re6APFhSN9dl3Ev+xDWb/Tmdc499YhZzVFukM
bfBcdzCyzTwZcropAwv5s7HVs38xViy/amHnf57AgM6nRV3rXyYgEQZpOWiHjdPOPTLiVUhrzPDd
7LapF1aZsPrwB7JEoTpgG4QP5DSlk6TCRd3gpKmyevDDyqANL6nBPLtm3sdnCHPoSLb0xVFpYOGh
1cMj2zl1VS9RTpqbFoLR2cozsKu4t9l4KUUMLYDBxP7OmpUDMA3UMiYiSdrlz/AXuscp7vonkRUN
YRtwegOyPhy/1NZSr8AF6c/oKoAMc5JMDTfEPF//wJaEFCEnkffA0ZDm9ALfQa9B1WDTNhSqi1y/
3g43vjOCg7Q1G5FLxnjZVjqBoQebBNOqfyrG6AseDdbwhvZ9/7UzHNDc1C31c9iWwO9RtrkpAELZ
nj8xjEODKYBb5osg+hVUnTHugH8j47LoX5ibGYiHv7fpw7SQ/4X7xfbN8DMC78WHZIw4PZGVt8dJ
FrrOQCa0biDbBOYmZudgGED+E3t2IlCImCLdPRRuLG6Zz7Y5Ruc0vB/yLgV8Q8va/ti6Tt9syk7U
nAZwPj7thYAb1CKdbO5nP6rcTYDwlL1tjHxhZAfkOZ4WGPGLbOJq3leMXLpHfur4XHNZIedPb4ou
qrRF681QB8BKcpdJXpfNrDOz5uYz8k3MgdLUKX82bq/qjRFIh6sj7WBhANoAI2LVrdZugsVSYRsL
P4sOtT6WzAu6GusPukOiuTdnN/pI01/a9+zGFKlPU3a+Z1Q2dxxjAIboQQdymsalXQWengyou/Cf
9pWHgjEaBLGaa/7UpcGx5d3Cn6KdRPMVmQYV7+p+aON9Yys3pOAK+3vT7PVFEMAJ7+ZZaM6HwLem
j9lyImlXxFS9ZeHKj3pNMxOIVJncBLWTCtRy3OalZ/w5HjL48vcZFwSOTTnmuwEDqIKrohu+tVo8
/IP6gXVraZmFTJFyfGcbWACiz7DSdESYy2I8oTRkn+saS8cNJJWg3c5kWuxX6n77m0FT9IsB+pI0
CowRTU0gk+qDNFNRen3dS1RruKC3DYShE6ISfXXgz8Jk0wwjg4LUlKW+E7CEQKJY3fQtVQPd7bkP
3WBnUhFn32jMOh503aXFI0AeHCn3NHEEM9ide9HTV9KcyuYEK9v9zhzNTCHUG+FySSDwDPchHcRH
VNX0D2Njpj819snXJhuLu9AKpoUC4hNGbX/Kf0K61xe2sUH7zEWV7p8w0/DLYhIjx83EJXbjstOn
m9TK0kctiRN7O4P5jTe2AnTwgspFAHMNa1aYZigs07ufqRy5bBg779qxHJ7HOJ7b54LBHRwot24/
Z/QoQX/alv0C1mJwDsDFRAXqJydcIlSq7E1VUYgeB73Qmm+MyPV8aw5RVd7S5yjOBfnWfKjBvphe
qAca9AQgWwjuZGP4tKh3fzMCn2w0nwGQgMduAbvNely1SOPgF7GpmDAVNJhFGR/m2Z1gh+UpyXQp
dZc9F+YWaTMBcNxPLtCebWeEU/vo5lZyDzGmjm+HMrW9ROkZIKskEDlI4NgKPJuucklK2S8T0cpX
1hOKZtDQbSNy8hNgGSm24LD876hpBfFj2dl1vMdAw8y92nQHcJeOWd3jaVtVGyPS+dWQZkzzbDpA
u0FgO+khNbI0PNMwLcjjsDcCBJ83k/7SOqX2i+o85+0OhXqaZGaBrpziWm5QgOyiD1UwN3sRjFPn
peZIB2A2+waMq/CLPSi6+NFAtQjZp6Io5/uoqgS2ttBmcO8DYBtk9/8LBFBqbdQOJ+n04RmJzVLd
9Wbku5tZTaOx+1/TF7UF7jU7zX6PvZaR5WWOfI6Vp96AmO+4B2GuF/xVM/CEIi6nY1lPufLSjmtr
6vhwkCCS4YpC5wUxUCkVarBI6ZqGJVb60oxBJ4Y9ZXfS+lnfGnYhQIgA0TWpO6/o9hoXVDUR/NBx
XljETiHq/c8rTed4RIwYdk536pA82PkIGHmRNJ37CaGXLR0j9U3zZ+oLl2SQ6TaQ54LsHFJfLK6o
hl8SfVQCQwNGQwqThpW6tMaWpn2md6dGze2+Q+DyHDZRf3hfRXP5W9aKj4jJ87D4r6BdvxIM1wLa
uhNlyanz6w98wOCLCKkddeFoJ/oJFFVVCrn6/UUvv2Vrub6ERGPeWj1bDp1x8GlCnoa+Nx4BNDgH
/t/a1lIpe8zXUCECaeNljZx35QDnuFWzuy2H4prp76Wtpf74IYvm5x8S3ign1aqWvOQ+y1DSA3Dl
OEZ0A/Wzv+L7evFzAqjDBhuRVGi0r1dScpSpsuruJJkhHwRb716Ws/P8/pu9+DlpLvNIAj81tToq
og0kSKmxO5VQj094PgSewxznC3pX+TmuwTGSjfX/Zaf+sehK5rsHHtMZjaB2xtiWFpllH4uhtr33
H+3Cp0K/3Fmkp3Vl6GK1ikuWS+PR6k4KbUOP2X173yWDjxAbFL73l7rwrdCZx2NCAlxyTWulp90h
nAQyJO5OOO6ZcGEZcO5BTDJA/9t1TF3ojkR82DAstT4GYU44B87C7osbcV/MJnjQeQyu7Im3Qrms
AkNB4O+Ef5hY6fIivAgA3Gbn+Ugn7p2iMj/57qiN5zmKzRN9Qd+8Yj3/VikXFysd3eblSwH/WK1o
YlGi0BZqTqQI3efQpszQ4jTxxlwG3aZeJPoTWaDk5pvmFRHb32rNrwMacxPh8EIhnursmNfnDBkg
Ackrmk9tr0njlPg5FBlGDS5VcJmbxalXIBBPdUc+dmRKICvKFMM+dx00hH2iuxXFlQ8/mDk9Gix2
qqZsC+vBt4851FiABBmankxeHTc4Z8pmEl82SLul0OszDxOpFhVR9EvADOJt+1HVsyivhM+32xOl
ao63BXYGLX+x/PkfQctw0yKKInMC05rIj4g+gWWYQ/3p/c359rwtq2CLgSo2KtPrm7BOtMRixjEx
ukIyINSGdqv1oXkayrm5cgldfCCXVqVrLTbKa4dEHdrp7ASKpXqfKbdFp3YBEV451ZceyNVt2+U2
BVsp1peOVrt17VrTacE+bafGRsZgpqiDo/D3RoUI6+kGFzf0T4wmV7GK7macdVY1nuhZaLT0Muan
xQBgjrL/pqr0eCdFUV65YS6cOscwaHIZODNLZ+2NAbQ6hwjpjKeAqqzYpNmAwFQ3LJpIKCCa4S06
reH3we1A/ZqpNoVXotmF9+sYiIHggWQ66N+utmXpl1Gs2no6xVqUnkM5pJ6qu8ETSNj8/ad00IYn
wli6aZlrw5hAxgjBJ+zN2BpfAO52ELiY/RICsysrvb1Q+ZL/v9JaZbytNORgumw6tSShz+C35H3u
FhNUGLM/VSiWMKN15P6vj57DwTZxb178I9bm28DVTCGjlIGbKStUGjJtF4Ka2eMk81+ejxNONAF2
YpCLvY4lsOuo1R24Ig24kR8C5MXPrKROCqO4fWpbx/gyMfT98ffP51AGgspzDVP9dkf4I4ChI02J
OpTjabAQ+B6sCrJR1P/TjYN75Sa68PmwHnFoDxLE+GeVdVWTVeS9IYdT3PTtI4qgYj91c/GJUW91
6/gBQMZI//n+011c0zIXx3sdwfjfRmF/PF000VY0lnFpD0A4YwrcpDcpmvG7aEQECb6/jpTPBK7c
Or6/8NuLXhhLtYCPBRgeUqTX3xI8XJ6gcVRx6dkh1GiG76nVp7+KrCv+EQiOBFcOx9u4zYKC/N2B
hopi0iqi1hy8IYRJii691lAzoguXJVFz5RteXAV3HVNn8qHeeP4YTY5S49hWp6wYgZO4APif3Fia
Vx7mbfjiYcjOHVJvU2JI+frtGbROrd5v61M9oE0GmqeZD5J+4rALUSL+9/1PdWGxxcGIpJlQidPf
Kk9n2jWpKgrbE+I52k2LaeE+HP3sftLLa55Jb68FIRdPUSlBEmEvu9L0dwfbZqrgNydJD21CFkQf
0XJHaBDsdM8gsj/nSHM+YjqUUuUaXPPvP+r683EEJIGX1JPrHYLvapOgAyymUjoJaGHTvcMey7pr
wQ16/2EVjKGARHDg39TtNgAxFGlFcqZjxXTWAISBruc1y6f1Z/v9LH+sspzAP452zkQz1n09OaO6
33w09A7lR8Ait5Y95lde2/owL0s5HGN2PL0I8vbXS5li6mtd95OzxZDME9gZbsFD0XYWOsRIVr6S
VK63yXq91WeCFh+WTZunwOeH7HsE0ukTAA/nUKbmfKJfzwyxhdlc7yrZXTPfedMP+L24jW8iqgFU
dmuDC1gHzQRCJjk7EyOMjWkGmGq1ifPFLgoYVUM3oyEIg6ZGlcmHe9+6KZ36oJjvbGll16xVLn1l
V5cCPAMpMBXn61cfW7Otw6uJz4ChS8x+oaDcScuF12YJlFnf37iXvjOmHiatEKzvAES/XizVzFG4
45ycJ6P8hqZBsA9jH/Etp46QXx+L/fvLXXw2blwbdyUsPpxVaQawp2KmOiVnWuDlObSgIMUK6GoY
MB14f6lLO4qq3FR4f2Ev76wCKrJbPmZNfXIWtSiZjrh++DTgrnPUw2WOM6iAJm4dSX/c0QZLPr2/
+oX3qnT6vdgy2jpplHj9Xsl4ppG5X3LWo1nuk7T6R58Ybthm2aFHhoDN+8tdeK/KwNL6d0KzxKDX
yxmDcCZg+umZ6QGtZruz/oUCXH0te62r/8tawGUJqHQo3lQXjj0neG6UaAgqe7xFysM+kRbYJ+b3
f+tjxt9OW4KtgrEfZrHuarvkvm7TUCDghW0f3s/aMO9Ry+g/Ak40D++/wQv3hLLAhygOHF2KtcVU
koOHQSInOaejHT+CA3aOwVT+h+9EEkGuy/9gyfjmO/mIjyPXH5+brgq/Tk2L5luqi7u+a8SVB3rj
CMvL49YDXU7iIjlrq6PNVDxD35Q4MqBGTRnI2K9GcodQsh/REcbSrM5iZAM62GgwRZX84eeWgWZZ
LfRv7dwNyPEUxZR4TFuTj0x/+E9CABapB2YZVa06hZyOaMXEqBVl7OysMkRQPdFImCS6amLm2KGr
wWOe0NHYAJhmAAsZOQbw6jdYayBqVVy5tozlXP3Zf7Gk0Bm1Auhx2Jlv0g0I4aKGDBOfIWsnL1pv
MQEbfrvihFJEHm5OwSEA4xTtW2iITMwZgH32m6a4r/JpMBEc0QsUCjEnvpYiXDiiLl0wGnpIiOJh
tvocPRB8FzWM+IzuNZqdYzp5bj47D2EzPL6/lS9EPhecFd2T3z6c6/oNfJsPZ9iNznZjRlvMGPUD
/Jnk0KIivFVJlm0R7wOP1QDXfX/lC1GPHgpxAasq4tG6BOiov/3MLHj7qM14YK/kpoJ1e4hbhvRZ
rvdXnvTCoaVG5bhS6zgCpaTXYS8IQVVohRaeO8n8rKCZ+DKr0f3w/lNd+nI2R4igsDRk16EhM0Pw
ROSMZ3/utVPcm8OzNtRQAfRS/YelJPcVMhUk5uabqYsFcCEI9Og81AyHqyio9yCdUK3CO/zKt7q0
SyTdCxMUFZFo3f3Vpm6YdNOPztBXtOEgW1G91F3XfAH01XpJNQGkzsY4e+rturxWul16pWiMOvQQ
STARfX794arBUDOKXSwexohgSWv8mvnjPZzw6vnvP57Eu0B35ZLhrAcfRarVVBl2dFZaANzHDKxt
5SOPNRnFtRN+afdz6f9ejb7Juh4Fvucg8j1F5xBZCIAUVfYdVUz4vpCnblWFY877j/a7j/c62HHl
m4zPOO4WTsmrpDlvZ4mkmQsSlmnhi5hyE+h/kjzpYNy+2PhPfRzTCq+lCK5yj5WDb8IMiucPDjNq
fauj5ARCFsB4uYMslYOvhq67cbDvOYNYgFDcxar/Dj7HKXetW6Htm4w2FMXaLOwbC1bJtVptCYFv
nmdJeek8Mb1fT1oZv/aW44/xGSnJ/sxZyH6VZhn9wM6n7rfWbKFoGlD272ayk08IHlMjv/9KLwUU
us109RzmLmLdpG1sZ1R1hYPejPDxFyHxZioAzl4x1Fu+y/o5HU4d/RmXWYG+Clumn7Q9JIYYQeQJ
fWuot4cxyj65LnKUrokkietG5vH9J7t04lhKV2j7Yjm9TkhnZeCJYI3JGXeeH4v++12ZxOHRhGx4
pWFy6RgQvHSdea6knFrtyjmA5kdCmJy1Wde+OUhDf8cpJsF8Pp+LW4hf1yw0L0UyzGf5XrQS8VFd
coI/yuIQyTMqjiw+I3VSPnAkpi3uc+2u1Bxro5dD+1k0AOAxRc5277/Utx+SbENfiieTa8gylpf+
x8qNaIoBZld0blFopr0O5bcQzug5lQ+OvkNBscpgkv6HRWkRCZvxFtbhq0VhKOa0K7neIVKAekFY
bwulw9xqcFEebB1GpqsHWBO8v6qxbMrXm5ZnpcCAHCYM+00jBY6BaVIWUtHYsfqsKpBxGxugug8+
BZI88hP6iJBsEn+cSTS+KyDeNfx0P4m2LawFOtWGRML//V/19rzyoxzuB3oUBPd1qmMUY4F8P/m0
jlzPUfSxtYf1lF159rc7mq4Gg1KXyEQ/fT3xUnncoUJEWsMoBedZtFZectDXjwNkhJFZkYtC+/vP
9XZLsyINMxajrJPr5+oMXOjRqSRZDCMNateicw1ByKOm1A+ZLqZ9FxQW+gRh4b2/8ts4saxMw44p
ClOcdWyqJgSIGuQrzgMEh2OOwOCurrgtNANN7feXuvSQ9KkdHJYZ0op1SKpEg8JatuRVQZidoLlA
E8x9V7PQlNfwc5xAwnyu/Ka8iWeBRNP7q1/6qPQg+KbsGyr8ZWv9cXYDpLViq0whl2C4h/FVlDwB
8oeJgAoxcJAkvHK1/G72rw8QCEyLC1u5MKiXH/THgpF0J9Q6gD41vYjvIhMH021flAB2sZTLcFjh
Dqj5uHXebOfCKUs0tVXwXSUuWD60UMz0u2m00wuKje4N8sdtCa4CBvcmHKLhHsX/1vnSR4PWenBN
huwok8h/CVSi+dsKhzyxo96ztWONZJp/aOchAk/oT4a7C63GiPdj5TYCNwg9nM8CogIC8wgris2M
oMDdIBd10Hr2UROnmeTfZEmPB1DhzPKL5PdB8UKPGbu3tLDu/LILkeyz5r7ES7AtnmEFxwjtgEAs
PBSeYB2B4MJbREHjme8C7iEUqy2sbQ6tJWYTNKEUGk8PM21blk09b/qOOTNNcdn/sDVdYNRhj6g2
a3WfcuIjBznevJnxczLtlnEq8T4fdlDgUfnBVx5hPvQle3OXNj5YCuBsIZr5pZ6N514LrfKMFurY
geWfa9D3ZSY+gTzTuzukHv0SwmavP+r1gAVm58PLRzZmMMTz+7vx0rEDWiJMYZL1o4DyenN0rYPH
S1iF5ykG6k6bBwFu0rFDNbTtlUvr4lIUug6BxdKdddbYgp6uIgkMMHDnbN+j9r0NEtu/QXjm4/sP
demI0UKm2DVsoopaHTF7nhQ+uH101t3ShspRy/iZpF8e2tFpf9igK6+c6eUvXB8xSVeFnt/S9Vgn
+8C0+qHAx+k8oephQ6gLMNrxNc7UldB16cm4fMHOOAa4Abl6Mh2hZMYKVnQGF4pUpW9Vu86AjQFg
Am+6fhqvPNilb8YEanmJDBmYPL/eHqNvmeHooL+MT8GigYDCT5H0zTNsoWt14cWlmJRQMymwac6q
lYi0FgLEeRifwaX1QKOpZ4xSwHeZkLZ/f39cXGrpgwGJ4D2K1VPlALpn7MB5i3lueejMWYhKhrUX
WgCv/34pEFVISPzOE9aYoFbKER2eZNkZo3S28HLjY2WaQGnQBhNXFrtwsYETNZaJAgkTwP/XXyuy
DKwqdcntLTDSFbPrdNiyawu/zZ23aeKKbYuEwz11tbiyUd6WUIJpGxMvaS/z+3UuzFgto7wlcUCx
MvrBWKUC0GIg5V7b45x5dPt95heyR4eAOlZ+CjRI5t777/o31GN1DJmWLvuVY69oQ75+fqXXxGXu
F5DHlqJPklfavQZFKd+UYZXeqhZTteeAN4hGXM90Eu1DJpUbC5TBg9mihFQJB/JQA/D6G4I24ZXJ
wIVtZ9KgYlRFhCCnXR3eEUs9aM7QSvkZ8OH8ygaqWCeebP15f+VVLHF7/SoY6zrgUpaGub6K626F
+KehyDIg48CVQdT4WHWzs4nLUO0Su0qOUhXl3oIaDRwIqrcbdz4/bP5bE3eqI2YhzLaAFeouB/v1
NwGEp0eZQ5EUp2l3VDg6PuGR4F973iU6rJ9XSHfptIBfZp3Xy0BbCBrs3JJz7LT9vtOQJHbcydqU
2GvdND04dgHoFuZ6Xe+Tdv5s0ZS+kmhd+rzkWQae9eAuSC9f/wQ00IsCTnp8Hie8yYHoEVXsZN5K
M7rWgblwDaCvyCb6HcTAeLxeaiyDHDwtLzVBmGmT6W22nfji91Bp+18yUP3H97fTpfXYt7+LAjIF
W7xeL0MBu9WqiPaEhrfxLpMK33ifau9Xn+vNc9Y75ZVi07j0QSmsbZAPDr0DtXrErMGSL0tw/EAn
UmAzWjSOvcPWo/5Fplg+9IUTfyqiDtZurY2f5jkQp3RS0fH9B19WWW8rdpXL5ceV5JqrbwoQiWed
S76p3WhHkrC0h1FSd4+yi7oDJXD9mTp/vHZBXViWxq8AswcKini4Or1B29ITo4d5whIAOXp8uENj
K0Iz39c0JPJt1qgcB9nSQcrwrx9Ymsy8llKB5uw6SSsR6pU9asIny24VVIM8P7mDQuTEioqbGOm6
fTnn4ZVFl8O5essAhqj+FqQGkJrV4RVz1KowZ9HIKLDZdhnvyJ7OwvuPduF8AvdfsBg2YylzDb/y
k9phclioU4xlx06rkFOqLbFvBt2/snkvPA+RaHHswHfNejNyCeYZeYIcIY4ShMRmFLUJ1TI2r6xy
4XlcVxDa2Z80CeRyaP+o67RJ+srX2+CM15e7L7JCfhrgVW1wYB2utNYuIBUgslIdMNWji2f9Hn/9
sRb5dJrnCL2dZK5mjBf8edoi0W9+kfxb9CHLVHuIEXiiBkQF70NmxaaF1Jryb9FCzq9lwReCAz+H
PAMskeBbylU8cqo+7DtC/rmQhb8rEH/Y1jUogg2GU/4OLRpj34SYGJjAhXcoRZuIh1ryn7/dT/wI
AgONTdJxsBGv3/+EcFhZ9iVUa72coRJi6zLyW7eVbV+DK158YKTJmOG5C2xqndkhvQhBKbC1U2IA
59oi/xSLxVIRC+wUIAOeJ63ZHopQRzRF+b2N0LQd1Oeqdsxy9/5jX9wLMLoITFyzgM5XwYnl3KS1
7YBZURPiQVqU8kMcauk9VqX9z1hDqYYpi/U84RF+Qv0gmz1wcpaA1xYG/ZVD/TbvBAr7x49ZpRel
oXMDzlNwNnM9fw65TnA7NSZ1i2QkLiqT4XgSsZuN6wSPJYpGV87gxQ9D+QwgV3EUCZqvN0HVlEjO
TmF4jikBd/Txknab14P4MfoTup9pgnn3YvO1DwzDfFat5p55Fxgcvv9R3kYcC1EqKlDQl0CQ1wkB
svGFHcguOCe2ao+ZLSdtC/sdr5v313mbCLAOVNwFG8wUwVli0h9xoGhhu2oDKtCNNaKAvuigICnS
7WcbK5OAnuHT++stf9/rm4H1gC3Q42V0AIfo9XqhWHaSOxLjslLbNWM5Huq575B4RnP075di9Mn4
jKtIMkR+vVT+f5ydx27cSLuGr4gAc9h2swMVLFmW44aQ7TFzLsarPw91Nm420YT/WcwMYMDVVazw
hTegBZ3bPXdKbGCliWZA7Ab2hOZhLutbRe21aRmsIx9MIxUxFle3FRs5/hRJcCegUSP0JCX0zOUB
mBdagP/DtOiJU/ybW/PLUGI2BFKQD5W8LpXDj2iY6p8zs+8+FHjVfrs91NomBABPqMQzwfO3OIsN
5oVTjpTQXYVS00EvfeloIbdyvD3KdWxEgjY/RrDJAItryy0YI8RT2lJwFzlo5yJt9imv0+IHAC9z
P9He2hn9iLDL7UHfq7LLjWgR1KM+xL+BOFzuDi0LjMLHTd5zkM+LjlZEs/pxDEcleBaG0n6N6gSl
ZhQt6e52ZSXeooCuwKkL/DzZh4WD/imv0ogEsuPEr9mIEfQx6EwaRZUY5d8D6ggTqqADpK7CQgBv
j1J4iucBccTkdtNIpRJ1+OBPpMcA8ngAfUAx+Bwh61WnFuY3jQQhfsIRGb1bS7H/5Ogoqi739/CM
rCr2HZS90uGpwmd6OOFMiLNR76ioIilxjZdDYMuVvu/CEHuRWAEv3upk9AeDghOm5WIYnAOFDMQb
7AEs0aOsTpjuKcmQPYyNIzwa66I6jHqMyAkeoDrKonkGCMMqw/g8Jab2w0xBh+/8vA38QzJ02XSy
0h7FUkUUbflUymVqY1UEtTYIMMLZSYhGfNCkopExxpTaLzDlMyyGtbr+LcsZKiSSXCaPaiWqfoc7
IzrJlhwLFPJlqbUO+IGi1FdnAbYsDZ2pT7SNshy0X6TWSI1iP7LLcwxpwaLMZt0IKBVvFP2jLV7t
yjkHckN0ACLG4JWYCzZ/XZd+xH5UwwLwht6n9+wrA3PzAFzFRHV5c4/yly22qEIBkuPHy0ydYVH9
8GtY28EsAOig843+d4hdZhQhsAOx/YDgj5tnKTooSCFuHI6VE6lyMubKC6BD/ns5y1Yt0Iew7PBu
lrr/Ene19LVHThWzedUWHkKEBACiDMyNYVeefjIVblGuA3o5S8KBrYV+WyU6peuwaJ5sFuWca+Kp
1+3pPnb0X7NJx6keOgrvRVttvBYrgC/IpkybKpPFLbSk/TjGpOiZaHGkNGY9ybzoyhOGtRTbWqFM
56bWu+JOa3xsfSokOX8A5mmfW80hdTQ7JCUHpdZOUdj+K2ucniTQGjYclR8VWPFiF1hZkE0RksZ3
+CWHB95rssW4HdyBbthG7LX23amPOXOCLBOczn/+1+6OJozNp7gO7+wsMu9QS2j3qZP9J2sB2hkt
2nwA3rY63ysnSqVhO7ftYFxBjr8cM4wx3O1hsNwhHakeuUAUz6816SGWlHbjoVkbCrgw7/Sci5OZ
Xg6VCDBeRHVsa4U+q0Gvx+1qpTsOCarBt5+X+YQsji40Xs6urqEXQsnscijEeW3AHzovZzziWlCk
TvDQt0UnwAzG4oRqUiRvnJ6VIed4imRa1pEYMNXLIYMicvIWVvRdmGAKGINXfKXfhChXCBM0MQZp
48CsbBZ6u6TdDvVputlz8PDXZklBZkMGd8ggI5TW6041n6Qx7/f90OBBE9hiP2Cis8HNW4lIZtq5
xtpCHaP4ejnoFPY1ItV1cDeW2DzjYwrQaz/Yod/8D6upWNy6yLxSvl72WJUA2U1hTpKnNRMCQiav
MFZo9szPG08IokuH2xtmdWLsSkqrgNnBnV5OzE/8DNLhAKE3qcsflg2fDAW7rW+2cgII8ynqz/gL
0tzFHpEipBatBEkE5PfUE4ztfF9Mub1vitr49xMwTwbwE2Ed4JLFGxKD70UXgAS3DR1EfkJDOaG5
JFyUohF/r9APvb2Aa9v/7/EWCzgOWAOkzqz2oAbFYy/BM8k051scV/YBJWJnY7i1lQSaBx/AYBnh
q15+L6GFzWj5g+ON+tTvVKVF1SIY9H3bSeL59szWhgK+ATdtxlJQPb0caixhVCi17nj4MMxLV5Rn
tIWYVRt2G7vwnQy9uLcoBvHqU4emWLtMO/FeL4MEPw2P/ZHj+NcjTzJUMQzOHC7uXg5y7alPaic5
pAid/a51rEp3PfVeAM/tGKPjpI32dBa5ht9BSvJsfsJdbBKvVjPo4oAXLjBGlc5S5SKCLBvPIT3K
k50nxtdYF2gKG2Bk7sM0Nz9ZxWR8FTES0TvTnFLtAxxWyz/y4ha/yxQB4D1Ks+IRlzAz+InCo4Of
sz+UOX16MFT7AZHHyLWAkyPkJvm2s8MWiEDNAddg/2ymTsiHEIzsDzRIkVNKjV7WPbvO5X7vY734
LVHjvj3JtMa+UJXjvSBZSGNXC9HGxk4WD/vOakba/qMV/8EzSqUpdfu7z9918S1ovZERzfkrj/ny
rjPNGJuWSvJCNTHv0z7x3VEZZHwlC5M8gKRZAqTxH9TXYuPsruw4+i6wC+i08y6b85//dbU32DzX
MgrZXo3447EHmeemYUO9ZzSGl9uTXKu3GAS5yEZYRNSkY5djiVISyDlqkidNlnnGHmaAKSYlI6Eu
O1BKR2lH+tfvMYvTn/Rce2uVtPrnosRcHrCYMjgGMFKLuwoZqKxFnDq6y0Tp7E0Qq3tMK6ZXbIGn
jVfz+p4HJT2/0tyJgLKWagRZpueYldIK72VZOxNoSuc0qdo/t1d1bRTAbDwlFI+I39XLRTUm4DNl
TiQ9lLbyUIy97ukS1u4bO/Q9Jr7conQBQZdRXrFm4OJio+R0WIAfkboHnSLeOmpl2a6gnpScfK3t
30wjxMoTbX1AhE7dNZ/AUdCzAzYi3kxSSfEgAnk8DXqDdW+O76KGY66j/iyB0RhPoQ0LADP2cRqO
YSALajj4+iDd1WnNK5p10Ve7zvpwp9EgPI/qEKdujG3knO4Www9AUZVGaljDSUHnz0YzHK9Xkm5J
qbJ9hsMZxm6BURowVmTtTVBzp9CXFkaNfKPt/Bn6IkR+uTIDk9LzGFd7tRsQ4HWoTX+qwgmrxtvf
7H2XLRaTRrc67w4TYO07bvKvUydQokL40AqBINrtR4Wm31vSDROC/Ej5d3ug2VjGwIUTT2Tp4nMa
BtNpjKYUAWTFfAv1KvoVI5rzU6rN6T6a5PwRRzLz88avXNlawFTJEKCjg1OVF1U1shUE8fI+vOum
oLkrKHyNO7kNsz+dZCOsKrV4BGD9YT+MedCRz2fTK1YTPea2kuUanSUfO0wcnnD8nbzbP+361qLn
pCI/w8ek1aYtflnYTtFgx1pwp9hNd0Imrj4bvjD2+SwN++9DGZT+KS9SByDQvTxftmTTzEM58E5I
rezKaYvcO15OhxSnxY1tsTIrrn5HoUBLzAsl+HIoiV5T0mCoeJfZWHupw5QfVCDKHwet2MIGzfnP
YgMCoET1gkBD4fJfnOYW+XLNd0jFpjz+obRaiJ4wFoR2puEMbDfyswPy383YE+jUiXFjTec1W46u
GKQTCOvx8fRFmKOAYbDxaAruai2R3ax2hAtFt9oHjuM/qnAggBRW8cZ1vDZlSCvckdA7uZAXq4uu
apZIehrcDXJsH2oaMJ4wGxUFr7b3X3LfHwG8+Jl/CsuCHL9qa0nd+MBr5x6WDm0nJF1oOiz5XHUt
euT9VN/LW5FwHTlp5tEH8p0/I3YWyi+Hok+76+h8eIL7IzojX8OrONHAlg51rqvAh2P7izrlxh+9
L/rMBTWuRtifoL56e99fB9n8SNDi9AnwzECa4XIzZqFWCSWOCQwkYBuuITnhCxL9qH0WOMCpxxQR
vS+3h1z7QnPkOxeFCIeWR82pdJBpVu17WHXb1b7E9BBYbxkRd5YYOJs7gYSQBTVmGupzaQah/FmJ
GgwPbv+MlWuPA09sTE8GqY9lOpNHMtlYUjNzzRn3vWqmz0iylhtt2eUoGt1PcmnYxggNgM1cZBUm
KFa62kHjGX7YPsiixV4DW9ONJV1eKfMoaIiQtZC3ADuZv/JfD41NnUdg29V6KBmER3/K3jD/zg6W
jq/Z7VVb7hdGsmSdSh7DQV5esrRRMO5DZbBqz4wn+dQOdhCjkat3s8Z9156Eowhr40OtTA4ShQnv
naDSBLpzObmyCAT9eUN4MjCSZyRg8qNuTs69irf38fbsrmJXpkcEx005S1KAUpv37l8LqVdOSCvS
wDwVL+kMpmgY1ij08+zu8G/U7xqjLv7DY7t/KxOhHuAeyq9qUBfn279jZcpsGBJRimhcIO9SYn/9
DNzTBpWSJD4J+Ia91rhaULGIgLeMZMAbF+bKF+WbchhplTPzJdTesrIUpEzUehG913upL43PftVm
uAY34IT3TZ9XW/3p6yEpgM77iDY5tbQl1RlnkByeStx4aY1q+2CYBx70xqXB4OzzHtP726t5fQbn
eisn3J4RCZyRy4869XQUQ2HXXqiErScMG9do5roxyvU3YxR44px1bqmrpD7Fu0z3e7/2IpCcH0rU
hU9p4GDgprRbgeVyKL4UsDI2KnkAoJJloU6qdD90WgmAYt1Vd02hNTwNVnEMjOifafbzUJSq6YHS
uYCRdrl2CDzjWlOnsjfIYX5GFOlbhA/37P8abKzf8iu9T+qvkRYPtzJqTpKIQgZwWfbHHjy9q0v6
Fizv6vFhPvTGMfUG8nstoNjFI4ESQmOegtoRyAjD/EIF2/LQBLMOHU/hoegQgxlyozkMtJ+2DttV
CYC2KLBSrjF+AXX5xXpinaJFjRVqHk65wXgcyjpSPxpt0Yf3Gf2vdFfITntPaiv/ziWMzBBC7lRM
r5rklVKO/OroaOLsYedX2C8psQrQCzkJC+NSJYbD5jdCqd3YF/aXwYLutlNApP0h3FA/dSW6cke/
MHXpPh58/5eZosG7k4wQPRVFKrIHhD0S4KctsH34HJqk7O3ON38RCxv0QbC5+4Wqg53g8ywZ/0Eb
1X7V05Q/xZlu/xROWxV7PSy7ET11tYSUVFnNKXTK1noFfC/HezCsVffSDGmc3ydBhFFubvTJ0e/K
6bcNIyw707Z0Rnfs2Wp7NDHU1x5Vd/Z2hToVmVyUK8ehJ3Z29TTvtV2Axv2vNPEpmhVjTPgKWE9/
TErJlPe4XuNoIBn0MXdCFs7PBMPNj3g01OE/vvDsW5pbFHiBJFBvMBYvfKIkZZYkpeyp+Hbc5ZLd
nmnpben2La/MeRTCJVDbkMxn/d/Lc5hrsalHPBYehbXOxfEdZwJ56t18ihzSSaPaQM2snEYyIdpT
lKreCdKX47WThICWL8keWvJytyfhi7/VdBCjjXhi5SoDrcph5LVlvGWxqMMwZpRAymJ92mIb6Pvx
VHmIxfYKBq21saVdtDItRDjpCs4dAKK++c//eliNojKlEdtKlBYNHGyrOH7g41re7QfnnY18kfnw
0Jgz2ZuDOgOeF2GEKsyYSixGTlwDjfMlKvIQTUy9aF4rmKfjwZZDdPL9NAiPud6MX4DBq9Rbowki
NRZoHYzNIFLCo7BbKzoGjkwgjG18s6/pgcHZmkJObstLGRCmd9XHos6F5PqI8D9P2L2g9plKGuyn
Pomc74Mjj82PsFQ7LPwwo1TRUe9D6W5ALqrdC2MGiw5pImM/iGnYuBFSrX1glEbmzQu2nOL65YoP
JJgtR1H1QtmOvQmz6l0spQVSkBzy28u+ckZo0dEMpNk5s5cWuUwc13El9ePkyUPYfbUiTCLxMu7d
Vm/L/4ax+3F7uJWrnPYcNzm7iSx+md7add/mk8xwtROr8n4Ksj++1dmfg1Iv9ko4qE9qkmRemema
e3vk6842pUQOC5RmykrqtexEGsRNBVmA9WwD457CYPQNCw3nhZKN4RV2AKuEfCN4Eo1dvfbSkMIs
dMxXoCXq11502VPXTsPh9q9a+dJkdEgaoi0695wXXzobFCWIEn1COa4xzkEtGpSjmuIzJkzxxgKs
D8WVSxg0c1EWr6ijT2WPiC5fmvwZb9calxcjyh8Libz6f5gVpFeqodasu7XYVFmnglpCw98LwwrL
27AbhJtKYfjiSMlWX+gdGLW4N4jDqdWAV6Vfv9S+MAPmJFOi9gppABU6iUh/qx05ij1hVXZ9ohdu
2ccc28ro0NdJiA16hVseXiyD8a3HXz1/wqQuUd1YjnA/9Au9t91yjNpgb+NDnhwb7KHlc1F18eds
ipPK7XIomUeqsMDUoTPY2Ikb6vQ5rjoZDazRMDGbweJC/yECfJv3GBmKX5OYJuzlbbTeXCz3qtex
B3G6I5kfkI5pOyu/l+VQo3Fz+1Nc1ZOATpLcEsrS6ZzRZZdXiRPCNYCDPAB8b6oQP3NZkTBfymTp
MBIXBKAbp+kBwbb47fbAKxcLlK0ZsUEyTzS4GLgaye3jxp6AyhZT8iWglPJ5wBfksU3tPPulquNW
W3d1RIQ7QM4CbwATfzlVANtRoCT55Cl9ab2ADTBcDK1kl3IyksppUG0cqJWl5RWeld4A9xPvL4KY
ppNKqwJO4SVhoLqDSl26KyNj53RVhglc8EumAvGPSS4hjUYzeS4PklywtpdzdEIs2sDs8TDmVvES
tDYm7bj7nYo+3eKIrN0Xfw+1ePYFKOwi6OzRm9jh0YFSZ/8xS7D52UmprI4b+3Qlx5gJOICtZvI4
cgyXE1NKdAhtMIPeaMndHdYj41Gn8LiLJqvdQ8PKvswOmedgKssvHFb10+3dujpZi0wXiCf38TL4
mO22SpApo4dEofxhEGF6EqQZp7mOshElrj2BUDQB0AFo5saa//yvcEqYxhgDEWEonL8QtLAwFoLS
dZSH3Dnrg9L+7sIGuw4Ui/KNsHtr6EWIFUP9LnjxBo+ABtHzoKjOWJ8rWLAnKkUEQuO2KYJdjsHf
xsjv9YLlLQ1MAO4yuAvIsIteQWWUHa4ayeg5HYA+Yi3hd3iVjVHn5o0OqC5qZ9Zvn01tuR9brIF2
9EpsZSfj7Rnu7VxHSVJRR1rQc+/jizGosbkrWgP7aQwwlc+SWTnBY9t3RXr4970BuIHnGUycARz9
8oNlYeYrI9x1r0rt9Ng7dHDKKU2J7+Wt+uraFUZhWXsHn0ESWzyccqeDJ+2nyevqajwGRdicnW4o
XDkYp4cwLLYAWmtX2CzrD3WIAJD65GJqvKtBoOGy1Dm+ox71VoOl32Nm89xphWp7mY9Qwl5JGvFy
e01XdqLOY6SjKGe+n4LLgUu5ItwUUu/hSNX85Lhbb1j8Jr/hZUjBLtQGrCDwUfMV7NA7yly3R5+v
rsVmBN5h2HSUbOR7lg1buOxa5/vYSgEq1LMddFNcc3AAh/Zxe6CV70kJCE1/HVAfkcDiDq0DhI2H
mmmOuuUTGiDZgvRTVx8NaRg+dbKzsawr15gOVgK1JxTHkY1b3C3oqiK4Z8BPUUNyk31oRqNzMH1d
6w6daqgbMLS12emwwYi5uMi4tS8/op4N5VjhmOtVyBveYQLYKK4eIYHqQknW1IOppVtncW3fgMUF
SUOKSSV0MaRdhAGgo2rCaqZ28keRzD7wZpiYdKWyN1OSHq3cQtoit8UW+21ttlhRoDb4/5iCxbcc
4rwxpfny5CYr0HkslZSiUBL2P7RSjtNj07ZRdby9f1ZeRaDsPIs0IinEGIv7YBzhQzYkrh4RaHXm
0kEsEunOu9rWYy9NdP1sZmrm5nUsAbPvqi2g4dp+AvWHBQExHBXfxZw5Qhlhu8KcRf7RHvrMAwX/
cxJpdro90WuO+0zxmWXXaFvw+ix1pZO8wrCzqkaKiqNaYposuuEFK0spd1HPQV57R5WIKl4bKvmP
qqnyM2Y/9hc5yzXcrAzH+UmkW5l3Ef4nwoNG4Jfe7Z/4XtRf3hq8ApQ66bCDiVzEXpKqFFzOEWVQ
noD05HdZW943vDpgko0Ba/qurzWcVJX43tLxtt8Bhpq+U0kvpr0YEhxMsUjMT7IVYetoWbXyu5Hx
7tuHhLJi10yqJfawgqX8lJY9TqJkhHl28LMRV88YeoX105Qa299HdFZUBOPKdDzbTdUHrqlbSY/4
bmZBRSjFWLpRlCC2Ggsuz4duHOOfA2XGj3oUBH/U0syE68N2kvG7B7SLfgFd4V3WdfWdFshW4GaS
OebnuuxVBDKaLP++sZLX1y9wYEpJ9Nh1ii+LQ4xrDPjtbECIGr0KV23hN2iNqu9uj2LMf83ie5mc
GvDHPDMWAniX1xM3SOwXKcVxmgJJfRIdDqGuYrQIB1JKlcfdzDb/MKV2/8mJQ5AshW6PX9PJlmC8
yY6Pv7Nt++YB3qtt46peytqusv0e88leNCEaONUQ7UanrxUXJ7WyPjR9ivFjE3AfneykGEAI6BPu
uoHmK38yR5sb2H4wWnAZkbpUyga1oQkl2A9+qxh/EkuRwqMBV2b0NOq2r0Xg46rd1XnL5m7aTzCW
a/mIlg2u90A6JG1f1aOwD53VOx2OmWbiOY2CnbdBx80z1dDv/xQh5pAeDSmB4nifGblLpx1DQcWM
kiHcGahTqfugCk1jI8x9V6VYLP+7ZQ+bh/XnwFwuf2ZZBbL4tun1lR1Ie0zSjQ/w3gx9r1eq89pG
avyHvNnIdkrlwFmZD0e9b+o+NzHOpcy466H8l0fclKTiZPpdr7hdGcTJsbNbPFPLKq9tN3DMsn7u
M6G2LjwkxXrOuyaTnsZpohFBEj7b2qPcj28o/Z9+b6F16HVTjcJRGSfaL8rrrfrr9s671nab+z+U
dObcF3WBpWBHaiDTMxeZqOowzV/oM5b9fyBJyq9qREz3LOvwRh+rLES+AttSEw2LYcIgkVp1uKe4
O/6x6lr6Z44BvwqYGudtjnugcV9+EFspbTOtFN3TClmF5Wgon6k86c8iJxa5vQIrbyVDzc4x5OL0
RxcnXHbqvC9KQ/ciiQ6j2/qi0u/s2ELzKRC+P73QzQyfb4+5EstS2qOnMAsXymSRl9MLQEpGxqBr
nuFkpnnmOXaiY68izfvN7G0wb1GEkgbBQjD8/h9GnsMCyuRAQpYFcjDQwBkmRfMyDXK8hg8rBLcx
3uWqmn3FkLI/ZnL58faYK4EQkpeMZyLsCX96ERkgTWkhXBjq+HRYOOpBgFSbfW9n/XPNaToGVUcV
NZiSe2fSgy0yzvzsL462bQABQY2SZxCc3uVSk6Q1hR6kJj57KQ6zQZSdkmgYtx7ctVFmkiytR/oq
SyJUH6nmlIy56SWtgVCpaoFsDJUtIZeVEAfGDYXKdxWXK+ncWBiOrxOne0OBkZOjAK7SMiEdtAKs
wu1vthLNkf0CE4XoDjNlGU1ZA8rgcdCYZP7F6BzlQHa6o9QYeBPDq3KkHReYdVbMdlT33JTVsOvV
OPa3Qq15ayy/HjJ90CV5g4H5Lu4B/E1R55NwcK87C200MzMedFtEh0gyprM1WjyMUMC+6W2nuaFk
x+6kddrGt125IHiXUTgAMevMxkGXO8gsTTlANMnyDOycv6axIV6sSvGPhd0bX6FeBluAmPcDsZg1
+5XbCPkGWmbLnordpDwUjm/OqVj+KucGNsRTDpvSMUqXHrq0r0en2Sf9gMhAEIF/rybLvb0BVmdN
1vl+Dcsk3pezTkZ5HMJUtjw9c/RjoqmMEpuDi61x5xaaFW9VXVYOKgAqMBazehbcicWAcYc/euy3
Fki6DFrCIKAsVLWeu8JGycoq9XZP+zp6wVCGxq8tN3sHLr87GjH4X/oiLo10+xShvfzl9kqsXNac
OaAz3F363Ca4XAnDnJ9IOTI9OUGaj2fyh+0I9evQ629drg53TS+0jYBkbS3+HnKRGysFaqu9LBlc
Wrb+Qhyi7Iy2CzaW/J0xvdxn5N/kSxQ2ZkGBy5khAo2Ros3bX9ZZK+1KC8eIY5EP5bNmpU2wE4Vj
4H+cEuU95U3Y4AFd+kn7qMZtrj0ksui+C1HAF7Zyv/sOxUqXnnU1R2BsTDU0xDscsGrs4EIp2Nd9
n7z4Zm/+aRI0uPY8GAFRq5QOX2h0StZpCJCP8sLSaCzXrwiHXU1uJ8S0K5hJblHHiu8iwmP4L+hE
Y/VUaHN9NzAHM3CbHs77rjENfQu1snLl0m0ExUj9G2LHsqAG1VwpRDia3kTz6xCbgX2oYrWml5LJ
Gydu5ZlkKCpbHHmEW6z5RP5VbE2MBLNkys1eF0Th78RAX9bOyuaQIcT3iH33cG7bdLwjkjM20o+1
7YYaKrEl76SDCdVi5KyqHED7pgfJZjrkhori9hBttW/XlhIjJlrEMFV5iBeb2kynMYmYvddPQ/pz
CpSMeyTWviZh+Pn2iV0bCTTr7IEB+IxL9HI+YhQpOJyM1xgT7l2SRMXbXDR9jASgrdtDrV0OXFqz
+g+xKii7y6GkHNpJWbI/ssHS7pCHqV7NLFMfIipMD+rQGz8ss96Ip1anR5cMfB0Ns6ubMogHLYkj
FtLSApj2Emq+GW29rjxoaDB/vz3B9cFA0VLJImZd9sb02kHHOugML8q1+TAWROOSEp+NttyS3Loe
6l05fH716FVR9bxcy5GgF4MMLlpHTad78kUZOQZj+lRO8Dpuz+p6xzMUsBQO9fzSmou9aOgQN3Ka
PJ7RF/Le13hSs7Sxj7dHudbpoUFDiYiVI7eg77t4OiIhy6NIEs3Dgzby38q5CrmTq5DLqm9SRX/s
Sq0HBpLEarILTSe1Twa13pjOrt0hpWSXTr3xmq1Ur4AQy6iQIDH23s2/XOUBpfREgC3y6iL+aJYo
A8SgDM6pRpu5foRiLQ5oc+ooy+T/0eeYNYLD2E1BttH7kRJXjcXwurFO85e9fIhw84OZzBdxIFst
Q6wpK6p6SAvV09OxxbXAtKX8Icpj3wKo5gRfyYR15zzkSH7smi5CJCJz5Em6w45WpHcZ6xof9QgN
vI1tco30pw1N5MdlBcsMt8HFPkHDDOjzWOjegB9O5zkjZiCHdOwr53F05PZtkhyIb12T2MXeb1tZ
7KvBtxEc0Bsp+6JmYpDPUjSpKDBbSlrCEBbiDXjB+FRGSvf79jKubGpSD0I1WK4WarGL3WZYY9VI
aq3RVM7kT0keyMN+1EwkGG+Pc50bUFjGkYmlQRmP73W5g7rWMoQdypon97nzPe0C2QWXUz4hMg2O
ebCmONu3ap9WB4jlVrDjMc+VDaDl9b2rAFzjtZgfk2vRJ8lWKxNrLQ4w//OJvWbvKhlxz12RDVJw
qKTROacgdTdCprUlnncDbjBI4TP85dSjMgP1KCaqJVOnHpFaie+Q41E3zujKRUjEQeI1W3wwxUXG
gXFIIeGNqnv0R6roQC3Q+dU6ZfARSqYcb11SK0tJzoooKmpSkGPfz8BfcYfcRHHt4xyKPKeVqy4H
3cw/9UlZt/d2Lg3YpKI6nu3ToWxfkcIPcaxw5Az5vtKKxPcQ3+reFdJQ5Gd6K5l/kPGIru6hIFva
YZR6szkqmV1t9YdXvgS/+p3MTbJwJQtJnNgNqA5pXlFmhjdS4vo4iTjYaButjkJXAyQ7JaIrtlHV
23mcWL3mEToheEESvEOArNpQpV37ApwnqsyQIAB+L753PgnL1/qq5/qj+vcxF4467B0oK4mLD6hu
7saG2+MRRf56Y2Tz+uKlt2mRWfMMcmPM8//r2+eTOdhWUQ1eKFkVrO6+PnVtHj+oUh54I9zNjc32
Hg8tbvo53wDZhVAaUP3F3dFoOiTvQeu8Lunr+jFTKzCKeNTQDQNGVj+zPpLqzRL3x8QcAzrXptUZ
h8BATHAfzx/82KMkXLlRlsWKGwxNHTwNRmh/xuoLuFCrp+mjlSJIf0DOulRew4B3fTegBxztlISH
4k2Dm5d8LylivCEwrBTnhIuuOTadGlnHPk2SYp8RQgYvqd0hoBQW2z7qKwccKTAuEDxlZ3XexU0d
Vm1Rak4sPDE0GDlXtWZXpyEfg++dHTbq0+37emV7kbcSgCD7zgZbGnpaIeg3vRLCi2Nt/ORLTYot
0CRXgGOEehx49ip3UKr+5fawa3trVjujpooSNpfl5d4K80pLUh3iiYK78nMaGNPeKGxq2ZCQPwIs
2NL5vs6fEDcxKN6/cxGviqpwMVtiUhgg0RAaH/tcaX7lhR3uMUgaDmEtpl8m+2o/5U2+satXbgm6
rcCb0TMHRbis1xil2pR+DXCt1RtrR8tAnIzAGE6313MtGKG+CJ9mvowgls4L/tdhrSY77qvSxLw6
apPiThi+3JzNWFE9s6T/wPHA8pa2jy1JbtqW4XRvQKtTP7WKT8+5azVf/B5SxSyObSYX9bOvYixx
opzUf1blMdQ3fu/KtjOQ2qBsN6tfXyGD077X4raOacjCcAHTZ5bPY5r6hEtCS/AArP3UKwaROu7t
dVobF/0KsG6zMzSljctlKmMt6uzJHz2psMpz2oroo15Dve26RHkimGj2YVpHX24PurLZ6aAo4AsI
XwGGLwLFrkNaPu4xFtfsqXSzWE7cyu7sw9AWX/yis73bw63sOO5s+oREITPJcg6o/9oKdZ7IeldH
o9c0rZbsrM5Rwx2WJlugkLUMBhAUXWReCP5ZPk2TUdFFRkvew/nHntw+0KI3q4KItKMyZYjjENa6
p0jV2AEqSKJPMqYa6qnTK+NhoE86vt2e98q3nc0FkXPjuVIgc1/Oe/BzSbdTufHIQavhztabioKg
SscUCbT7RIoa9aCkYfHvtYv5GoNQgEk3XfUlU31KEhmh6x6r8S720bbzwx22Vs25Iwo53J7iSnTN
368ibDHbx5KoXU5xdEaAvFHZeMWE4jSSosquqmVnL8cRy62V/klBcvgYcZaOoV1Mr7eHX3uaNJ2i
Cf1Ayu7aYiMPUIeSMYXmNiTt6JoOsPKdThRYu01X1PLGPl4pdaNYAsJ9BonOMegiHogn+BKRWgpv
0np0g1Wrzexd3gzZc+FzvvellfnRsbJ4ow5alCIDKmIl+CqHphpvpDUrR5hYG2AlrEziPX1xvWaV
AIsvGkiZGHsdJhG2Z5LRducUue82rZxvFHmvVnrO0bjF4eCwoQn/Lj904eSDYkwTTUC/IOfuCVn6
XnUYzww3rsSVoTgwCAQhX4w28FUJG8Ja5KcNmWFu+LDi+jY9oWFijoekhb2+v72Fri4nxC0pTPHs
kyDBKlwsJDLb+ISRoXFYlGanIbb2OAnd+NcMkFFAVVEsdaC1g1G9XL6YPVylVQBwX5Wjx9pAxTVS
M/PBGAfkOmUZaKaWKhv3z9rU2AV0ZXRyLefqbTFC39IjWaZzKmf3jV4lXuG0Ww2gq1uOqRGwERni
y033cnEGbQzIVR3bPg/Kjf2k5rX2wO5snpMk0F+p1cr+bgzZUBsHYG1YqGeweOYCgrMsdoggE9EU
tbKngBL7KEUxyh8pnMLOzHDNBK6OAmrhxF21Me71ov7/oMDHSKO4Xi+/pEqfKcrwvfCMIS4eRiFy
d+zUfy6v070Db4/tImpZFkKZl6MEfZZLBiwrzxwU1FoRH4gREhzjWD0iW6pWuwgWcbAfErMITl2T
J1tf9b0ucpH78AtAU4PvAYsPt3dx14EC1luUhBRPQAEDRYUQa894eV3sTEWkJRZ6cCN3uimpLyQN
XLxqpem/kLxyvgEd0X7JydB/8zFcnpC4kLIPbSUQUhjCWR25N0zlhx3Wmf6hj8MQQfisL+MdOmfN
i1OnYwVzA5EBABVp8KQ5efyWhLbxXQoQMzpIOYZNO6ux2h+1EU/3WpMICVmuYZCgl2AAtvHFr65a
VoLKNWHSTDrmOF1+CyO2C0pm8zFCs90d1f/j7Lx240baMH1FBJjDKcludUuyZDnbJ4TDuJhzvvp9
yrsLuKlGE/5PBjPwwNVVrPCFN8zoLisAb9rcWoIyq4fT7Rtpe/9JZgv1VwqLaBtAS5A78K9wKZ3V
QuucyjsTpjXvPKtU7vKF/9QqZ96Z2itBNin0DA6Aqxb2Nvjuze2HvE/hLkY7n7MmVQd81rTuKVec
GfhWhlhG4LVz/2BWCzrskADjr7zDSuVbo2c+65iQPs6rA1EyVTqEw3pjtPUgnaq2+pKa0eI8Nbla
BC0kj++Y13jJr9bKvUcVjBcOjC7QKPu+zycLrbYR5+7Q0oUVP3cxCbI/tfVQBbO0JwrAQ0TiVPIw
fV0Xb8UjDYFEootcRQRSrynGhkpn512gAANOfaBvGZ5wa9uI0zCr82dLAbQbOIXNBPvCdUUYE/yW
b6dp6kCF9ePyZEbFgMscOtAwBSYvMd42Oqw2PxFj5gR6Zpn1WXeyRNxVQ9/Zp9yOF4zPXPTjPt7+
+NtrjQ9C/YZyP6BU8t8tFlKtnFzhjJAXujV4qpKSwQl2Qd48dth+NMe2qPUvXhXPYo8o8iq6YWgu
GtIQ3iig49vMG3cI3VQUeyQraEWGG0OND008VeKbWmXOGMQJ1KJ7u9fM4qz1ivbJRUxv8RWo1OpO
pefKKsgtSUMCLAVE/822dIZ06tO+HM/oTrdBWrjc5Vmn/+eZ6RjYdVEHptOJnTf6VfrAAuBgQp5C
ak5rcatLR28EDbMa4ZIJ+z3GNoTxhL4fEtW9AVEhoCGcfY+XqFLfFDNFHkzAmt4OlbTu4kOiiXRP
AG17E0jBDfnAAdWhroFs4uVNEJdJmqDLt5zNsvKexaCkZ1edjHBtumznJtg+awzFYktFGykDDOj8
cqicewLj5glW2TKkJ7Mv8vva7rO727v72igyCJLuB2gwbdOFIvPWSNFHiNz5UITxCnpUa3NzJ6S7
spMlfErSEMg3ycA2N6jl5MnkZtzYCbBzKWesItrldgenGbRQz6TfNBZBFYVfT2nsJ60s94Bcrzcw
v0ACUihXSkGjzS+opo7Ss7mo52HKo1PSdcmpcfrkmDiRc86MdgkqW6zh7dV9xcSVHxFgJ9gPMgLC
2U0oZowoeeUTTFSX9zXGw8TB+1KZxyY+DuUMGaXOGvNR4QgEMH46oCimyhqktgVclov962gZ/W9Q
r8qe6smfTOzvcOLPTyOBkJJupGpbUSDER5Arjvv1nGu5/lClkw09BBXjH86KHYc/ZmMxo4K1zmnY
WaZskCC5VJ7VsYWkhBy9KAPFgP3go8xbJn7ndIV+anvijkDp8Rz0baW228DoCXWDKJ7sz4bR2bPf
1kB4QLo33Vu7s4c5ULO4+oqBaQcWvm5G4RdmUXyfOPvPcxEDz4lkYOO3fVOUPkiy6TeY96TAEs9J
E99CKAMLldGI35ooZ39Vh54e2+3PKL/SdqlAt5IA8ZVgzW1iP9Ouo8TrO3qelhY9qVbpPBapQLnf
XDPvF43t4Tc+qYBfnKq1P9we+8odCJSLXjJUAXYuDZ3Le8Aj2e84PuuZzCypDs6ig58WFmx9MyuI
P7ADj56bdEjzoCsAFocyhPic9zN68ZrZt3toj22BgX2j44X4R6+K47zNO7GNQRar6dUz2fCkHBqx
pKPflDg+aQYKuX4PgBvQNdizIlxMIyG2VBVjJ5G6cg9zV9F4oEpHNrX1Gp7xXxER5P1zDbLnHHXq
clCVLKJ+JOqdG/LKxUHJFJ9Juv02yJrNlY/3eUTcv85nyPzec9NnxWEpmjqYRK3el1z8YZGl+c7l
v91xqDVI8ykp5kEFkj7x5UeHdlF3+Db0qC4NfTAomhd0lladh1TDMWNe+nuyEOulyUHB3N5vr0cG
h4LUE2xmEF32Nouz0wUlU1VbzkmR1+b7KPVS7/e6dEN8l2XI8oZx0aIgYY0ZAg0mxJxq5wds1xtO
Mz+Af9LM51+3JHdsPHs1dpTlHAm3UD8gY6A3bwQwtDtQdOkT9I/ueUH168vteb/KKRiQh0ne18Bw
vG3hKunABa6ZsZ7FRPlPJbQMVXN2SIxy57jglb7zhbc7mAlSd+VFhMwvQQKb8k2O6HIjlwHdj648
YJRnHaxW/a8fh2nn8b2yoH+PtEVGzrpeJlaNNgxyy9mhnz2UxpuxOZZVnhwxNSgIuZdm59SYmyvz
z/RkZY4qKynItmTUp4s5RjHT0yOoTBPP/v04Z+1O/e/KKKycxIVjI0ZjeZMS44m9LgjOOee+KdMT
JqDiARnUYWdHvopemAzIMz6GrIIROmy+VY8UNvQUi2Fs7oEybZO3w9JmXxvkGmvf0HvNAEOag2zM
OsrpOpLdd1iQTjuzvYK9oQZBBwezKspWrziPblZbSZonLupQiaDiYMbu0Sx087vZLPb7zFyMb7Vl
5W/a2mjfJIlwj53Q7cl3KG99E6Qu0WHqhev4ZWvulbaunB8a0AAQCSaIy7cgQMVOdHceFKSyogjV
Rkuvj7PnzQ+l2i4P6lhaO7v6yqenGkJ0THwl1Vw238TO68KujNk5qwkbTOu07GEpdLFTZJV/y98v
P19eogC5D/FqJISTZ+uvzH8gBO+9iA2m5AaMCvT8ojlAKNx4Kg0z+9Q2cflgQvh+zOdGvB8qdLNu
X0tXDi8vPBcEmoroLmyZAb3oS7Wv+eQpVfyX1pkJrHrTyE9RLIlZZWJ7H5YqGj7dHvbK7cSwFNTJ
QHVZ87icN2CPVO9bhl11uw87A1ZCLeDOzMq0J2Z4bePQ80JcUBo8vBLIVtFPUedBZ4np8WFJ6sQ8
dYrmq3nnPWmwwXdO89Wp/dHFAT5A32CTV7miboD4mM7ZGZfSN4Xd3LujWb2rvNE+3F7Fa3uUk0CW
jggNEhbyp/y1e9BS06nEdoDgRQyDLZ+0J2uclne3R3m9RWS/xwBIDkqFkvbmEowWW29GbXbP6MOq
D2kqlKO5xg6r2NcnSloV6qXs2tuDvl5F6T0ihauRE6VZvpka0qxFko00JvUitvyyWZsDIY0FJ3PU
dlbx+lAwCaRKAI51cgP9tYp9WuNLPbXuuVqS+FiJ2fBj01ruijSKj7dn9aeSd3ne5bSIbrlieb22
LGREmjqnbQb37MEdfAMN2AGMXhfdCxLB/LYg6hYyMVWVBd+qr1AiLNSsNM5ZqRgT4hKq0HwE5tbv
0FQRuYMBKdAkrxAo91EWQSy9dVeSpZhWWH5ws7S9r3tg9EEhLbkaQCYL8fzQfrVHLiPhD7E74ArP
B1YPEIG9n67Wo+hYOo3x5BUVcEZ440oVIChWGwdjLT1sierJ27mEXu9j7gJGoa5PnYBa1OUXMLs6
wXOB26DBD9RvYPC9qc282cGZvL4IGIWgl04ehH7okpejOE6nLMPIwcwLa1QPMLJE7hvCch5gdrgo
yC6KV/9zFEY9BxlW1JjBGqDacTlma8de5Ripd6aGzCNOjb3TAge15cBKrGYHDfb6MZHSTaqsQUg0
77Yvo0BgbpABsc792lffUOkU8Wlq8hRmzgTnK5xnw32Z7XnGHVHAVAi1sdb2zPeufMs/7SeSmT+g
rc23zFeHtLym695X2npIUq2Aga7N4e2DRImDlducJIqXeIvKC4J212Zly2KZepCeknqVltMnY5zc
5Ns6NPn83anTtHhQzVif7tD1c3A3T9piIc+P0ips80hYB7PTveYMXCADPIsYQOrX9tKvocIjn91V
VbFavqH1dePnMe9hgJZKnWIaloP1FjYtAH8oULYKa9UYmnPHdh3f0t9f9QAOxvirNiNkZeOEDgha
bNGqYOGoaaXfowiXH7Ucz787YazLiEbZYgxvldgB/YE0Szx/gOGqfLQTfNh9kYtBPFiYk5e+F03i
d2Q7mRNiTd6tYTMkUFZMm87iOiX9EKwp5cM7qjH1E1SoJD9I7Ot61PPEfjaB/ce+bfTlzwpwxtG0
Iu0FDXTnbcsPftAnT4tDgSsCT2Q7tV24rpROQ2XA7+YRBWALRc20SD5pveZiV6hHLZUB8FlPE15m
6Zdu5fz6SH72SIjSCJBt4gLfITcd3PZHn1cR7Osx9+IHS5Tl8rRiQ/upp/oehU3TTdXRik3vbtSx
Z/vpGWPynmphkd3ZdjdPJ1fMa/VWxUlB/VliN9QyX6UWgR7bnco1uerv57Yzp0M3UaU41CBBq7dp
g/AfdSTLTb7rHeDt+w53h9VXWBgj0IpWx0LCKkfvxDUXJVQbaCAE66zj5lXVvXu0s1bDjqUBzhwg
Z9Irz3k/2lNApz1zQ9cRQ/TVrlM6Gr1uAjeVkqu+ARj9i2K1HSUjG/PDD/la617oomFlPEdJata4
7JQFzYmlStxPk3CG6XFthsn+ZBtKU30XWUZsojttf0Kon+3nNSpFGNySI/Go9JGYfM4vV/cK18l8
aFfsHk+iqGjo1B3abX4+ITQTQky0qV0hedodl1mDSp+7LeKmamoZ9eexS5zpM1FQp/s50o/fRWPE
3UOVlCrbsovNJphJhtXT0igU0GYsQVms3qieaSyRs4K9xnYhdiq1Olb2ML7MBYpoIR+ibMMeokDS
cZw0Mz30LVUUxBPW/F7FT3QNViL3byNsgxTofApE0sz75SUzIzP3XVicP7w1w9/MFfb8pioy+oIl
ApFDkNFD+xFFrd34Tlak9UPpevMvr3OS4kBvh88OEnU2HurYsZSz01O9x/c4iZPjalPsOOQxLim8
ZhZdI/j+OsUszH7wSc5d40drUUI6IGkLNSyKOk8NCqLfIhR6qyZhOStJcdKKQSsgXkcVhkC1l36q
5mp4wJDE0IPIjfIX1UKP6uCmqJncw/gdl/vaQzj+6KxOdCYhzqZnIoLkTTouanVH0bZvg2IpOVi8
B/Bk5ngpxKOq9ZNxynN1ep+LKP6JWnQ/+WY+t3qAhS7tyGkaRU3QoKRWGNntkBE01Ll156nx+mZp
3eaBVWPRIWOh0dugrVv4i6uW2mFNvbYJYTHaw6dZ7Vvnl6Gqg31wu8FEv2BeohYsj04hZLHwJE0p
y2qIsVE/+FXWo639nHV1/DQnffmWkq72EUxDJO4S2uNnPNoKLVyqvjEemqFp2zv+CuM8uiCefLzA
YJSMKHT8+4tO6k/YjqkQpaytOEC09roKSMVG/aJPj1a+TkeaJXGA8MN8aONGe3v71bnytlGxAh5C
/UYFyrmJhAsVr0hzmqjng+p+Wrt5CWAbuDs54ZV4m2IgAuyU6MCObBV9vdzgGR8RheZS975WfSc8
nwwuGFYYQG4yaqekjcf/IVKhXEQhhy4K/tDqNm3h1sxbNB7O+TzNx6RWAFgvgg69F7s7AfeVQEya
goBTkbMz9U0gBr4JYkaperAUpsrzJyXLfiuGMj8hGKKe68Hdw+JcKbBQu/kjWS4lqig9XoZhs2hY
RAN7WB5UlM3WzPkFM8b4zJH3PswQXsIy67lCTDRhInttvqQL7uDH27vnj/LdJmRxUMUDxkAoT1Ns
k+ynGCiI1cN/a84762dsuSWnUQFYMtJzdIA9ga3zHXxR/lMVJ3ubFiMwDG7t5Fk10/W7rq0W3jdx
lka+DZMhJpy01vmpSoqq8NGbTbsAunciQk8Ze51WhpJox77XnChotVQ1AhAdHhdNkRrrgcaP99hB
zUehc8i1yaehrvSwvBZ3CsaFLuTjmPPO+yOgD+tUC6F9gGvjTSdNSRGGy8VovOvom35GXS9517dl
rodZYlU03TIt7u8WZBReVgnL8ftpwuukJ9fD3HZpzMWnx9lp/piY83s7Q4goyGoTd+t5GbRnb1Zs
fN+sIn83lnFhh9Fglx/GIXaSQHVrnqI+Umj0WAmkk6CdixbWQ9M7FMpHry6CXsHY1O+FJvDkJCZ7
N6jaiGx4HbeDHw9zQyxVzeWLVcVJHWpzgSeMW+az/rZMEQqEUGaUnZ9m7nJf2n3zu7B6/fcgoH/V
iyfSwySG4huS25nnzzwnXaCiRvMDqQrjQ1skxQ/qu9HXoRXtTzengX5P62T9CE1XK0OXqbbohA7u
I0oMyAOkjpIf8zhDuiWSQkk+spuoDeVQzHHhVhw73qnxXbnC6LID5MCP3pBw0cuTMFSOmytt7J1F
NxYHA53Go1ZVe2bzV1JqTjckJExBEC/5U2j8O6VW16goutY5o78+fMimlOhbN7rZJ0xtxL/nWFyV
sg4CjZHreXOdTNiBeW3iWecSmFDQZ3ni+HUCimBtcn1PwP91+wKhDlx16PCCguMkX65fWgsTizH0
OhRi3WDw5uXLuMos3oWG/dakWtogrOWoj4nR74oBX/l4kEFtSZMA8uxuKzGGOgojsxFeaBy9C8Vi
Z0G/WHtFimujUFQni9PBYaBrcTnFYiwimDGpe3aHLj8s2WyceA33uItXtgifDCCvTFlpxchf8dcW
qUAJ2mKmnpsgChnMvcMFQX3hOW2WaedBvTohySOifMqctszuZHbKCk6+ewYyFB8yECUhOOl5B8Fy
dUJ/jbIpGJOFpg3+lCybnqyQ4uriKOZo/JDGoFpuvyTyC2weElk/olwrAYkE0pdrt2SxZqyWcM+L
0mZvuKYb4nitG394DQQPhPWG8PaAVyoLdFuhyaDExM7fNq9QtatQ36/EfWXXThUWTjo9rOkyoziK
DuOnmDaJF9AuwAIPx3j65Vx29Z5x2ZWjJ6EV7BZgOxLAezlr04rjNpb+wC4GVucZrNzbahIQJ5Kl
PSUxGi8kMR27qHZ2Xu4r683I8sIEKwOhffNpnbhAGw+Xi3OvqUAXPFUpFriyyvK7XCNORmzH1U5J
7M833HzjP1KBRLdAZ+jSXs4Wd0KJrDCVM96L1GsAmvuDbdV3mbbEvpp1b9ZF7X0wSJ88HAiRiaRh
r42pgtFk9AK26Ftkpf/OgKeCRSlGh7KPwO+WHbcMbmdow6CA0kw+D12COZFi5erBNMtkJ9S+cppg
yKB2Rm2HNd9S0JrKm+Bj65ymph1eKNkoT8641udEOOJwe3NfuR7owGC9R3OJhv+2BZLNdN90N8YM
jXT3lA398gTkwNgpaF8bBZyOLGrT7yDwvfyeBGcipVQCwm9BBFJxxvFNriMfc3suV3aqS2AJsYiG
AMbdm51qV/VQVpPjns1RU77UhaG+odMCdlfzpj4O58qtxp0hr30pzgYMOrpyEj58OTE3nrQmcRhy
6rQ1lKieEK+7n4Y6ZTvX3vWR6KlIKzP5pS5Hwm90LPNSpSdg4gieoQF5Rz6eBD3KN6fb63j1a4EA
+f9DbTI9MM65bcd8LSdFTMJQkjwEpPPvTWweWA4x7xLyJhAfLic0lI2bjbEH7lcbrENHEflXpzjp
j9tzubJskPI4KxJtQYtjE/Lp0ZjVLQaawPWp+aIPBf2uG2e0nrV0Z5NfuaLBFgNiJ5GEr7vFVgi7
5H7WF0rslG6VoNNKCnRRhommT1AKDqHkVYt9gJjgLGljvNye6ZXdT1wEK12n88VTv9mKsYEycLHS
qVqmGfzWorjAaOLaRLKmXj4gFCh2tsmVVJ0PR5OWIj+J7LbivuaU4VNKwucYiQjVHyy7NQ9i7stn
JYd5Be1bferGNvofgicJFabWT0oq+SWXGwfkXpkMshABqW+9l5N2j0uk688UnE1954BfOQtUIyQZ
iORZA59wOVjHOYtWp3IABwn70Bpe8eQW+j87oAJ/kG+KrObz5bYxzWgMq7N0XXT2KLaeqKt2/gC4
8Xl2hLnz1a68rdQ3JPiVtQPlsD0RRDkaNbIYg8yGnllIur7EoezAJUQPhvuREKadglg49hR2fdHN
QVVECE6ZtVkK3Z/yoUn8psblIlTiJv6sWmu1hwR+vbXkb+T5g/pNT3IrsuAUlZLZTaKci2lewNGk
DtlrU4OcClK1681AX0SbUDxpjeRw+xi9PsUMDSYalg8tVagClx98dqtKS1QtOifDYBVBTJN8RBIX
/reviK56GCfV+FzpRh6FFKd2X8prM5d4GPmEkX9su4E6Wu3LmFKsiVGZQJ3VHcOk78xwTE0lXJVE
fDDreU+v4UqJiPhOqrxIHDG97s3L2bZNAyihis6qUSfBCB5a9VHtsu+WwSiDQcPd3dJSDfqBO71N
464/DuZUv7u98q+vahlk8pLKFA9p/8255quMXedhChrPkxEs3ow/Wd5j0Fs61j+fajkUOR7QAXAY
WzyNk3W2qKZKoTOJu6SZEss7emH8D1uJl4B9TOeVc7R5sp21H+qydOWqpstRxWn9jhZUepgz5FmH
aMzDPAPenjhYt9xeymu7iDImORK25bQJN0sZDwAaotWMzviI2OQmthcMyDDfiXxesStUuKJRD9mr
Rby+KyVWCDIyE+Yzbh/AFC3WIsqEd86ixNUOVYxn2alUm6Hbu8NkBHKZHwB1RyOJuwrpZ4BRl4c0
MzuIDVbvnVdoiLJeVmT6N4SsRfPOGle7OJbFUH52+t74uLZ1KwIOapUcVlUjB16TQoANL6wXo+rK
PezGFdFefhsUQ2nnAqRoy5oFMbzmagubJc2trDiOU5a9V+1Ud317MJpPRhtX07FGk/ubqnjC9DFc
K1+MxNHbcBqcdA0apYYedHtDyAXZLhh8YbImOgLIIWwWrMukfGDrOOc0Ud8tQ/FYAeK5S7zOul+E
lh/KuP41uPoairzJv9we+8pmJGkCgiRhVohdbFJXu9RjfFco6QvNfjOUWZjFbUADJn/Kq5h23+gt
O/vjyk0CdhnncpJE5rwFMFcDUs8iazzK+dYc0tLCtsDyxI90mczz7cld2fMMBdAUDpEED25i5aFe
9K7WGCpxCtRWlXYIkZjodz7f1QmhA/n/HoatBHmWGNQOKX2faU8KOr1O1geqXk1v18kgG7g9pWuD
IYxEhkuRzUZh/fJwIdqqm9FM9ilscmt67mWIhqTl23q0l7Fde3iABAM/km8tIf5mb5giSdxO4SA3
hToUaKvzq/xoxnERqHs6V4FqJ1rEHnHF+34Z7P/yNhWfF29IP96e9OvomRsD5D1VW2CgCIpdTpoq
rkuYxw9RXWUNXfTWD6vRN2HljHmAXMYe/ezavoHwADxGngzwppfjobOja4vMVYfOmt5IuCCubcke
UuTarGwXwA9gb4Dl+uYFWkaFth2Z0Vksnp3cW0Kr3heJwc2v1k40HCgM/jv0GlURoHLg63lbkWW9
nNiU9W6nCx4BZzL+09WufayLNXpDLyTfE5W5tlGxMCaNpHpBjL555RalGLyJ3Xqea3U6jDoeay1d
oUCNUc6+vT2uDAXYCzQ0CtlSNmezPdQVcJax2MY5dgB1H9aJRiVNC0v5XccdpIXbo72ipUjtSJYO
cCiW29xim0UcE9cFuKYDfeORN4OoEPlXfOpzC4XRtK1ejHZa8QsTLTqPozepY5hlepsGdYeCzoEy
R2HvXApX9iuESyo3ZEMSJ72553C1bbJCIK6Wm0r7eVXF5xmm7rvb874yCEUH3k1iUR7QV2zQODK0
OkKpW6t1gQptlZyVBe3x26O8PhQSRo0CAhgeql76Ztt0UaMNZkaePrhV/aLYg7dg8J3Yvtas6fdk
EXsEPZkyXD6+DIhrHtVqWgVQqi+PRIZevdNpiFSjHRK99LZZwHlIu8/gMShkxuMXvBvKwEutbqf2
f3WmiAXIopvsAMiX+a82Q6dFvZGqI2hc8A13ADxrmr6GHeho/IAYMPbk6l5/vz9lcqIeQg2pl3s5
3pJ5NkjNBgh9NM531Rxpp3acnH9+3SnCSjdIXWVW7JTLUQYdiXyDttO5FZTZF9UQj2W7/vD0sfr3
9WMuUoyTTY/+ifywf62f6Qxjpk+gp/F30p/0wQMR0new5VpFO64qYMPbO/N1pCSLpEiZU2cA17EV
52idMY3t1KCyIZ2BUjtpDzNaesGoRPM9ImAe6p99+j8sJ3Y0ZNnQsCjObl4iALaevnY12IfWs8Ok
wt8Q3EJ9kEaTH2/P78r+wJ7UkBxV8CO4AF+uJ9jIgV7YHJ1mO4lfxm5qz26tTXt+zXIDbM4bw0h5
jj8tr212sBi9Xdt4pZwq11TqQNG0KsTngMaQqmd7BfSrg5FNShq51P7fHG7MfBAaKYrotKh2ftcN
NdU+u4lOsdbssTL+AKQvJmbAkwRArQGkoH6zFXxCIKZzC7uN75XFBSscIz3oHNQhQ6C2Xcz+51LU
0xxWVtfYvtrmWPANVl9+L1cvLQ/CsUqMQue5+VxaVfHfVJLEHYd1WCrqG3n1A9USk1oLONooMK3B
yQP8oOEmzIarOM+G4JvpvhAmGLB8TU3Hl46veVCVFTYZhY7GcbgOmYhCmrjLZ6OJmv+mJUtxZAEH
i/liQSuQi33BoEQq6QUGJuv84VpOlEYHejhBPUXNs6Ws1NeKVeCi1q1G8Zn/AePztS3H32sq2hP4
cEsL49LTBrC9Qw7WTV2zd/PqggD8xw0rFxx5LY4FkGKSucsN21BoxR1aE/eALZ0ABRbvBLt4r0X7
agsB/OYEUoeQDkP02i5HgfHUWW0+K2d8OJR3vHpgQcgpPmW0Lf71Gf8zFGRWuVWpEGwmhMhBvFow
S89O2yUHY2z1h7Us5uO/LhsTIvuSAgOIemxjQNjug42kIK2yKffucKNQDiXQ3Z25vLot0aP8v7Gz
SUiCNvHlstWrh0qMa0VnWnP6IXL6HMSrIh2CSsrsqaunYTN766fbc7vysdgJCOdRZucG23L6aWB1
9lon4n7MpNdDpzp3EfG3H8ewg28P9VpUkBlS3qB7QQuD2GvztSpt0ZtYpekb6UscM0Q7RUHfCPtl
rrklDkk+5BPI7nXiqMR2f48XvXiX6un8TocA/362jD7G6nxWBr+q9NQ9cHDLH6B+2r1uztVl4ZCg
piC5Rltux1D0vVAcQzlPtjK8KMCGvsQqhlbtnDSH28vyJ6e+vAbJ1SBP4VpDLwyO8uWH10Sm5I3t
ASx1lQQQVCwmj4fZIMFYWrDCp2yc3RV1lwRvgwXvXuUkAE31J13r3e9F4hnxi1EKZcSgbLS+4J8K
YjRGyNc4ZWXWLj4tvN45TCo36MOILmkWWLHVxi9aNGcWIpUFuit9pffWHXFVV3JZpROuomJ133vm
0qWHMoOreLCcoWmOsYGGGGV2FZSbqq+AnXSRtePP24vy6mllq9g2tVtb6u0SRV+uiWKlmiWaJcKV
3Iy5Zpvl3ogaUPS3h7n2mSUnFOV+hnolmj52+mSVQxmdG0jiPwfLiN/UWj6bvp2M9j+jMpmTAxOF
ixHQFgjyyzlpI4qCKoIS5zwdM7DWq+5bel48gnUdd/bU60KEHMsg+ZfILRu5jsuxvHkek06lK+Li
BOZPNipzRZa7h0VdR7RoIEgrJZbdqwvCdrJzDyj9sBduyvBnu68pQTBjyvBod8tw/q9ws2wLtCmy
mVoS+Vvi10tmnZKC12BS0UbFtnA86HauBeNkW4/duOsae20PkVRysVEgRDNjMz7SVSpvauedrTKK
76fYXgNY6XscmWvXNl07qg4SB4rg1uUsMzgBcatH3pmAIP84N916l1tx/lVyb0+KMn1vJ6fbeSqu
bVtIT3BZwShRMd4GnpUXr6lLV8WaVuOubg31bgZfCkmsLu/+/YSgxcnyoWwkFYYup9eZI8rrctNG
bps9lgQQD2UzOMe2Hvfyyivfi+0KlR/dBEL3bTi9yCIduoviHhOe7lNjCIl1L8YdWfVX2avUUycv
QZ2BegRp0OWEUFyLl9lEYdsY3ey30MfpbswdzIsNpzOgYmiF4fiGVcZ3RVZH/x5JMLiUTpdyDdxt
l4M7meK6Pb23e3SKrDvoRsYUqibkyPD2V7t2/gnv8Amh+gCWY+sbamMULLqeWVZl140HrXFQTBFJ
Z+RB40xwVrxCS6w7DdZYH3RLg4TMXJfFOzNry2LnkpXnbHMP8OLL4AaooUR7XU7a69espI0h7ldo
wQfIi6e1GA9e0s8nrEDrnalf+b7crZKMLGlzhIaXoy3GkpiI6yX3sVE3hzx3vGM9LDYGsXb60Wj0
5qy7Rfulh0W3c1Su3AQUeuDuylYJ3e/NyHNWeS5BQnKf22C9Z2207vo8zz5AtTce8rX9DU8p2in+
XB3TZT+hcg7FYOuk3HilhkYRPCfKy/SMilXrNb/Qvcnyu0LU9t20JG4SzGnTGjt7WU5n81nRFsSw
jQeUNv829l47JcHJp4jvU2fI+7t8zATY606Y1jvUvto3mmlPPxTU154JJQf9EbcKekI7+1y+Y9sf
IdmRHGoDRN8WDiq8TNbji+TebLpB+ZRbBjzfHIwfFk1VO3n+gEfEGiiRJn7g7Gp9RPEH5wz2T4cQ
QOOM7yHzlIaPR2x1vv3b/hT7t7+NfUCfiNoAQC757f56/1YjqVk3wl3PbeflPkFCQ/Mru3J6H7xh
2T4AmoP5hj2ypb1YdWUqgZFxHv3Okm1cnQyx8DM9LZRgSbP5fSRWE2g/0KLZnwe1vx+0zhzCCe3n
ytdxNC2O3kCeHKSizNtAzIv7JokHsunFrtUVsluW/Mx6c2AjrvaPYliNd1a1TGANe2hRvtrFSXrI
9Nm1Q9TKrC7schcVIW1obD2cRg73EU7E/KlqjcLk2V7EqaqsqfeLRFO/NXUS/VfUEYpc9oJBK/7f
9gdMeY0fNErwO+1Lr/YeohIKlV9PdRcdl2wdv7ZrXCh+1iSA2XKhpNOhGCzLe3REjUheNQGKCD18
AT/Oca9kxxVR//OS5eovNyqdyVfMtv9RNCMCbxVlBAEjAm6iz35NtDep2cyftBbjvKNLD9cKp3Qx
9sSxrp0DQneE3uQGdLbNLHMARkKdQtzreBGHsgV7SOslespzmsZRYVu+p5QoLc1zG2a0z/89UqZh
RwQiS8DcA5vbNVrGamq9QtyXZtv4rrJYjxGB/ofbm/lKxIF/EaAeekk80dtYanFJTQHJM4ogBQYJ
Bk+VUY5Ts+5do9eH4nmWstAq3f7LY0PxsnMiL+O5yHTv0A+z+WKk2hTCK9xLva4PJZWKJWjvlbtV
LQbiq1SI+7SY+jBJVDMsynX1h3HY61hfe5FRZ+L9o5KHPtcWzdlOeVxWY6+c8zKzH+AClwclMqwP
hlJ2T3NSId+klqT8uCUc+1lDSsCI8k+3v+LrZj5NCDYpjADq9nQoNxXgBnPuJNYIsQZtcb7SgkVx
q27a+rlT8xR26VrRtZwzk+y8z3g+3izaVK1hJYzpa2VqiufrdmmkO7f4tUcMPRgpmiXThC3yTs2K
1eGWFvfcouOPuP4/nJ3Hjtw427aPSIBy2EoVutXtdn5n7I3g9CvnSB39f9Gbz6UWSvDsDHswLFIM
T7jDtEBvKmL1sxMN/RP2Apgl6/NsH8Qlv3WFNhc0sSBFVSoftMG2gntapE3oZChpSDeoLRHR94bv
NVylb/Ui1C+VPrYfJuEU1Qc9m2rYpK06qj5MjQzOc9EpuEIOg/Nhsdzs84qBSeGXzqp8c4xlqoJq
HbVPRuMB8E6rtp181ZgVM4BZrI0nFwFSgFBK012m2tQRSPD6wW+5FJF7GDPnI5ZrNMeMFpA2oMcu
c4NkTfqv9FWq4qm0jeIndJbpK8g9pzljqv6bvrS2YwArO4HKJIrsA7S39qeSpfUc1HDDIE3BQbVg
SyeZcc5hUcAwE6L+1rtarfmpJ1oMuDOjfOeBmK3/7V2rfpojrzc+xuuSn0uzX/untl+yHy2du19p
nMw/72/PneN48z02ART3vStyg905W/k3fUqds+icNqjMfP3bJoFBj9416V3ZSGvTyLq9Y0ZBMjcP
aRYKEyigNWEFXM2Tc6rSxXp3f1Ly/t1sMjrWspYu+1Ygg2+HqvoW1xtlSMOp9uqnYUVdxUZj9+AI
7SwdJVdaxySFTG3b2nHABdvCWLKQWv34jxnl6UvloWZfYYV5EHL+VhXezognh+Ujw5C6OLczEiUa
3Y5TFCHspSY6A69Q0NF367j3ndkdl3NrUd4DIOZM+jVa4LKEJWQ6GHNTEv9TtFm2+AJjlh+Q+HUL
Fcu0as4gX7C/1r3R8ou+5jQYE3ma35tKfNWUxTYgT3aWSwZvqW+bXvTTE+jOfn3qky4afIIqVw9S
bLl+uqVAE0XxUkBRY6ejN+ylL22GCJy9RmhaS1HINFaj2o9bmAJ+Mnj6D5DOxZcKg9v4bPejmrxY
lui/DkgHfxhw+3lxSNhIDlfVFgGOge2n+5vkdYdcMiMoZoOzBsRK8nu7pnAW8Iux4iycFa/9puZG
+xV3i/Vfq3bWd2MzzG/nrim/ae2UNg+pmsyof87G2JxnaK5f7/+YneuYWAZvbol6o2+9qR0lFkS/
qU3BV5hW9+IOaDbruGkS+9nO2aoz/V/PKuyDY7K3gSGiyJsYtXJuwdsFmBNXH6p0TUIxlHoIFRUT
iDhqwlVbjYOzsjs/2XClE0jguY3L0Z4Y15gJhlmaUlGUvlsfY61y+GORRl+Ad4AqNKk5GgcPjjzq
24NDrgaEEXVXOF+bhGBQJ23QHRa2wir8l6LNb2jHOAfx4CsZWaAqZPzIj3LdUABwNm+8yDxtcCiw
h7ohjI9u7Eh9LLPAe2qITHQ9mrh4p8CI/9FW0fLYT02BlkjfedV5Luc2GAY10y7tOrX/4QtLIDDB
D7ucrX77hWMdOkk3JqSqupa/zIozX+fI9Z7zNT/qmO4sNKAnrkKODTDg7fVeY8zsFuithYvuld+c
TjcudTYqByTBnX3kEUdJtfffaMDNmQUx3nqrZ8Zhq3NfLcZ6SscoEGomgignRxud+ijX2DklnkSK
4g9DZYMw7nYN54WdA06UMNwqipNpx+oV2efct1HW+vsnEukPOrNYHiJpuNUjI7BPylwd03C2neb9
mmaKCIrC1IbLuiLnFdy/c+Sm3BwNMAnS9IaKFUXAzcTyAWNNrcw4Gm1Vv2/JYD72jiueyrFXw4Qs
9smye1cJ8qjRjiDye4tKuVxSZIGLU6a6XdRYrcXgtHYSNlnrnT2XrzZnHsUxgXD5/WnubUyGgKLG
+eQB3GwZkYMgm+TZrPGUeWur7jcVRMkBzGNvEFngBCeNMAGX8u188HOdjZW3NtT6rHpaECtNzolh
dur1/mT29r9UPqOeSYX4VeW712szzuKZU1YZMxrQyRoqeWw0SATgiOLlw5QGMIPb0/1h9z4XqQv5
ghRgwPTldnp2lXg0DHgpBsWM3nXNXAauhimrXYvuINTR9paSIAc+E21sDtzmKYQOZPSx3RRo90ZL
dNHHvs3eFnToxNlZhtg8GZSSKRfbZv/L0xF+okGYdJ97kF8/1DgeP1bFgHxQWVmo/8xe4xzlMK9/
IHqL0oBMpf1NpWuzd7U0NXtRCuTeCYb8eoy0c+tGzcHp3BuFdJEdawBR52a9XXLXG8kRnJiID/Xu
U4Ys2Fm0eXP+2w8rgw3pdIPUF8XMzYdtxoQSz9CiLrTaxYXdXVy7Tmse8w7qzv2h9iYE5RpmiKSI
UGS4nVDbuZnez3MWUvi3Tk3RN+euLo9E6l4fEFh4vD4Y7Mju7lYKvBTDWMZDloXqgHyZrw/tOgSl
YRdvxiE2yKWbRevOuHEsR9CanWoDGD2Z60OeA4KxLc52fTegoFBlKOfXVnFK88T8kXV2pPkCLlKO
eLtAhxTruu9TX1AslRa/P/S49aaDrfP6tPJDWARHImhpf25uPHgCwEoNPQ2basiuhbk2Z1wa8qB2
cu/g3ttbbuZLVkJSL2HCtx+1iUQyK8aShgtKVz7AXfs77Qzgzs7UfYQSpAXu0v81JBlsAOVLbiOK
YhIGdjvoNA6a0VK9DPVV1x56Ad9IrT3NB7mrnOp6Obr9Xj+UkgNAdAOKjyt++2HbLMmVPprSUG2y
KgqmSMSfKO4XT72Yy2d7UNtHU+9G9UTidtSg2/uWLC7biinLAOR2rh2QMKHPjF0VhQdzbUI9LJpN
pMkK5WDb7B1QlzyAs8PugLx2O1SutAThJd8yQsntvLhV81B75XBw48jNdxt18NyDtAbgISFEW13g
QhhrWqx2HuoK5eOiLK8RDQ1fbRGDsg9FJcydSUkpDslNZ0SYVLeTsikMoVyWliEgTIMGleh1N5j0
EQucBqcYQD7aanqznxQE4QDhvPwJ/T/RIFI4rT8ddv33Cg26ifBkhG2+khabwTz15Y+2HDTTV9o4
bv0ET8r42avTBKIBnJxfJLzLWwuRPjuA72a+Nb0k/dBqNgqjre51pe/WpbGc1kErylM9cG7OCOIZ
8HeSWBdXwAyVCFgnjPKsaHILZHp6s0OGSCuHwO2kmGnRl2Ya1I1q/m81ajSBJs8C3pDVgoqWWXQu
9s4Wf33/Fv/Ns99+P/YxlW/aXyps/NsFjbG6VyzoMWGsj7oJFVmzoc5Wzru0ms3iIodfTlbcQ8h2
J+phftfmyvNUAhjr0rQIKmVs6wfLKEs3wLKpfcrUuDzwpfltMLX9kcDsCaIlTZV34PZHLjFLDLqC
Zy1GE+u6gmwC5GSkKZbCA0KXz1phxOq5HZvxbRwt5hCwe6b6nI5N8UkTa/Er79JBf7LVtH4E/j1I
scbO/Op6aeac7VR42UkFYg+xtVCb+rGggqiEHkSPKcA2BS/jyF3z5VxGdp+HSpZNR3CEvX0t7S5I
beEt8FTcztCmbpGKkc+gVV7xySxNzzdQRzwQiNt706hcAyyEvUyvZVsiEHaC3ynKh49dv+i+majl
qSzS9BEMrvri9VlNm2+o3pTKMJ4G8pfAcUb94Mb4XYvefk3bg6IhC8YQtjfvGRrpRpnPwn1EHcow
z148Jc2pzfq2e7FT/Pl8hUJt/pR73pxdy4HXDylPJU8f+mzpLH8YvNm7gseKxMUwZsQ2SwcNqxzp
bsu3qHe7z/QixPhL1fjoASaD1JJLOnKf1dHqi4feXRO0MeMOGs+iTGr9oRndqbnUQz5/LwsH7VME
HrX6jeuu3ht7FbZ56hK7e5dZSvav2yi4c2UFZiD8Z0vPLx9KIQKld+bMV1B1+oIsseU8rIlZzh/g
M9OHFKg+VuEkwAfNfTqWAY1M5L0KT2hvVWPF8drxeAAPHoCdt0b6n6LWz+NKRrh5V80ocpYiruRB
FcOzVY7DJxpO/aNuT/nD/WtkdygousSckqSx5d0g0kipZsyVx4a+6y/L6b/R/MxTOvj5kVXHzoND
nx4QviRly87D7UmZ6ZOadVYiIdyTKAQ2EObTrEHoVPK+PRFMKu/vz22nsMiVIKn+cPHxg9n2OKJa
Yow7BVUDtBz8zAZwMudlfUqbkT7XWBeBW2LBMvTc6yp9zCcE/bqr0Qv9IDrbCVyAglFRBIoFLm0b
cqOLWWY0Rfgh8OFOc5uvL4q+DGc2gPUyjOqCBmnpXCzrqJy583kZmPwUcQA68VsJRodSr2c08sSq
XnWJ+kwNyPPNixTguh6s9u5YnnyJ4MrSJ9ncDp0lHODcU/SoM+oblHTwPclcYON+b6x0h+0yX99n
6YRAqtOq9Dghr43pp3FW1q+Igycx71Q0i89GBD3L5z21BaoEIj0SJNi5sXmSIFQTQ5I3bq3JxIJx
ySyV41ylK845lpihsczl4/3l2AnIJcyXHhrFSKjbm+fZMayyFMR24H0LFHoXXdT/D1JNJwEHoxcu
Y+64fmYl6VH0+Dtw29zShHQGIoz0kUk7NueMQuOsoT3AkV65x0CT0jq2MpQakbstzecVrdP3hU7v
rKk19Ql/Kr3zgYdaAXQwaWqJT22vTMpbz1iUy+qO6sdY9PMDkBrlX8Ps8boqlCNFnN/4z+2Ppjf7
2xCVJugWZp4VhWJ6XYImlpVNH4a6NOuzjYh8Ts/Os+iZuLNjwowYGqTzrUl8X6x0+cWrMHxARZze
cZULzfG7xBi8s61FVktog6nAKXKa6R8Bwo9epZMpl0E4+iOPUhI/uI2Ijxwwdy45FDp5pwnfCQq2
9bTRW53eS8BOc7sUj9laJte5Mctf2bLkn9JS0T7c32Y7h44CCwmfLBuAUNBvL9UkbyHHDIwHD6z4
UUCVaYN6Grt3MfWEIwrF7mBS9pPOCIIW28EGrDQw/baVR7GMmJ2RLpziVM8ekPO0LvfntXNIGUdW
zCkZIqKySbdqNERrpWFeNJ6XQFv18VQL66gbsvu1ACOyRWxu5q1CoGupgHES+dAWQFWadi3OJrWR
awyM5pTU+hE+b28B6RnKGi8ddyhNt19LgVPTIfEcPS6lPZ4scDlnZdLJcfpaP8gPdof642Hf3D9I
a2s4bWZsRERgLnSEhiCCN/w5jtK/9p0gn8Pt1+M+hdROA/Z2Vg5tz1lX7egxQ4A88UdcWQO9TZcH
xEemg3hl51qlqASrlHq1bKfIaf+BK1O6Qc9Aa3iPZT7G595cs5eknLKTY61f2zH5ZfbafPCw7azk
zZCbd22uVitfrBUXWzuFEVbZ+vKxRtZ4IkLtj5rzcl9v7kEIniC3EU5Gi2zbJms1on8Vn5rHxrWr
FwU97qe87c2nUsuAmkGRgXClfHKmUvyzIDR0EKfsTRWIE042MtVA/ON2dfnLdejHyH1UajUP7WSk
Tlev+iW25qNXeOfomdSroEZ70jLud/X5jw8pRnQB+4HYrJ6U4bSihnuajQE/PDNNA3K5I4uZvfFA
3blsHnjm7vZVhBgcjVOFuEM+TtklHeb159xbX0xE78PUnryDhG1nJUEwUv1DfQFI7Pb5T7W0UopO
wjmSpHjmPq2DEr3xK4q+R75Au0Mh3PX7ySHN3p70OoWz2BBPcV/Nz0ZliRfKAva70TWOtCt2MFSQ
nvls6AHIs76dlmUXmD3YEdcykccFmXSoOWmeXxfa9FdFcwQR/QqpFnLaS2c0w//KOa8CXWuUpzim
BnP/kdibOb0riFsEWNR5NzM3WlEqNa2HxxWx6bOA/PYA3105x9QlD7ohO/eOlJ8B0cpLQRazueOm
jtDUmeD1YQEhnpu+jh+0VFEv3RoX56633i1KnX29P72dN5AxPRocRNSEkZvXQsWlEt1foTxmfRWf
PVHl7ymRdQc1mt1F/GOUzSI2alnbk4sW5mRnKdm5Tuks86QuWDqBD7o/pb06Bo0aasUuEKTXWI8x
KlZzwPXiUQM29A09kuzcOqt3Ms2+FcHgNcXZ0dL1rdbmphOkqwFQq43+mtwOhEdm15TlJRxh62Zj
dGT0GX7gCGGrRTjYThF6sXckNru7svL4A7dAE2Vb8lTUzImzsolDbMGW0C1a7CCsZHjxvPI/9HRY
Tg4B7RaDIvUmDJzB62VtC0TVXRIAjrpXPRRT+fH+x9s9A0QtnHsp1belw6A/4HVuBK8iwj/QF47o
zpad462SITw+FWkfjHny7f6Ye2tII0kHWgzVmD7k7YsEVkVbHCTJQ1PE/Wme9NpvVlYzj+AK/4eh
aGLoXG0ksVsYWc3NWaCTRgoC/S4QIi+DolfLxwituMv9oXbqAegDUi1Ef4QS/Bb0SR7U1WpLioaQ
anEdR9wCnHnMLzPSEqdynLMv5F3W5yFe/kO58jfSSKogOpIOfbue80KNAnl+LvCk8a41YlsnJx3F
ATpk7+aigS/r/BLUuu2Z5nGizZbLKQfWiwJIp6iPua4f4Sb29gaX8e9wiWR+q5eu62uyQC6Faz2p
IlzdrvjhVbpxtp1F+w9bn+ABrDS9QOpJm2XThNrR1y+Ux7gu3ZNEqPiprY7XBqf3S57jj1fWdXbA
1to7bzS7gGHLKIJ34PZbSVXcpFNB8ijRPKHcqGGfgwb3ObeU97YrgNVDI/oPhwDhA5m6cmuBDN6M
SbEi0TNY8o4Wmx/zuksDXAS6H8JZv/z1GaBYBEEExV2yoW25qMxWrelx1g6VCo0hSBBm94QJsvYC
R87DmsaKy4/2YDbrFX7lfJBG7GxQSOZSOkaWWV9Fg042tDPuUXFoLYBEfa1TAcMh7q8eLOfuONR/
aEZLNNFWAtKsIztpewuGeZc34ESs2bnMooi+//1aklLC5aUCAHhgky0nJVIMqzlRUiusNqRHihyU
KFOfNmUUYpkxBF4Mzy4tmqM0c2+CzI5DTvpHurLZo3qjCLuP5uixG8vpAzScFlpEd/S87bDnQUbJ
MgB0XkKhrduDM2p0+TxEEJXOWmMfGbqW4rxjJtY5G+M0kuBb/QNnl/5dt2pLc+p6MXXXslgtWeVd
sJmhHzR4J1YPWLquVVp6sSOuZwg8pX7UXN0rPXMjodXl6lAr3G3FN0JD3xGt1P5MpAIspu1jf9KU
hE2gNGKl9DdXjXMuM6+MfDgfM6LveL/TMFmN0QmMrjKagxB271OBB+TOxzeazFn++x8ZV+0usZXV
UO1LUxUvveItQO2Xo5h8L0XggGqkCDRLyCM3V2WNzXzRF7b3iBZIE7SrVQWL3jWhWy31KbYhUBiF
ogMQLOMX+sGL7yXj9KgOXotFU3Yk9rX7IQjAUCxEfhbIy+ZCm61Rmbhq3MdCQcDkVCbgBWB9W2l7
qmzh2A8oD43IN6otvno6Ocq5QZuluxj09V0/V+w5e7x/WHeeLXndsT4wYgBYbb4DV2/ZCSuPHnOR
FpeOlvGzkS3ahYL58B8+ufQCZRDJ8d+Wusu1jpAUSzmdjpqcraHNzsrSHtF75Bfd1CyIB7lOiZkQ
rd6WBRdRRUbfYgdk5/T0k7aJHyZVy8G6dNGpWbMff79+FLclnUgGMNt81yOProtaepHZixmoHWIQ
TTVh8DTlxd+/wJipkr7zrXDc3cJ2KU20SFLFCtJlaXTtjT5TfNPumuepXy2DSDTRDD+3kiNhkp2X
n0scXisXFnqbW439Gu3VAQ9rsiTu3ms3Kl3oOiJ+ijIXsyEUD8KlN47urN/ksu13lFGh1I+SItab
k5s00No16MMhZY3MuPQ1tfggTRBopPxekY5BQx3DERdDw8+MpPsxdi5Oq04LbGMysojwRM2RNobi
4YiHAdB+7o/wjeug7Toxnt2kmN+L1VPAJXT5MvtaOi4ZAI+xajA4SiMsF0vwtZcB2aN/McjN46Cb
7O6LOkDseNd704QZJziuh6zpXCeYuMji4P7m2onMOZg8aLJzQqlt85453NBp2zRUaJWkxuZncfLn
VjTepXUyCrUaPe3r0BXmt8Vq0uv9sfcuaCq29PmR5+OC2IxdWPC1K61FOVzX0/PYGsO1TKMjGPXe
aaVaS1vw97u0rWTUJZ12debFVtqseLDUTgXPiM9d1Fi4StVGflBT3Ev5iQ3+b8DNfdc1STEmmOY9
9k6Ny2nal4FRr/HbeAEKx5883xQYlxVg9nw9Qt/LSWks3F/a3UnLAIz3iP7zlraDmSIqKtC+uKIc
/NYJSa/IXtqBOpn9m9irq4M7/vUBBjfLWITRRNGArDZvbQYkxMuIVyD1rUGNc+ObtVznwEPfKKCb
Zryoaz19uD/J1w/L7aCbpw7SGnAuesiPSaPNAYcZWifMnWAai/xyfygZUN5eFQzlyWeMtwXfgE3R
yHYjAAo93zRRuvj9EnlpgIvscMk7xMP8wu7r93lM5c9TevTa7PlI42VvqpJNyvuJTu8rfXFWF4zH
MAJbXzvrY7Ks1bM7ts36OEx5rh68oruDQV5DVc9BNmOrUWTpM5QrRDHCpvGa0Fmt+kFxouUdFQL9
YN/sDaXLhxQsBoWcLfRvMWNhZl0BjNP2mtOQufi6QdE697n519LA5OUMgo+869LM26rWql3VqPEA
8RSnZeVJaErxszem4eQIY/l0f7e8Pn1wmWXsTnGBSv/WIgsLXEXQ8wD1R8qs9DwXljHHlzya85On
u+v5/nA7MR/jyWNOYofciStX+Y9It+szkcYzIrno2rqfpq6K/GWNwN0qpXaexlFA97eNCzYQ4oS3
YP7c4BwYLLlmHNRBXr8maL6CUAduQEXpFeXBLuZkwnAUJOc8ZO+82vICwyalNjLFCcxFWH7a4mra
VpP1/mAN5A2zPaF/Di1vqD/WAIWjwppGkYftqqo9cJe+GayzauX5m9VFm89vsNydfLBm8HNLrTPC
kbSrCcciUi89L/PA6rXGkbbYzmvw2waKswTHHR3TzSO3IOjWT5QVQpx9causevs6KGt6yaaFLLUs
midj6rPTME0uH61Lrlk9qweP/N4pI6xjbpTXkc+Xt9sfa9ObGh4Z7JEwHywniKpO/aKN4xDYGEoe
fIe9rY98G68f6aDOprwdalLjlvQSfk3erP+gVFCpgYvwy0npG+djRQHk4K7aXV8CGEZCZxoCzKZp
YCTm1BI5JmGUjcVFTzQS31SUhj9qkX2qjcg8W92QPdW6lry1Woq2GPd0/v3dtzdrIhmJRyCAJaa8
nTUS9W7Vx3OK0GnmflW7wX47iby6IMrTP5lEcEfyYrsDUpzDrABkDet8O6CjZVlUeNybmsvWskq1
+CAUvNOdWUkAu7j2Qai2977T1OMFlJn0K2WoOhlzo3GhbJUjQhDOPOPeVoGZ86sxE+S2U3TqMtM4
eOB3Z8kplCBQ6vzbKkgSE/pnE/I+nTctX5YmGfxKSbKX2Ypo1KJwdLn/GfdeeY8MlZsL6DbYnNtV
1duuVIfKTUIYYhiezijdaOX0RdiR9ehFeJCDs84DrJ87vyrEz/uD7+1keW6o74KkUa2th4g11VKo
Fa++iB4Vhq6xhrilpsGyviqDvV5KzKZCvdOdS4wn9Rt6B8aHaloT5+BNlkd0c5NKhzqpsYm+O1i6
21WwW2tJimWMw4Kah1+gX/ARY3v1IEzeHQUZDqC9PMqojdyO4rLCbuHSLBJpa/yERvq5rRbzn/tr
+ptKuJ0LUC5EvzVZkNzamBgUPtqxSkloU6pkvt1l6/dm9vKvmieplOmaDm9GtWkorlEsCFU3cf7l
DBc5jrYL3UAIKJ1J6XvggyhJtHa+8NiWPi6JBJqrvWA7m0PmHk5jNUlj3xob+KPnXW67V5MA86RT
7iQ82ILKC9njT0uNSdhm6wXKnKzP2ZL07rUeymy5dN06R6fC1od/+7FpnZOiTtmTFuXNt3gYo2e7
LtzyRFRQHxmG7BxQNKxJMn4XC17FVDME96KyFNBYSjxflnYwLomYo596Uavvl2o9Us3f2zSIqcGC
4yEFPrvZmmwaR5mQeQ51OMuhpUdm5Y9QLN/d3zY7qgdg83hTpFoIkcw2K0ZYR0koiMVhWWSF68Pg
SL4lkW1+7le9zX2ljJAyhGcVf9NHR1veKMIoHxAH6qZgbSkOvRiizp2zXsocCELg8iVxbHAChl65
8akF7YdftFW4HRo+k/gXiSXnezdlg3rVFm6Ak+1mLcbCa1l+rN0IT2d/mIQ7PMwoK3jneqxx5LWg
Krr+qsIAvcyLaXUPYnDF6guzrp8Ax3mxP09a/jGK2kEJtQxK6NCX+hc1ycaGMu0Yd1cdBMVXh/9d
/v+GBC4zyNUuds59Q/B0hmbRxh8PVnZnK0u/PJPmksSKbt8tfc3rVQzwOVVhhGrr2S9z31cP90fZ
ea1oKbI95D0Gf0pu2z/inclLa8jiNJKarFafumZun+wq7cNizcsXWDKfvTrS/r0/5k6MBcUQxATM
MN7l7Ys8TE2vY/0FVjDD3HopzfKxpT18QsjriMO8d+pQdUeECmKYFLO5nR74waxoV6BEoq1/NJ47
vVGTXHzE98N7G8VeNR6EjzvjIWj2O8UA9UYD93Y8EbkxUJMS9EBkCN3XDNFgKFa5M5WrzoP0AC1I
zT7fX8+9QQEq0nqHbswFI9f7j2+IZXrRihF09ZAq2nmd9e9Osva+LRrEGpv1CKy/8/mkKJCUy0Yo
0trqYLRO2sNroX8xdvVMJB7L25y6oWUGdWpk5/uT27nHTNkD5NshRUUcdzu52DSaWG0lKqRuURNQ
8egDUmgcPLHyMG3eDQjbhgRJQEKjjXg7imFC421s+sWdSpPlsvToCfzPacz8yZtUM0Ev0R6ehNet
9bnp6tg+3Z/kzpLCRwWKL7280ObfvPBYsVo9SivKYzub7Ul3+uw6evHsz2tc/v1QqGyZUE9R6DeQ
mLudadGLLEE3DFRLO9UXhxT3TZETPwVzJdKDK0zf+XigwcCEUf0HG7YVVoeUaSv6ahShgxxzdZ4i
DYKkvarW5FvW1Nl+Sqr5oxud9GtalmOJvMi05LTdCvNXnmftG+7eZj0ZHVy7c5PrSD8vcSJ9INOu
9iFdU0aG4A1SwYPjrfPeD/13bdLVn4Yb2zlEu2z+6OK2deTTvDcx+tMYOBDgc3nKFPuPI2cuI2WE
RcnDJvU6lPBFc4qwGTm4nPdGQWKW/UjTjHqF/Pc/R+F5spaYRN0y1+Khmd018Ayxnu5vvr1RwOZS
jSCK5R2XZ+OPUTAGi1PXmIoQqODwnELjCvp6WP7+HANb/b9RNjfx2DLMrPdFmFrAJIzFTi663aoH
o+wcJK4J0GNEsigAbKGjQN4hX8LdCJtSVYLZoKhEl66+mKBX//rKAAdBB42eMyrZ1JJul42O89L3
a5aHWhSnXUDK0Z0ju3Q/TNiFxydjtpwLusAPhpMnB5n861kyLHKqUhXAhDe72RceIaOtLmYerpVZ
YfeUqr5hTiJMlFEcZDivL0Y5FFKmOBZI0M5mqAQBuIrUvAiNBE7cNemzfrx0zuLGQVHBJ/+hOxMU
W7M0onBYBBTO+5tzd3zEFSgRUq9DZuF2ldMun2las8pDY1VP5jrHL1E/qL7bW8lDmSzZS9l66gXu
Vn8w8u4ioypDi00ewW1gO+jOAL1Ujryq2ho0eCF8h29nxb6rN0f79vUZJI3mBSKfJlrhrbydZjU3
xdgj8x+mZNs+LMjkGQGN8Xp/MV8HezD5KM5DiQaL/wpykhnVTDe4gnKLrF2Fgt5ilSdo+X3tT1HL
5domQ/TGpjpz1FnaqbsytNyxCAD/FgK+nWCnxtXYG3kZ1rCmP0d1t7wpisxWzyUSUz+SwZreD33l
nFDeH59yA1+/IK+KuvBtF6+x//BpZbqC86wr6xebGy8Gcp1BAy8ogDaf2qR0HhMr0U/owCaf/n7F
qTsRVGCUAaNss32BIevDaCdlCHS9QHjNU98LSM++VzT9pw4Li4sDVvKgNb1THpGNfZogkgRO8Lt5
nfqppcBbxmVYTXVzEXaM5IJmLe9mF0eV0dF/inb0rnk3IIxY4FhNYeSoY7y3oaGYUeSjuCIdj2+/
d6rMEdR4Jw87qujXsXWNIAP4e76/vLszlQo0uH+SfdKevR1GMd1YUyMrDxevK95juzp5vqovXuYX
WpNol0XM4hncSXJ27bSs/aqx588rDodH6OXXMThPGzUgVhzZZfLt2x8S6fNgjhBjQwxX8tVvDGf+
3uQQLP0WDdxzpeVHh3lvhalpouOFXzVyW5v3h0q11lp9VoRurawv5tzaIa7G3UGRevfg/jnMZi91
I/5BI+FHaBqF8TYjxw/RGjS+Leh7Pnnd3P10edaf5h5QQpDPkd36Y55OedDpE8Tu+997d86wyyly
Eru+2tgLldW4bCM+d+9ZVQh5K0J/NI1H73R/oN3PSXOWGAKw4ytQZ6LOXJ8ez15k6u3FMn6aVvod
ZzA9qDwU4+8PtnMtQztxZSwpEedbas04qEvs5EYW5rOuZ59yZYKe1wyQ+p9z24mu2CbUj6o6Lg/3
x92ZJBw6pETkZYFSkvz3PwK/wRQm/W0LYfZ+BDw9reQMQZRRMkv1vH/Sq3E6qBbtnVcecsYimqAD
t72ZyNOnJu0oU9vVTGHen9tZb59dZVD6c4mh4YdV1SfjEjdrjD59GatO2CN9NFzKOR7MT/fn/xvP
cJv1oapE9IYQjzSY3Laq+9YcwN31WdhOlfN+qc3sh+IZ8NwBEU0PpCmpdS0SJX1Dfa5pH7zBSc+k
xOPJXvr0U78m9KbQJzmI7vY+C31ByOlc3lAR5CH447OgW6LnrEsauiC930DRrU+N3k2AAOv4OXHG
Q1EkeYRfLQMMAbAIkOHBM20G5A6n5YN+jWuMmH4lUXOaUmE+d/TRr51jt6c2yRE2EXof2HjfBrj7
PuVKrH0hEv17Fh8wS7p/wMbkZ9mi+tHOH02TslRYJ/lknYrRVMqL1Xvif23npqdpNPtHr9Hi8eBq
2Qk0wXMhHYRcB/JB3uY6jWesIfKSblwcR+XJXKvi1LkXrTxbeN48T4P3zsicI0d2ubLbladaBOgS
f1jKN5tkHARU4zqTRwtQjdAsaQbnxVvrI37bTiRL9E7+TYWI/bSttyWeXnrkdgh7WooEY8TdZdVE
dBIlLrz3j9TeUMBaKb1D0gEls4msKoA6KLOir+WtM5yudujWCckpD/xWOWGIeX+0vZPCjKRtCeB7
8rDbjdsqkI37RMnCUl1wnktjHZnOzH3w1vT7Cl7s9B+G+91vwogM74LtFsnW2kw7PQv1vmwfad+7
p2o20N7oi/ycRVZ/EK7vLSYfDl1UWno4JmzOZYVMyqgrjDfNfRImc7SeB6RkTjVI3oNAancoSV4j
cpFcms1GLLRFKCnq6qFSEkc1a6Wf86XX/hlwlzpYxdd7nqYE7w0FL+43mKy3H63vY8/LmiUPEbMn
JCZZPusDFM/732rnpWEYE3tS8L2yzmXcDgMjwmbj6wzToVqAa25+JQMzz40Xu8gUGO47RN3aq4OC
p69oi3myza47eNhlkHt7vOVvgAFN4O/JgsTtb1iyAT8KQRBsWSMbhlv8YZkU8ZzxvYO58RbL5z6v
fQzMMGgQmXNwGl/faXJ8mrOwpACcb8+HOsQ2Cnsu4RK6Kplv291T7vbdOaZvGYwgmvypWcX7wcnT
g5O5+5FB4lL2MxA2+f+cndeO3Ea7RZ+IAHO4ZcfhaKSxsnVDSLLFnHM9/b9KBzhQc4gmxoZhATbg
6ipW+MIO6/pYr3UD6uwFq1/E/Umgtn7pStN49a6VZX1J3GXbEgHLXf3HSwlOtkyaDPWmOVZCoHSa
ephazTlGXav8h6WUvDb6vISdQItvh2KiqPz3NUOFfXWdHKc/99Zc+44qPAhhs3oGHTqdrb7D+e3+
Vn55NpklDD4KgEDqXuyiyBjHUjEswsPIbhaQX2n4XiBy1h2VtgV1fH+0rS9HxYOeoZQ9wMHmdqJz
VOcOLtNpEGIyZfiYmbgfG7fv9gQQt/YmYFZkMP6P87kaJ3Fo3IukSikIDO2IJlmdfXJHXYzIY7jz
I+1a0n5+Xh75uWmEO2nN1pry4lJcpU3zkvJtOUlYVGWWBq2qF0GRzfOxd6382gtjb0F/+z6vbwEC
OaAKmsRnrGuSjjnmde8VaSCEaLL3etHPeNkYkYiOmpQk/MJ3UIarHY7aGMA9wXhmSid9ORog7wz4
KCiZ+Ylr1jGYSRwAFiJ5/TRbndtdcyG6r/2s1/iODPWI0OIS2gTOy5xcVXU0Ql8sZmzs3GsbRA5s
mUnqESamuMES3m4SbN20phvHNIgBZL1roro5400yHZRSjc+1UsQH5GzaQ4LSw5NrTQgswaT51+1j
4H0a2vOv37J0+1HPhsZAGU6//TVpnwyRZaFaCmixfzuLUTk4ReHsXDZbB0NeogBbZbixLtGheRuX
vQvyocia8cFyWuWKFJm7V0jY2pmwpWzU+zwCtjWiVIzuWGk2Ush1q9nHWE3sQ9fD//TyyNmhd78M
n6j2QwxDdAvcB/yM23XjppyguSBUHIu6f0KDXcP2ndLmzEY8CsNd/subTDObv3iWWcpVlDFkMyp/
KPzRXTbUH0gKLeOpd8rRfMw1p8RFlKJ54+f4QuW+V2YVgoVD6b5Tsx5W1P09s7XM9NqkUihRyEsw
f59EirugGB5DOTq6ZhsGceo55xSbu51pbw4F3Yn+HiMikXe7zCZAFAhnYIQriODjUcvVTnuaUN46
YLRCq/j+xLY+Kjh2Sm6gYHg4VochxsZEddAwCqJe0qvARz1GKXAFLwnNnyA697DCm4EWU6N2LZMM
JPZvp6fXaHZTmsOlJpz03MetJH80etOsr+h4iuwwVRQUkFqKPi5lnDanOmyjazbXxl7NZmOdQaNZ
7GOPfoG9vmc727UnA9ksyihiPhSawP0FFEJ6Hcupef37QaVe1tKp9SGytNrJej7wqfGNCcBK61fb
S9uT50DRyzQoLfc/6Ma9Q0+YJABShgWqcDVUNLVmDFWR7VMJ9VIUXX0O1XCP3LIB/4JOhEKIy7GU
skerz2gsM9Rl2BiBjS6o6WMlNv/EA0r7BjbKfWtoZYUPxBTq5eNQjTVyiUajz99twak5IQdef6pa
284+TXU6ZRCRCn1EaFSf6msK+nH0UxLd1scuI5PoH9c5mUuNver9pdraAejTyJqopGislY6xLOe6
Q8c5UGwDM9/G1XxEnLNrZufWzqHeOGZIt7FSRPds7/VXKcbEGPUpyYMKOesnTRl690AxtP47GZT5
bJjhou0c7M3JkVnTsKD8STpxe87iXiD4URDs6pa6PA2d6V4aJeqhWQzeTvS+EZtJnXysbIg5wV6s
HoZ6qcQIPZA+kRslz0rppQ+izezqIrPUJ6h3VOVE2pxrmJp7+OCt7U5fE+FaIEkU01djo0sFzqNg
7AQpkBM+W+6pt5J+Z4ZbiyltZXjMuSiBXtwuZmWMWtjLfpvXFI3tg4GyUB9W0l+2MNPL/V25tVVI
TkCvwB2ziZZux9KQlkVVvc9xU7PTU6LH9eOsRO9rfayOpeNOO/JCW8NhEo3bCck8yZH8738kRRP6
RfUEFi8owc4dO96Zz9FQ6zgCjtmlMKy9FtfWUpJnE32h6kARe1XyodHDO4TMXhDFznsRdsMD/+aT
p1d7+nlbO0MWeySJHd2INQyWnAxFFgBdgRqO4aNWj80pjYq9hvPmdMgUaapQkOOw3S4fGO1hMF1q
Sv0SOQfsopFMqj3TFzgqfrq/MeQmWyUGslcEVoHHAtju6srNxgogVZ1ngdv24qxwK9Iji913pSKK
S9d12UPehOpOc3BzFT3eLkr/3JLrs10C9muaKOMaaQiRrYicQ23rf+7PbGsPAovmiaRlIDUbbxdx
hvDV6hBvAyMagenUrY+K9HKOlrE5Klq5s447o62bgGZTdgBb0Fkeq8R6U+fF97TJsueeg3eo0Yk8
3Z/c1g6hnkIbW0oVkQPdTs7TF8gZZZQFywhZYQCScFBiOKxR1WvH+0NtzgzDEgBGOh5Q6zsf31yB
PjKb0VQU75wYen7Vu6g/JGmintp4Hs/3x9vaHDDzqR+CBKUYvvpuhi48p3SpcuAfm5/RaaqDUIo0
3x9lawEpR/NOIYAkPYFvF7A2u6rwhgoVOXf0ThZc3tNCWfAaDXr7H74VXQ3qjfxTe5FxuNRn88nm
MoxSPTlXYRIbR2UW8wkt6bHYGWzrayHbw7YAGglHd3XRV5Fw2sgo8kCJ1ZEGdDwdEgeNaFXQunOq
bg+hsnV/UKEBwoAlGWGIXOc/bnpQKdBXSh6xxSvKT23Rdz76tck5qTv1k4ph50lPlD2E68aghIkS
TUvDXXbObgdlHxZtJovSFFe6oMrRL/bz3u4Pi91HB1spcIIb2u7r/S2zOSp9KKkvRQ1sTX5UHB0b
EkekQVdiR5iQOV9y+jFnPGecRyRAStyXKu31+xTwD2wIKjf8tX4K6tETY522DLp02duhFPH7VEuy
Y6HP5g6YbONIkO/zEpAm8vb87sL/8Sl1Jza9McTnbnZizT2Hdt68izIO0UNlk9LspBQbG5X7BNEs
qGcwJdZs8hlDk9yIQ/LwLHe+NXETXsah6S5WMimdT7912nl0tj4fmTapGYKHaIGuHlUWUZTjiA0j
3DrlkCTYqegmMrtGrI/nEiT9wVTxEby/Z2TgsXpeiUepoEjDPjrOq0H1xh1GG1v1oCm1+tnR5rek
r/Y5cfDOdOImuSxROV9mbKA+3h9462PKO1Sq8xFkrvs2WtkOGcAUiovIg6UHLCjo5xcTVKjRtsP/
8C3RYcfkGDIWUZFchT92DjCBMLYpEwWDExXDeRki831t1DE1sApa1nMMstndeZY2ngka04AfkU7/
redyOya2sLj1uC6UOtnXsL0yf3KjXQDe1ihwS6QiIIhoOgm3o6R2A7Wqp+7dFFZ9zBZZbqzHcufS
3gC4QGOjBISMFtZZzGg1TJRPNfLPWTAaXeX5PcohP7ymVp5bTmF6yJC+KP0O/zUkHobEPEaRacVH
kYA5UR2j3yksbP8c9KfxUiC0oCp3+3O4eKsCgCPRhQHqIxqr4lBieP5GE6X9pdaq+muJSjiWKEpx
zelxHYes6Z+iGdXJ+7t4q8gLQ4M0moInlaR1eBp7c87B1cim88xqcU8vimsfjvZBTJVRsVC5F0TZ
Ij6N7RRdl8pa3qGYrD7F7ZK4mN/0ryfMyoqWQ1BOw5fIchWdYOFri7Kizttm8c8c9RrytrTzUW7V
L1OqNDv3x++Sx/oCkb0eSknck4BAbz9FxztfRTkbUMUtYD6JyKHhYwu7KE6iqbCnGJM8noLZyCoN
quNkv0+tPoY1bFHLP8xOrX3RtAiFddedfqlTnGNl0Oljf8CwvXvK6jDKoYYih+y3WOM5l1HM0V+J
NvcmbvN9/RhWmVD9qk+jFPZIV30120pbLkRuGDDQX+u/U5Ru4jMl9fYzPouJ6Zf0TuLjknuJey0t
e0mOhRZVz21RwM1bYuR2v1CEI5SEfi5Ooh/M6Do3VaR90fV++YiJYrfXBN06xuxlQK2Ee3R+V18N
xSdwPZZNdK6l4r3lNNm7GIjFzjW4ceeiI4LVKqVc+h9rUS3EUOwlWgxULu1kOnWG+3Pp4v5M1lHv
PNUbzwrVMSmC5+CA9wKgEmXV6CBlAfe0yBGqMeMqnR8Kt8vfqohd1H4XFyVgnQY/kkVLE2MnRN8a
XrbnAGMjDkmkebspI+HWXU7hJ1CoX9O5BieUNl111jDOuKKUZ19a3BROegx29v6FsLXEqGrIm4DT
h1/T7chDFGnLkhe0C9RsOaWO4h5jJ8wuVdtXO5ey3BOrkwfam7IBjEK0wtb5I9I6uZp0UxRkousD
Ve3ba+cWxaHoovkjNJqSjW4uFyfG0dGnO/x6sialDIq7XDMUswg6b6eKGcaEWbkK43bMThCDxFn0
AnpT3yVHvuzOwm5ER3QHEfaRySRp3mo0PN4rVDHb8KFMPfSxFGt84+ILcmjVdjlmNJxP8aRGH+9/
zY19JLXPkI6kJoXYweprUmjJMBVPoRciKvJWJKK7gLYrz7lSp/+mNd0YHKNiLj0t2vm4G9OlNkDR
jSIOSctaRzIOtaYtJzpceh1XQauhdafP8fAXpQ+UNsaoRVs12wPYb+wogvjfi0y/5wVhp8mx5Bk8
2JTFENUnT+TqMUN0+0ujG/k5EXl9maNyPHQOiK9xroa/76/2xtkhDnXQk4QKJXU/bjdU5YxpBo0U
11gnUwlBS1zBRCRNtqe9+2njvgXUqdIM5XIiSVsNVRfz4npLJptsYxX5uMWOxyov550y4/Yw1FXY
sTyNa7GOtBMu0QegQWsSZeEXS1R8L+Nqz1dC/trVTcBsONI0nKGQrSE0kZS94VXCJzH2rKfabbxL
0hm639medawmsdet35zW7+8ENIHqqfyQf4TTxoQFlVcSTpe9Ugep2+cf5nzc67Zsj8KUSGipma6F
tppIHdQMy4Wg6ywcCqJFtWBj0KB5/atIf8KV0hdSGXM9GyeFCw8AKA6Myewjf9QqMq/K6WA9Twpw
+PubfGtWgNFlyARKDkTj7drFlaanRQNULS8LxW9rcNpxuytcuHVxSRk0cNl0CJw1fszuB4j7AH8C
MzKUt5wp55giFvdGuFnnd87sHLlWyoOmza8X7aZ3TWkB2BgeZxyw2/kJxYNVloHW1AQtzKVS80Mq
lOEv+IVf76/k1nVhkfVwumS9Yy1fzFYwZmK2JMBkd/y7ssqGmSXdxxnw9M5H2zpg3BacLV5adqP8
qH9s+NQbDTfpsQ3GEZV+ROsFvZ7nB7sUn/u4/3J/XpuDUVLBqpNUm4f9djD4+q5iZGYcTEPUP3lW
EvvFoLrnGgfo08xaPNwfb2NHyoiFwinFfNxi5Kvwx+QSYer5ZFQo3hTpcgb5uDwIaKfH+6NsfC0W
DxIG1xRsorXxSNLn07xocxwMOvL0c4cXjU1X8M3QTXvgyY3NjzCxTVWdEwZrX7+dkK3i3IOpShyY
Re6ZQapmeXq0xdBeK1fxLL+i2Hlp2aSfvUbYO1f+1jzZi5w6uhbQuVeZcmlUWuzg8hPMU95mx3Aq
tA9hOqX1UY315Xx/UbcSYbIGOEx0O+nnrwsbSh6Fpd3YZZDzfU/aYoTHTJ1zP3V65Tw6enhNNO+j
VD72Fav0Dg0F16M7ZDtHcWPL8lVJv2Stgy202rJo1zdhm45FkOtV9FAirHOYgYifrcIjgRrTvUBl
4wuDl0RQFMa7LCKvtqyuVorZECAEkzGr7dFxk/irOit6d3S0cCF8Sex3XRYnx0WHyHV/zTeOi8T8
yQSbyBAd1dvd1bgTj3loFkFXgPjjA4fWM0FhvyfJtBEBQodzEL0C2cwDuJ5jIXpLgc8Z5NMYIXc8
QqIFHH8qOzB/DcLmh67tiut/mBzhENk8Dymh0e3korRGXq3VysAM1e6xMNvioZ3SZic73Jqa1D/k
2ob7xgt1OwrwT7POlKUM6BFZP7tR6NdQc7K/vVrWTMYIZajjMGV7UPGtL4eEMbElyCqGXx1NeNdA
DMO4pD6eDaesdRI0PPVpBzC2cQGA2CRol0VVipurJQwpgcNHyqtANepK9QHyGH+3aVeNeF9G1Djv
f7CNk4CIDyePKjURhSGX+o/Lu+mJ0EYlLAM3HPXo6IxGjBeoao9fO0+Ly6NjgG08YOo6aOAjl7my
Lvd/wMZ0PWJPdDzAUhnkobc/QO+ATiPkST8nQv9Ujdzl7Bi5eSWRU3eG2rrt2DEI9gCaBuazxpOY
oZaxQ13GEjP8EzGYmeqDSmu/d7GX4mHXWLW4jlxRaG2kWS+5FbqbUsjuI81XIH6HO8u/cfGBo7J4
zpBqA1+9uvgUEPM2pZucGK6pjxaapG9wJxwwJJNe5ZCydy6fDTYWtkHwgyXdgcrniwvfyiP4xyA/
Bi/s33apbT0T8zfuGfvWhRgh1mfhUwv13HOHdLQdGLndfrDrBg37qXf09GHxGvMRyDuqmK/fCSCw
gWFD0ePP1U4o9NIp7crLA7tyy1M8K4i0akid5N2s7OhCbm06VFVwLZKNczhyt5tO0d18Js5AwcBI
flmh6b1x22E8GxQEP71+UhSaf6NsuInXd8YMQSdMdCsPKARUx0VNErIqdOoKfXF28pAtkCD4F3gQ
+LJJPv0qNUiV0VripCmCPg/Tb1PZir/6KRehP2Ve9qBNnnmx26awfTMtEOpxK+s09ZRUd/b0y8Ul
bYD/jmYDTxzv+u3iplqpeGllFEFjaJN5KJN8yI6g3CScbdHbPbXRreE0TvPvNE+qfN4OV2XD6Kox
yG9HXpdVtuSfF9v+LsrYePXjhm4b1z5xqLREXCd6I7+hDBGxD3RMuLgkQ/HQVPkeqVsuz20yzihY
fMleCcC3NV8S4OVkjG5CbwIZ30/sE/VaIcHwDf0IMzqosT2cRhWt+p2v9vImooFPG4ieEogVIFu3
y5jxVqdNiul9otrNW+GU6bupq7q39mI20WU0Ek0/3z8aL59TRrTJnKl10sdfm2Y4VUtiZpmUa5LI
OlITKI5K7Wg7l/7WckKAgnApS+PUlG/nZVRcdh0N+6Br8ujaVpV2WorBfZtgz3amNNp/kKqgrz+K
NO7ZKL8TPpZ0dRTjhARFE2SxSVrqfhZy9IQ3YLqMEsGHFoHcXxP90gdtaPMzWoaRX8PtLnc+6W+J
hfVWIpxGGcEkjqAvfDt3CXgFh8o3TbMkbw8ZtO43TTEViy+MpqNBm0U4LUUOoj/nlNPzES+yIvrR
RlUMZFzvvow2vvBq3xftsbeb0bi4ThfJrLwXti/iytR8RN8MWiIzNbaz23vWCeeNursoqBie6s41
82sUI7Fz1mYBXsPTkspBwapOTT9CIFbZ+dpbe4qLneTpd/tqzSCqXXNiG9C9ouRdXMLYCx+J0/Yq
PjJ0Xq+rBGPzXrOC5E236wqoZdFwzUiDWlGW4bIkpndViB0+Rnpqe2e9H1UVan6cvwdtnAwHHeOu
59cfHiSxqSzrBiTQdTkbmcOoL/QYokQ4Rg+GoWjHCZnhnXdy61KQHALorJLZtm7ODSzy0ONIFOhu
JA5LMQ/PWaujJB9FP9IchM/9SW1d5dRHZLnut2SvPMt/BKMl0jakxHAlVI37XGkNAxui2H3obc3e
ORtb1wJoQHkueJtf0FmAThucOAcce5zXx8GzwNOj4ipOiWPHUp+6j66iXIbP92e40e9lguxPqC0E
YBS4bqc4LEo9qRW1hchq5vDggi46zHOovolA+f6yiq6lc2ku2sWi6+v5pMVmeGqEcN9hV6bQhykj
9+f937R1ZmRCIyvnJBzrJkWBYqTbLmMcdFNi/Mgit3w2x9jZWfCNbwsBhjQUXCkKwevHU3EVaClt
Egeu1YeBM6FN4+nj8mS36p7ZwMaEUPKSmEgEqiQw5XaNEawmwFNATsyV91EbcvspR9R9Jwfdmg9o
UvJAmNg0AvTbQSIj1/usN5IALlF/JASkAaCL5tEaJ3Xnodw4hRqKBy7NHEJVkoXbofQ4q5dGQl3M
SdXQoxfTu6nX4ydHCP17qQL8v78htscju5Zfivq8nPofx3B0Sl0RDg+zkiOjmCT21xIewXWkVPkO
9V9357Hc+lyIllHMJqeDRrv6XErtjehjxOjXtepAo1ybT1Eq+p1Rtr4XbHJZXJIGH2uUZxMJratg
XQbzkiNGO9j1sVJ07QATrN7J4F/m1LAVmAtFUf6kuna7fhWKjTiY0IyPW2v5maFGeRh4667zkA+H
WnHTNw5eU8/0BPd8ujYmCembXY9os9R3WN0u1uIKCNBolmH7Nxr+DGAAfT6vzt6aUentnbONfUKX
jyKPLBwSX6yua7s1FoSZJYtAXZIzJhBVfxhM4Btl1imt35amvqPasbFVdIqypGz096Q98+3KZoYh
yjmpi0DESnWwx9K4SMea0/39v7WK3B9w1uQawly4HcVWLEiIIimCtjMpaEcxQTGqFQcA+nuCGFtD
AZwjVES3i0biagkRxBo8fEqLAIEu8X1Ulyg80H+zvyaQ8v65P62NJ0+3QOhaiNnJ4twqJh0JzMzU
wm+10qf8SZunpT2ERad/SEI9Kf1Z1yoUVav88l+GJc6HMQT6cp1YDJKbXC8AaFt3Lgd/4GKp/THO
LVJ8U7EOLUrTwYIW0J7H4NbacqlIqSjpzLemnyyQN8bf7KFpHuxjgqnix9LAOLWYVf39/TluDQX5
UJbRJf1wXZBUMkufs8LhMehLC10X5Ol9pzbzUzEZII/uD7Z1vVBi5WGD8yfBnrfbc+oRvC1s3DzU
ybK/dPms6dhBdc6DnbfWQypq46pBGnpKy9TcYwFvTRRzdKmTQaGBet3t2CaQ2cXsySgsF7ZL1Zji
pDZJc04SN9o561u3yx9DrVuQ+TDlUT1rNIndIj2XqdudJ96PX8JIcCxq4vD1nVUqoZI9BCwFFdV1
Lc5QuqZOSjwMBm36lZhj+Cbvkr0Ehf8bS7RKHqSQCskoWCou69XnQ24koasAwiesY8v8WIA9F5UP
gV2BiDvo6jkXSef4Yahn/QHJGmvAQMjTgqgJ89S3jLIsDo42KMvFbly7PiyRpf7VjZ3xxemKyPGh
1KQtbgTFbB1VM+/s50Vk7a8MZlKKB2PrfYwyqyyvno2ow8VwG7AnXVxWna8g5x3kmoYfvFdkoXqI
y3n6Zauli39L5apfNbv09GMEPvKvcZzC99loi+40Ubmrj7Y+a5XvpdH4Rpm9rj83Xmp8dUtlHo9m
NkTNocwNURxzhHq8Y2c14+DjwasouKsK8XbWjdp+qKcBkPukgLU/ePBaf1odydX7EBodd0ZoZ9pF
r9tOo5AkqOKOaNEdlqTK8kMfKs7sL1ZPB16AVcRXcSnK7i1MI4yKm9zNcQ5qq/lHgRIhKtgUekCj
lNH8eY7m7BO3lCPedZ5DG8oH5J9b/6BCOSME0Wnx313aJNNDUZvepRghizwoWBJFJyJaLT0Ymerm
p1DNM/ukFpGJB4UZ6Qb3WmIoh8pIk7cCeEB+rNKl+5fbY7Yf9XxO9FOkKK3yJpvScvyULgT6R+Ga
Rfksqqb7UKeN/YTuXlT4wp7m9nmx67j289YWX10r835OtljO3gyGzh8SQP1XRbNb51KqTYH04TSO
b4es1LOnqZvGyYdwCkKZ3GoitS+sLDqKYhw7JAQmU1xVrPUiP1J59U5I+zv5UVsGsz3Uk40xYk1J
qrtm6qgVfpTXjXlsey95LJepG3xIoN5XyoGTe+jn0vrUeFZX+jJwdp90ZZoCq9amHM1hSkAHlYdm
vo5xtTR+qbmFmWCO0hWa31PYbGD41FN/zMFENQ9aFtvNoeaxaHx3jPp/GhP9Pz/MFcTvRoMG86HD
f159BJxtfR6UMAaLaaXlIR9K1BbtjJa0v+DtFz2PJFRYgLp2o3wu51a3DxF86kCpO/HBSBHGfy7x
FhY+UVs6sim9ZXyYk6b9NC6d1ftm3Rtf6kYX2hkFVrv6haOlXhx0rDh260Yv7ldq37bu0hDhxcJc
axU66rZiV8gp0mJK83Q6yrz+cWm97ocwS/dfOzbZUmrhZrpfUrn9odQuD1qIYlL4uJi1gfefEmFb
N4wNqEk1LFX6GxNB6P0XaPNXontJigWrn5Lh7SuApGYTNvGA9CWengF3j/agpKp2AEydvz7N4gFH
0RQIHSi2dUFnTudO5FODBnTjVX/N8bw8aHo4kWu1e55qL2YFq0j2HghkiS8hx97OCgp1GXkqpL1w
GspjUUbCp/5lnXUl3POl2ohjWT6szCjSI3izpnMmsai6wS3pyDZT84+05/qpDTSaXvmZJE2Kk0bH
EvEzUrnbCUUJomdpBPVxNkZOWivm1Du4bmp9l1Kw4vVhiSGl6qUCGj4V69HMvjYWryTryWDTv/ES
Y7qMQN/ni23MRJqNl8wP5lhqp0rV5r2Ds/XtSCGpA5GQoBC6OjdlAzwOVEUaWB1ekUVvtqqvM+5D
qfT965Vtvd8+HNI/i57OWpu/tBO1jwXlP12Dl5/p3CpuP186PEd21nQjZJe1ElknokVLg/T2C9bZ
HGVOCyPLGgrjGTR++NFrPPdnQb3qQ9Np/7RzveyM+WIpJRPLoEPKajqUOFchXpe5k9NAJcKca0kO
nYTB14mSnhbF+nF/f74oo3LY2CtAbDh4tHNXiX+V62q/zG4RxFE+8hLMXvEXt5cN5tBL+6/1WHuX
IesqnuJl/pzn42Ic7/+CF7EYvwAshks7WLK513sWj9HFxGCVXxC25QHvep6uTkzGMa+972PkGCfX
nfNDGJZ7ZK0X0a28aOBLUYoAOs2K337ZSkviKWq4Qhc1nE+KURanvK7Hi5U54o2eWMteUed3Qeom
7pQj0s2nI0er7AWACsucBXiuQydSF+Ho6xNUcpyhJys6mkbf8kCGjVv5hC6SV9mUTR5MS9p+07O0
+kvFC+qjbiXmchQLzMXrOCCn7ZeJ1cVXw2ucT0XX2ROuEXX2DZRA/neuh2CWlpmH4jTqlSZOU2OI
n+WsoK1ZjyGgBj0ZtRwHvrbVP3OSht4H8DqPf7UxRbuT00ErpcsGw94n/rGpr4HO+7uJImv2yQuc
5IBRaer5nIGx96MKq5i3dGCzDy3yTKGvLe705f52eXFts4QIQ4BXl8VSOnS3Hy1UlQZ/VOT1a8Bf
B5NQ5OoiwbizKTdHkQRXaemAmvfqAKpOiomWmheBmvc6t2eiPLVFsyci+RIMwWRozSDOQuHNelEl
TVAZtnOwpIFwwuSS5+F0IvBRj3OSDnx/LTzEuW6+i5M+wazOEt/i1jHeIZm1J93z4pKTP4SiBCEg
Cl4vAFH2FEolQ1AZSWYuJ5yMeEKUjt60aszHzFXYk1y5O3HF1smnSgfDgr9hEK5u1mpRPSFBIBRD
ovLfyCrGh1SJXMcn0XTOoVmZ36CIpU8hst17lOKNG1auOJPmzuHyWW0jtlbNIavLwB6W6bFV8xGc
WYjD2uiNO22izaEAdKOiw2j0JG93bKrU5H0SsoRotEutU4ngVyAXMGfCPd8/HBufkYBQRT+PxwrS
gdzWf1SNSSciY0GpJ1g6r7osZlYHdebYJ41+46Fu4upRdcJyZ9CN+YHG0tk3tFRAEOm3g7ZGYxOi
iyJAErv/ZmBseUnaAepeogtnD1H3G3q1ukLR+yA8l80wUNGrS5sKGqnEyKZpyR/9drS0B7ttC58r
Ac3iZFHxkinTU5sN7q+JvtmxTsDaZbbaXVOIbRelFNYD5bBeikMKP2zUPR2jjSfVpRpL2MfTTXNy
9b1HNIO0eeZZSSwHKFM8dHh468WSPmKNVn3EOaj7KsANn+cMdSj0NvLlen8bbDxsOE7ifsmZgomx
Do4aF7hLS84dCD2zH9XBesbCAiHMqYDfgwfKTrSyNZykLPB2U0blFb/dALXdlIK2cxHUrqZ8cqsO
6QGrQOizHvOTcJZ+3hnwJcpGOt9JWLW06pCSbrcjdmNdennRg1UN7fotOKLoVPR1jO6SlaV/Y180
nfOmr52DUXrLx7BPxwf4h9XP+8u8tfH5yIS8CIvDf149Evqs5G1hArIp7C55LGAkIpM7Nn6vFMnO
e7S5xJKRRr2RhGUNXi9yVTRuNhWBiz/TyYkS74JiSn716sh57EXr/P36qVHkB7SALwjLvLoe9Xiu
p8keoMRGcfeNkSwBGzY1P1njCMHy/mBbk5O1CEBTUgpwvV2lZ3WE3xVZrCiaS6Zl4qI1enOpgMgc
BmeO/8PkJDwB7J3En605SrlWZk4o8FKoOSkXEZbvR2+eT4lpm5/vz2xrh/w50moZQZVokSAcCno6
rkdgYRkFMApw2NDuVU43h0JMCr9seTbWGhk6BJvY00g0l66u/Cqeqqe86zGempP403+YlYmkIGVR
Svrr0sNCawhPX9BRqVr2QeJw2I+Vm83UhnVqI/cH24jEfsuz0j4gCWM73h71jJqZSrkoDYY4Gg6T
ayyPce2KnVBka/XA+rJ4ULykGeHtKFNnJ2YPNBVZaGF8SkWcnebeEudadHu53Uv4J5cX7xZlG1JX
rujVjMIBScYyBm1rer0enVI9tGeqo6l5HlMY5UCE3ALKtQLR169Krx0uVVWgUJtl+HbiklQUPu3h
4YHg6dU1EfnTZOggb3GKX/Kk/hE/jLlHktvQTeyiHM2k2GkCUDZ76LqNuI9NCsuNdJPMfa0rhMe4
nc4NZmkQvFGiVbvYN92le7BGOz7FLjXkpBm7C2ZJe9fo1meWsH8QhPCnubRv51fYOQgoHlwkw9IE
Dom6XCG6ZId8zqrz6/ctAsrgg2AA8EitlrKzZyyy5Fcm9Ic/vPQofY7OHvBy8yUke5Vwf3jE6lrF
mE5zPHcOPmBJ6A2ntEsF1Vw1/rAYIj1T4qRdgXpTfzIyQflgGjo8mZ1qhy+z9UFp1hDskMPwVVfP
cTtGaRnqdANK4NKPk93QzbAd5blIqh9TOKvfPcTavo30HnZejq3LAbE5GXRIBNba0EEPXVsxvDoP
ZnW0n5x+Sr5IHvDO47s1Pfku8dxQkXmhvo/3g15mdQGm126Hj00UvhP0ERBA7FTUHzRxAVMz+96c
7RnFb21XieE1sL6RXbHVuvYmRjtuj6iTVVjqU6EtRe2HntObPhgl/cf9DSs35DqwhoXz23qZVHBt
dG23nSvUgsH4MdBpjWSqL2Q1ITFyG5uXMgSNv/P5NodEJgcHJ+oV2PfeHse4ziOUOLluaCqZ7xtN
+Sebc+8XPl0x6e8wtjvtzK3tgiHx/4+3CtjaONRHT7bB+1wbc7/U++WHJ/T/UDwA6grVHCQ9m3PN
XaOEDqMxNkCAVJXypDRQlEnVdoKYF2tHFx87PkQd0WqXJuC3axdRK1iyrg8fjMx222Or1PalK8bF
Ozl54n2A6uh8ur9BXuxGOSIGeSrFMg/rkNXl2WnhEFVdFD60w/DcGAWSxoaV+XOO0un9kX7H7zd7
kdtMcmtlH4AoY31PWxnWR8nSKw/mDPWOZDaxDqmDSMghqef5ByBJofmdnuo6naGyWB4y9Kp+TI2T
lkcFFb7vBu1KAnGj8f4NIUNWvqnY2pOVTdYz+AP6Mh2O3tpBaCoZmFIoanduR6W0gkWvIzrBHSiN
f7UOE9aDHkF6pI9TR961tub2/TAlQ+LrlNXqS5/p9Scr6SKbUrceF4e0WYz/cXYeTW4b6xr+RahC
DlsAJAeTlDWyNl2SbCE2YiP++vtAd2NyWMPyqbPwKQc10fELb8D/c+omCmQ89T9dOn/WgVzB/jwZ
m0YLoA3q91qhWUmAheMWukqzg4+QIfWHmifPiO3JdpsnOCCL+gB6GOwykn94fOApqlXhZHfbB0rr
nRb5dYDyby9rrb/Ly7qt+Tsd3EDN7G2dgk1anjLPb5aPEmvjIjQbGrZ4veDGEOlW66GuR6t7jCgi
ju86pCckYhOe99hllf5lHFz9E5Qjt8fjXJue8qpr6epS9EYWZwF8gLKd/8myMhfZejF5z1bRZl99
8F1+2GyLJ2JAxp19zAiBFCl5sWwxQm1LF8p+0pc4KBv0DxTzMoVbuvbYh9Ui82OeTD9jHFGNsaWm
YoyRmdU5qyC5nbCkqpmidZxqeuiVbf2XtmC9CpdiLr6+vQVfP6yUGTlYkNZ3PWJ04M7PF70/+thm
6iYd+esM76bTEEXDVCKa5zTXQukYTMuEYnl1tIy2a8OCMrp/WPU2dW9Ep6/KOkT0NL8hc+w+EzxC
579l6pXj14DrE33N0oPSzPxbBff1qMtJMCfOclxzq7rx6r2Gye6jcilD76M8R6R/PmqGeM/qOL2b
rBCFvLC3O9uIO7tZnTDtJpo7LtXef1IfyYUDvYy1/DSTC/12aDC9mGgjVQ9+UZTDjYV5fQud/6qL
ueBnsmU0z6E5jfloLZR/aNwOUrXuixszcGXa98CCvgggU5KD/af8Kxr2XMlxn007wREji3Jq9/ej
02QyLMotOG4c3ydlzf+ZjEdNA/E4/DcAasEgv5j2SpEfjHKykonL/CRcvYu3MmuiaU6/vb3Hr0wl
1FRgrbtOPTIG+3P5r+/L6fLkeTEZCciQKu5QIPuo9Ex/6EYnuzHUq9cKKPBekaLrsQs0XOLeqlnL
W7iNQdKa2seNab035uFzMOQBfg5WeuupujYc2SLPFHuX/3Mxh0Zt7x4pRZAUqXBxfVQ21QvNiIJC
WJEtt1vOYq9mks8DNEvRDnw1bZ2L8eauzxyBQUpiCE9+EZMSGKZojfGtrTdsxN5etv1lP3sc98H2
ogwtO2QbLwkB9jilDk4hfuKUeS7ualPYDh61pjx0pjuM0bZ2CxIYMuhwZM+y6t0wbvWNSOraBEPc
IwhAa2P3UTrfOsRMdkr7x0v8wVif0tX2qhMQBLM7wLOrwYOYy+e3v/p12sxn0ycke0MgZdc7PB/S
5k2RJQrFSVb67nDXGUOFYbY1iCWWqeiM2BqLvotgbtYWjl9VAPoIWHh/n/ll+qWl1zeETjugnVHO
lbrF89k/+HJR/hQQQOURsFxelpq/8RZqfZB0XlZ/Npul+gce763M+do+26MwKFtkBKQG53MQmJ01
jGYZJD313O+4n7ihJ1aNztuc3WJNXvsiJDp3fjc7G4jx+ViNFeDDBVEkUVO2HNw0Gx/yNjfjt5f1
2hdxPrns6IzQZL8YhVBTSgx42MzI6UfliCC0bLY9zWnm/+HcYEqx18d21drLD3JnlHwqNEKTwUDx
KvScyfrWEkR8GEcpXiqvzbJIeGlPHC0WKw/dovFvFX+unRve8F2BcU/oLi8Ko5rtShWrn6x45KQR
5N7OC7HInfBxdWpNT9BeuPXdVxbSppG5M+adHR97kSmsVW2QJ5huYuQDRm617O4wG8qStxfyT8Jx
cQJwaqYKsIuJ08q8SA9spP0AIKVML6CqtoixGlmHE0244pNUQacOBTh9PzaGblCxX7tZe9hApfXv
adKtItlyp+miARyO873PBvv9KEoIMKgBpzAujU2tzwHKg9mz8LLmm2ocpT2A/1BltAZe+vdk23Kv
vNfbMd2yYIh0JzVPNohEIwKDB+yyHgyrAt3YiK+q9oq/UdAoP0HcsHyQiKD270x7rFAn6rvpu+6t
5PZN3/k/NImnV+yWoxfcyH6vbH3agXv34g+C5RJ+MC5BlYu6DpJKYixOJpzFk7M7uhfdrev6VSQD
x434BYYRlzbn7CJoqqs1613NDJKV8D/qOdvhYGdFjLbmdnJMSRanr+Lw9o74Q8G72BHOzowDnbZT
gy/r+k1L1cQxFDe2mrUjVeOaDAVi/KcGBvF9TkCZwkyetqdl6px321DKJ02W2jvllkXikqlvoeId
+B6gGp/dvf3jrhwKCr0Iw++PF1K9Fy82r5azFS1SdCZov19Cc7YPa7p0x7dHuTrvu18ykFIqAZe0
rh0RrvLODxINXlJSUAZpIlFldv/oic4aaXcPza+uKI1b7e2rA3Pid1VeApJXKIkmEPZUTCKZAhXE
2xIIZKuL+jAXjX6vKLIcUrNOX97+2j/8ncsFx1cd4ifwe+osFzcNyhyrL+pKJGg6EAFRQG+HOFOF
g3appw9gg8tW/VNsc8Zkl95fnZPZD0WhZuOkWZu13KH5k30XwuZ5ru08fb8sHUKTb//KK+ETat4s
OoePjuUlxHwb0hUFCi0g6nXGhN+cR1pRoTHbj+09QP7qsQ/keBjG2Ty2lWPeICZdG54kjjePMjTv
kHn+rK7UviujywlNwYF/JfG03jlWo7MtPCPMjaGOO6MaQvLtOVrwjrvxCF67dCB6YVQItwwZ7svh
+9JD5o1Itc777vtiFp5EZmOlGDBb6S0q1JVDRrUIsj7oMpRRLwEeXrosWp8S9WOPk0aOp5zf7qLf
khy88qYSzKN3QJYGKOCy0l5nGE1pWuMnabm5dwEVoy+U29VRF7amRwojs7c30LWvAsqxi+0Th3J7
n69gCVCrnfssSOayFqfBGPLi4Mmxl6e3x7myVPTU6RPRkkIG7nL2cgTfzKXp/KQa+/W4Ic/0wcyr
9NBRk72xK65d1WdjXZzczVwdS+Bbn4x2o8sQ7H/6EaZctlASstJ3tTFa3zVfac2nQKzTz8G0ZRaC
QlE/zCq3tZD4o5MH1B6REvTa/BZw7nU1hkt0zzP+2FHsqfH5nHdWDXGg1f1kscV4mrNcD6EcTKHX
BO2d5DRHpTlYEDbsPFLZQs1srKsy/h8WZAdlQo9Asi64ODu8y1sJYJ0YH5bokw1HLZ77RqA/Wd0C
8lxbewq7lIpR4QOWv//zf6Xm9bj1qyPZYw1yhr8HNY0HMSzqq+c2n9/+qCu7GXsLQGhg/2kgXbZQ
DIfCHiLJhG3OYB+kSJuPkIS9Gx2iK2eUA8ry0X4hNb3MWTffqVenJ+7dMvT2EHcr7uYgnd/nTHUK
AWJ0f779WVeuWeIcLnnAlnTDL993VUjlpbBmkmaYwJ+kqpi/I/rird8yQwZeaDdB9mPrq/HjUo08
AVNQWbd27bXfsNOMMKChZgVN83wRjWLwhq6evWTOrPm7BRdtgUZh1UUoCP+zsA+seoNq2PcPdm1t
96uvodXy9jzskd3Fk8wrB4yR9aUucSk/sW4ChTCYNUmQUYdNR4ywDWfGxdnI1li2lfqwjpsWOYNo
bjx0r8GNHjKLwCsA2Qf85ZIyDfap8sDXuonvtTQ+7WWwjx3e7n5oTqY1PTbCbqku62BZ5tmpXzLl
ic9YE27PuFCIW4d3n+zLiUCHg9SZ1ASK80UILEivMgCWTmJKcLaZYGnCWRVZ7ObIRRht3x582W8/
3p7+K6cLLSDw+ETfVJEvtyGp4GJlyP0kcnS/dxuBvVdW2Y1izJXLAuVmHgiUGQi1LyuGpJSVLgc+
TYG72y3COz1ENmH9uYEz6Q5vf9HVwXa/h12VcU8rzje1KNKtqouVWjQCRkkdDNZ9C/Q/DobZ/u8x
OihfBCJQvqA8ebmBel26onIXJ6GC40aObNUR/djyxgm5uk9RpiVU5pWC82Odf9GiS2sWa+Ekm710
5cHXa0mkKqviI1UlJLe6zSgeRxx8y4heQfaMx1jporYyox5a63Iuwv8+wwTQ3F47Hp9A7fz3BLuB
TrWW7FSzyR4mikpNOGdTWsb65Nu3tF6v7VAqIvDVd9osuNHz0ShP2svmD26C9YwNfUy00QRl8UYi
dG3X0EoA84KpGTW8i11jL4Y/QW90EzCLdVhazhyVNkZZRur9Zzo3144XwFoFMYTY+Ku0mvjDaWuG
8i1aQ1UwL0lQLEEs0t64sVLX5g6aEvr0dEUpeVxc8Fnea1sLvybBiFRiqwFqqO+W9sbcXQl+6I7r
8LaJezhxl535gDKJHwCGS/RcBn+rZbVFJDalZliJK7QexI6Hv4mO3EMAE78KXWSBy9iyZwpab2/N
1884v2S/ygAGIkt8iS8e0hbEa244iYeXwtNUllPLJeoCZm5rTz6aqzJv5RDXhvxjgoG+GLfNpU2I
O6xenhIcJmAw0jucBwo6cMggH9NmkbCqxluV3NdbFQIa4l8s6l6aCS5qrNTNJ4lSsJdoxjjFhezT
I7UkNJX6/26Yi4IZEAqCL/RP9yfy/OxZi45pV+m4CSwGeWykXj0AxOeVHAr9RtLyOhbZh7K5Vggr
uVoujjmxFx1v0LKJ1fbeAb7LdFzV9MPIFzw4Co9yaOaLSNodmpdrYd5CJ17bw1AMqPHQ0qKpdWkV
pBeWli1W4yWLE/RJb6X9J33KjQd9EgNoT2M+bVbfjMh01WYeWnU2P2913X5+e/9eXVsCIfASuw7C
5a8AX9cWjp16Cc7E8mh2xRrZ1lrdoeddx28PdSWl2uXp8H2jzLtvqItrfGtm38sXyq7ZsNoqGsAh
/KqKbCVd8bXPFVCKE8DJACWyxU2Wpc6NcATO/YhiP4QE3+pOYz4VHz3MpH+//dPoFbGxzoOhHTkP
vBfNC7pxlzRLqZn6NvmmmeDwo/1oF1eIUId4n+L60ltV1PfItkcKK6spAsamb2GJTeNjJyydung9
z/KwprZqkiUIsjIZVeH/MAcx9AidZFYR2qmOAWKvz+Maiwn9t1B2evBjtfoth5TdNU6MDEya0lQ2
1YudTtryMtedWUI2rp1vk17aPBBaXm6ACVr3YWjgp4e6tAG12ZpEu3HrFaTkbhJiFwiGHAcHMEDU
iD9FbA+tzW0R5iI1+jhr6e+WoT/M/jtBxW/9OHSIDR+0Sbb+aemq7H3f6qv9vTesxQr7ynS0O0Mh
VRG1XLp9hneBGtKdjqbJUA9yU5wapWXqrpZ1fx8EQ1P2UVpjKvxcSAMHPApJZh1JaNaEup3U3EjX
lRhjyOhoFfmFrhknnvKljOGCOBh1BYtRY10w1ePXYnK75q7DHU0dU9Ms2ufJNXL3HmhLV3zxnLbV
Qt8BUvRgBmvXHrzWbvMIa1xRHqjAlu4XOzf1d9BMly0qXGWhdjMW2xalcMSH0B2osnHuVv39Iv0J
CZJSOp+AKBdNlAWq3A5TluIMYQRp08aLOxVpSMfLse/aqdl+LMtmfEUOu7cPvWzb9FEzPOh65Bgw
FG2E64awy2Xen+ijdO/HwG62MN+AioRVZS77v7hY/cH0tHWKPAKOLFyFtvnkYGmrHdSEz3zk2dOc
h9PoFENUt8HwQbN86UF614j/NNUxB1HZrNbnunUrvNRk4M4qVOVYdc9SwGT7XWx9/eJiKA/CxbFX
/yE3/PTRlW4moqJoyzGiZiruu75sodrXGiKEg141w6OczcG5WzXMngEMGfIrhl+dC6bHdDgHVEhe
JsQR7tt2MYPTgOnNQzXLdAVO5vQNDE1HTKdZFsaGUp9ffRvzZW7CbZvsLARhan0anTb4axRZ8WkJ
OvMhJRnUojFzZPXY+nQpw75Bt/NuR+Eil7WOejyXm1fcVVswiGgoCdaOqsJsOoTo4zSx4dQjxpx6
qc+h6kz/ucwKDk5V1xkOAV1at1HV5/LZrz33g48Afh86SBzosZ3KbOb0bK19KDRPJzNMUxBLysqM
LTLBRjlxaTbTx1Gv7fJRrxBLRztiFS+2ROsnol2Sf0Of3EM/H2rAZ5QHgt/T1unboUur5XO5Le14
0oxFVwehWfufiaxleSz7yf2YbmoH8eiemiJOe/0MTaRrSEEd6+9q6jbtaZ2D8dNcj/kYTjXaPIfK
z7sSZNfqeSeBeEcVDlKOw7Gh0vCPVrntCuhpsWdECaQlQ69y1o/uqnV1lHHbm4AZt1EmQVtDTRpk
EETKgP4d6WuQ6tHiu7J+QAzCsaM50HOWbFTgfBCLRL4g0yxxyPGwCkId2YPyiCuRdZpSULYsreYc
rXlXmqkMsTyM5jQWESHgIkNkbCkreI2aP09575NsBubwuegbz4wp7bhuZDhNnpADVGO4LVX3DaS7
bZ6cLl1iUUytHXZwjLJIpYOelL21TAfZ99hclitV9gRvQy8PjUkU713Eir5Lc8z6GwnYlWcCDeyd
gWwA8ycWOo9PpmnvTGWlkUhP2kmpFeMc49gG9MdCgpUziT37w2ANxWOBgN0thfErjzUvNWB80EXA
AC8DeQe8TSVSRg+qYD0su0O30xQybN1C3gixrwwFL2+nXKM+sBeSzz/U3zxZaSq3EzG0c4wYiYg8
IYa7VbW3bPhe5ww4KCBTTv95V9u+ZIc1lo6y59w5CW6QzkEYBH4pl8iHt5/4K1EzSDzkk3egyF4C
O/+gRuE2MTazk0in2hULnbH9usxT9skSc390hZ7+envA/w9WX8UUdBgBKjKToB3Ph7QLn3AK8bdE
lGkw/WgCCl4fZqcytMjSLK872puLdLongJ09btQ18bZZtXUNRTtmxnHJxh62YO10+vAxLxe/cD/w
2NVD++iUtlO+p3445IdO8seHU780vBFe2f02msVv/llrTFmPnSGt/FHpdWE+dgEgsc8Oj2EaoiIz
+/fcZ6kWbismd39lVTDUkTvYeYmpQrAWByAXafGDxnY3x5O1jtZJ8yxp3CnfUFYUoCVnR1k/j+K3
V2WuhLy95AsXmO6lxdMwzT36/mJylhiJHIcU127GH5WbFeVRzW6g4kzagxGl6JqtUe2PUsUoY4Nx
ALyfre+ywpwAAmjBwNWGCPD9uOaz4O2sfdgQrqh5uhfLfO/nDYiMfujQIyjL1UACxcoH6lltp/l3
rbtMP3unwboQ9/Uxi/UOIZawz1G6w1i2G+/LHFLxHXAZ3TzMBuQWmB4Iy3wtR0uabuzRbPd+bHNv
pMfaHjxxaK1J2w9fjqJRCL9vq17Anvrt41LkRv0wF87aHHsErs2fc4OqVzQstjtF9WLazSGv8Qel
jZ7P/Qe9arUqqrZt/d53Tm3HohTVJ4WoofbTsGTznDalpcdj49XOnAzI+rQqHN1Ut5+qtRv1qLOt
5XHqDVLOblLOT280HfHecId0OMq67V4c1HHL2Gyc0gkNlZluKFsCXTiBhB2x2db6dMIxARjQGgzp
F1VRMgMDviyPsjOD+YTAuiE/Oo2QP8BMeB2qLXOZhZOeGd9WYWrDO9QYFjinRq2sR4Aj1rOD+NIc
WZtd/D06btp+RUWhWk+0rudH5beNfL8RiGcHxJXNIiymEg0c5bjLvZTaJI4zWvNfPUoIATGsNn80
hOM86HqpfQ1W/hfZ27qS2OeejMY1E3811IqdUO9FOcWohm9agZhvDTAB8aFsi4Kxan5IMGFpZCNE
876nZzI9uFJHj0lf+cbQkqMFEdjqtjTMSFq+eHOtfqjBH03kpgqgEDpo5PGhFL20TgTg1niXIzPw
DwrjXIy1qsufOFqXXVgGTm+FLeVtHOPc/EcOWva79AzNCV298kt2+hx8yYcMkq5Lgxs5/WlcPmit
RoGJICwfQqKcTYZj5+aI+mRNFhw1AB5xoNEHihchAG1lk2dQOM5lnaiCxu1daclW8CPt/AmulPhb
zb7RxYbRLl/GdMUklLaN/94VGtaEsdsvlvdhMYS0IysXo3MEpZeWJB2Ym1DyHQ39xRq6nPy7ctPm
oQ9mTWhR7ypvja2JZzVCHgwced0q9lRve8SFMzYFIk7H2aGcNCIO9BEqufQeCL7VF6kADv3wV8xq
wnUg0nsy+sJwvy7FWt5RAZNEpE02qBy+1zKrh6VMLfHOM/O8fyqc1muiNFfBg+OSfyBNFaxPbaAv
P6dio+WHOkkxRYXR2R/arFT6+80L2oC7MCU3GtbK/mWApigjMXbBcm/5gz2dQDYNjwvdBTes9BoE
d0NCSGY0EfO9z0EsJxiddl0MC8LIQmEZE7j6vqhf5rzLm+NsjxsSMimtyPcjgc+zhrO4uJtEW06H
kQZVyqaTKzKCdt58bJva+JxWKzMGtbr7NHRlM381slFUB+zCzXfEVYUXy0bTv7soLL6ztAIuizUM
upF0cwNlfKTLtYZOyYsc+kp5773F5lkmg/bGR6PdsvSDM6/q29ajTxZZqd8/9S57G+VLgilL9KUf
6e7SFUiXTd0auRbWsXHtcJBeLOTB1mOKypb70GxGPsdzuuTNS6YNyjjZRtF/ysa19o6srR88U0FY
x8jN3OkdiozpEsF4mOendvUA2g+m9FRs5f1WhuluqxNW+TrI0O70rNoNiafuWJWmmx7bmhodb9wu
p2Eh9fCBKofRHB1p9kWUpxPY9qk0nV+jvSgjrEcTHwoA10ZIX5DNi8ogtZm1aj6iuTn9NLQx/8fz
eoRoJKaSoTPXxd/50M9/6/D8i7idUnTr5jXfyB3G1f5EC76wY+5tfQw19t8LL/IgY1zp178CoxOf
JncZHpqlXn8TBy/A0Kp1/DJRzOeeQFFchTmGsy8z7C7E3ogl+iNBYf3Fs4b2r1YY+Sc6x3hq5WXV
Hjp0EfGNzCf/O5I1OVc/ZY0yRj2k+e36AA7uhZ5NTWKMdZPFhCP6O9ycyi5BxgyFttGf3ajs3FSE
agrcLCIizb5UNCg9Kp3s6qjQPdkmCnJLEQOkc9dH1bjOSwa0WISyHtFhy/p2+T37ACzc0h5RdyZN
eep1jD7JfRz9JCvXSR/tqm7L0FIAq1+sVfVUKQbus135hc4y+T5LBvnhg1wGHJd6lZJNa3WR/9pa
sdkHKpV5erSVPXyf0sZoXxaw/1+BKc1aqOXNgjSYk3HTQpnWvGRc2yzxU9QSuTes4Ps8re0v2xlt
smjuDv2vdVo65yh6YfRHKkS6fVBdWz+jUNj/ZW27H6g5m+pp1HrzG00KtUUOONAltKa9zNGY/Hmn
tllzN+6GBfhsqKqt9e+xaxutiC+bIMb3FbYXygkqGx/Rpv4ww7l26KRL9HDFoIuE+pT3zaWCDB3S
m8Vnvy6yKfLXbujfU5cyeV+qvO3jMigCXDQQwv5Ve5OOFdfojGncoyxCQdpzV+t+2R1bYs/PVuMA
SX7RTybItrvBUJ4Ta00xZY+V6W0f+wn1yhP4bfY48OnlK8UXC/1aZXpjlPkBRQWoQFTxyx7iEZBm
2P0nAob2eenGbb1zlMfzW6Zi+6LSjK8MYA3BdslnI7LRNCnCZbWklkX9JDb371oNXf/ydtx7LXOA
fAUMe9caBn9yHvVOOBXLuQpA6xMsHIxJmY9z7a2RWZXWjeL7lWwMkyBQfNh7gmC6FHFdpnldzXyw
2U+N0R02N/cPokWoD7NqbTi5k0IDUaq55sJrDey73v7S1ymFiScG5cy9hrwzEs+/VJYD9UGsG6j2
pfbR05G7MyuIF3aAYA3l9FsiFq8TpV0aBmkFqGC0Gy7bYJUx6zriZVay7UEPHeEhNqc0uFWm3X/2
edrCMODKYXpQggdacv5ZhldzjXSFnQCOHYtwdobhXVAXdU9Jaa7/oYJav1uH2jmVmWYYYeAWLaT6
Wpn32mAVf709x6+XGJ6PYUKzY4phte677V+wD38rZeERtSQB3bLHQPCiaKY53hOqex+Iyotoq9A/
RqGyPL098rXVhaTMjO/qMVSGz0dWVTeY3jBYCcRS/8MyLga3wiqPNhJ5z7MhbtmPXv3SHcYe7EY5
KKWcj2dn/tzObWcle/4aNoFqYr+z8mMlmu8ikO43LjVJetFP/znVhyUN8BNwJAcJXtL5wFoxQZKE
Y4VSL3YKsnDGeDFLnzhUv+Xst1cNLrcWdAXAQFAXLDqb50MRjJRF4aRWAuphiys8nZ8QpHHfpUiW
HkuLzufkeu6NY3rl2OxsWgONMcxqXx3TyV2HZtwKPVF21yXBKH45q37L2fjKbgE2wqGkPQ+A+RLZ
0qIemsOj1ZPFUCiE+ijL/IQyqp6U2ILuMPi58/T2/nx9z8LjoW20k0+BHlwWg3J3HJwAy59kLSnf
6Q564ItT58dR8+UN4Mq+1S+WDS4PYKUA8hd3+kUxCCtZEzH8ET3NoMH5sHfNn+CjxAk2m32PUjbJ
hGf0h8oaeZcHW7txI12ZW0B/DmeCXhmBnnW+a/KsxAaMCkuyS1gf+mni+XMLJMlpfkTjbP8PBwIt
aaCgf0geQHXOx5MlDTGp9C2ZTPwI261sTvR4p8RxpuoGCuzPb7+Y2h2859HQNQBPXsrY9I47187o
6okUDSdb17zhxzDBWg2NOet/BSjZE08XVg2bsgi0IqKOtSiYq73xPKquhO2IVV4T9ktQ/+eK2a57
htcTiZrrIt50Pg12pwZ3pPyfYITpfMT2ZP1pTEtRxrPf2r9ag1Dnxkm9cj3YKLfSJOTS3/Wazkfs
0FIMXK+ElwHoIpn0YYnXzVpp77Tjvb3ZPto3tyiNV/qwJt0aThDKeWgmXD53MDlNe4ITmBBnezvs
v6eGVPX+9gLjFURBN/eOiAde3mObL9udMpSUcVkPXn74zyd6R0Z5VBIh41AKPf98TYG5N2THw4s2
9lEQeSemjuSc0Q23EBRXLg+6zlwfjMQ2v1Qzqj2lcnSO7cTu2meR++q5NJSOvKx2yz/vyu2LG0kA
1pFP8sCgnH+UMSj8ulBJS0wSmC7WhEPi7jTSuHFHvfoiEAMwguncArKFcHgxju6VPWIe6DN1jfwO
C7+/W/3RjbA7am4AB66OtIsUAnsFJXR5PQCi7q1CKcwKR9l8VY2PQmTdwMWuVvd/UOHhXuDyhTDh
M9Q+u/8KfyYU9S3aeNW937rbp9YrHQqj1Hu8ZfLu3t59rw8CM0ikRaePc78T6s7HMhHBQfq9ru6n
zJymOztLEeFctcIFEFi5Rqy51KVCGmyuSU6p+jrMRxy8YlkADw5v/JhXQej+Y3bBaT7dQm1yX4R/
fTjV8FpzB4nQx2CPmE6u5vhblm3zk1rrXmo1xBFSQHdaUjvPD9Tfp8S06tEIZ+BsN96fawtOEwR4
xN4OQZbr/LesQ9/6moE6lulm6cvYr0bkzE1/X1Xpenj7u28NdbGLKUiXUBGwSslWkUfNOHaxB1ry
WbNA4L091KvLdp9hYEskaeB6IOqef9VgqRw9S5S4aGfhWuJhTLhkRZ4EiypPHZY1d1Drb+AyX10G
tHnQzca+Z3e+QPrmfMzFzDtFIoGy7SJW4K6p8xnBOP0Wj2xfkLNHdR8GiPEfwCCn5+LUlPbQBmuG
IYurqeJvVXRUPTylOydfLKjLpmXJW454b+7r6S2w1KtgZR+bZGWXIedGugSEWVnqOVuAgOk0+Stl
7tx6GmatjoVWu480Jm6lDdfG2xUQ9pSQ3tYl4s4su8ZCcQdtRWAd4dAa4smcs/IZPLEbLuYy3nij
ry3hn3wXZC3Q9ct7tnaXgKIBptgDGhefRs0on5VudDdGeX0O9gSBPIhwmnznElOb2wgIuj537Ize
2K9OduJYwr14svTyv4bRrBelLqTcSaugIV2kJLbIMrmaNevlUEBOEW3AbnZdj1RZbrlsXJu6fw91
EVdiGoGTuYWDT+MA+xqWxXjMl/aWcdW1DQH+ZBfKBmYPAPr8jBUjilcoflX3wdoqpEw0rwgNzUof
9ozhNPDf3IgTX18kiD3C8AbRT4aO+uP5gABoDDHjjnzfG90C1NKzvvkboA2hSqBCntq9DuCI3Lq/
XnPrWDmS1p3FSehG9nU+7kK6N6JSJu/ngnpl1HroJoXKaDojmhYo521XGtyeOh4UlqDRt4zaI551
JlCHNnvBSN39YVGU6pH4ljTRNUNMN/aWsa/o5UWEyScBNPpRu/jR+U/0zdKZeW1hsOIC8TEtm/I4
U3n7vNEufVzzdLuDaqIQDKqbsANVFkrewiidBv+parxbWNU/vObLn8PvgGpHeZJr8WKvOzo+KLma
MJifi7amlyhFHxWlZd/Pcvb7EOBNncdBWsn1qM1NSwVi0QIJCc+q/AhDExtqnOhdP5qndN1iNCwW
8W7ejKyPGtOlT+HJDdeVPPOR9F1Ub97KEF5loqw51xyhq0tK+UpJNut88uzAlfcBGoEHGzQ/vYk1
i7yRvocpqvaEUvOPKavze5xc8xsh0pWj5aACiBg0KEG23MXrDPqfvnhmYks+9dq7WZ/omTmVc+qb
vTXpAxd9+4l+jZjc5fUhzAD94SZ8Ff5xrrQ6TU0sLQiuE4ki6EGk9mPhZIcFecRTQFvoAWf27jiu
2/xQD76BzMaEyXKkd2ZBh0qnhSP8W5XPV8tA8gDmGUcQQBvs74ubrKndaljRM0+6yvnW9bZ8j/E9
DIDcce76tpfvrK3fvoGSrHZrFid5e1peXTiU5XYJE3Ck3NivdBhauvl+TxcrCTQsYamD++9Qj56e
mMblKM0WJfeN7sfbg/6Rljs7PJTIyBLJEyHlQ+m9iJcWP9gAKqKgEth1FzzyoOBVO8ylXT7YzhJ8
1YrCv7e2CiUsF3TT++n/ODuv5biRNG3fykSfYxbe/LEzBzBVxaKXl04QbImCR8K7q/8fcHt3VWAF
a9UTEz3RI5PMRJrPvIbFp+Fe9DBqsl6P7tlXsnQInRnt8AXMxvuS3XxHby49Lnq7XPOUo9719k/9
asfyQ8M6RugA2gT/3NzNSNVOUy4k+2qo48+pFtZ73YqyXctl5XWtfokKc2Y41Mkw4SKNoNzmbErH
SQTkNcY07crEEe8djKLWQyNed/U5kv606+bD27N7vRFI2aGDwAOAEvOK023DZxsgUcEJ1Eq4XFkW
9jd0gL5Ieag/UMZpDphCdfu3B30VmqB+BX1pDbco1yAHcnqnT0VVDyDXVyWdfL6y9dr29Dmbg3G8
qI3xKmBgKCTtGITaLFqLm6d86MUU0f5ly5mia307zePooOPN8OPtKb3+bFQRdRhgq5CUjsnt6ZRW
jYUJtUqLlnNu+ykWAldWj21IuCTJDlSxErw93uvrg2yKGGWFffEoviqtq6NdF2qLxEkfNY8In3WH
GkuFQ2RU4qhMzuBKlhB39hR13tquunCtvt421HR4PNYbFQLAtqdQ67kjL51iXRWaHN43YZN/pRzf
M6pRGt9EFPNKO1Yd+W/P+vXGYVjUdGlZIQoKR+Z0lfumQ38OYPxVbEnLPqsHLNQwmNiRS1wiTJ35
oPA1KBlQHCbW29a0oiKypxicEsde/ohXm3o1JrK1I4gq/aGa8k9vz+zMcJQMOPOIOrzQGU5nJsBH
C5qsHAmzGUGET0P7dbSz5G6id/rQjfNv+5Tw2eh/rTYl9KmIO08HnFvcdCkJOFf2WNrvpbqSUSBD
XMrCQZVopfn59vzObBigZyufiWogych6Tn8pRvR5LJG0Ks4VoIXwdsR6+m7OegW0BpioxlH6q0XW
+t3bg75KYtc5cr2xUYjisZ/eDIrwuWUv6Cd1he5E+8ggZnOdIsb4AaiGlcHjnaRvaEspT6JouksC
Xutff/rcMfxagjG4gSBSboaPBVaHpslV3jDp3Wxr2SFkkhdqaedGIUkh1yP/WmtPp5O0U03rEayD
QN7U+ufaxvpaJNEl+dEzJ2+lZ3KDoodA2LsdpdH1aDRrQBng3AIENPDygbjhkpxfenDPTOhkqPWo
/LJViqidIkfCttqiNxy0UqsGfZVdiuTPjgKQkhO3fp1tCTISbHs9kqKj1S2AvfpZvdL6i2p/Z0dZ
nSfXHjsXyabuNcUV8C9wgyi0Fws1+QzbvGi51MQ/93Gwq1qlrtYIZUs2VSKFmnfTJUctLT8tXZjv
i0ZJvNoyL8k+8cS83tSUSrg1KEhD8bQ3Abxa1CMg1TI9tlCR7i1RR18gHJj3gIHi1O21LC79pEz0
yQW6mac+zhBq/qkcDBzmwwGig5jjGL8wfUwO2Zx3ratTnbyPpTz9mamRXUENsbARazCVzW4TE+0q
P057+bssYrNHYjVW31kdeiNeSX0vxtZl0G9ju8hnt9CpowIilMTgAjOUAws3r8RzuoTGQ65AZvhA
UF4AcIraZQiS3gHsbuaFnPqidvJVOQtQoDtbwnwwl6yU3bmSrDyAQM/L5vSK/UO3M7nCyDDivcma
SX+w5z6FFhEtzuKCwF7mO4Jc49poG2cgh7blJzE56c84BjSI33cUkvFBZ3LNQame9SYv3+W5Uy/7
ktv/Xm9C4DyjaeHAJPcSYI9BOPXnVCrFt3boC8cbDaOw/XyoQmAxsxV/yGxITH6nG1WghfbYH8J+
Mm9hU5XDo7nY2vvKQLzEldpQ+5KCcQLV22irdUecScHYa4j6mekiSbtMSeqbYhrbxBszKfsGtLFM
DqW5qlBbrdI4u65BZ8GzHanGRiqBU4qczkR3D8hsfQ/2CsxkCEinwj9p7cCgiVP8WOI2/SwqA6S2
Q+TFDwJponaNtrNN18ziQfJxmAWYkwr+49qSUd3TTJIyvw6xD/dNYjeZL2UiUtt1vMJ3qLoawLys
Wbu2CmtqbiVcUNrHNtLk5xIEngbYC6yLCwBxqR/UMMv2qSlmDC6h20quvNTN94qPPXjjkoWpV7cl
+FndnsTjYk2j5RqpUzcHEBL1zwVtt/iqYUi+hwpQyDUSO3UegGtAhxpgVU1rdtLecOF20QFDnAqB
Xiu3nqQJtX9MU4cCwjc+0+Lu7Zft1SnkOdNo/9urkgcKDJtTGOpxMcBCwVogt0Fxw8l/bMO+f/d3
RlmDn5XmCbPg9CZ2YNZJZmZz1nu18qWoju/MIh1+/OYoXFhEIEToiJLwSm/uSBP0uIxxbnKcu2i8
VhBfDAyzbC5kvOfuyLUpShKnryWBTeg483hNTSbFxwSpZR+NuAX5+j71m3D87eY3E4IrDi111SBE
J+R02WJ8fvFbzaOjtEgwqUil8H1I0E2Wx/Z3W3arNj6DUacklqPfezqUrLZiNNJaugpTCAVp3RS7
CqzjjQbW8RLddv3am3CGbbCWCuGgwmnZZKZAzIVq49J2hJraB+YsQw4URo6YXZTfjIo+Nhcy71eb
nEgeqSdyYEbExGUTc+SIakOvKJHxs2hjF21Z+zVXxqUK49lhwJsgSIku5avyf4f9WW7OZKM1oaGf
173jOU3TePbYUIsdVf27MTTZwZwLzQc4K67BAP+JklPuR4tZHsZK7b0OUPzh7WNxJmLmfUVZnpSH
87cN0KHh5Fq8rNKHZjW4WuTEWO/VctChvv1Nn01jT4B5yWDizCkh2cGOwOAfq3zF6X4KuVxXJQ4k
m6gK+2Gi1LthidDs7yXrwhX2ejuxk9Y2Kd0sVn5rADuDwBOFUalXShTBVoujKUw+NTIm5yNMw+RJ
jGH126eFNiqOydT1bbbWtpYMnTZvpxZtYjiUtt80SROEoDOCtKwH/+2v93pTEVUCKyK+XB1ZtrML
bbyrdLTlr0i/jK9DFHafiP0vjfJqDZmIQ9dF4/QrAIs2N42ZYNkCbwTXdsiy8C3ldAhs9Jd3SV3q
rsNbdeFIvtofvDs0tlcxTpIqEJSn+2OU48WIIWwcI5gTKGPK2nUGgdoDh9xcyGvOzG2tgQFFYIfw
uTZXmzWEEs6PcnYsoro41MhtBk3edftayJWHG/fF6uR6f53cb+vc1jox0oarZah6OjeaCobZJWN2
1Lskn/1aqkYJwqqWPxYS7N9nVa3qZ1ua+g/znOLsbpSTdegtANq7t/fOuUXGyYa6GD8Jrj6bp2ro
a5h1JWA03RDLTVjPP3JrLv0y0bLg7ZHUlzLG6aTXz7l6ZawfFkH200lXfVXPdk2XMNUHuw7qZDJ3
sNtCE8WzOc7deaqsn1nZKUSIiMzarqwXlr3TRFilnkn/8qNKgzbyqSAnoT+NER7lZA0TcZqwBKIs
alv7cW9lmTcKod6jDa5MfkwwX/oqwrXZTmpH48FpnDLbYz0xJb7V1vMN9DmkVh36Pc6VHE1adqPx
qOpeAayBYMyZ1B9m1xjtzm7z8YsllGnGSKForQDh6ulrqcPs3OM92S67TsvzHXInLywUYVhI3415
tVMcJHN9c6B5cC31LWFuZI2N7hs6VheeLI09oPG2k8MgFhNqXwrpxbfCQT0vwJOhxvoAKVDDT2yp
U6HxOM37th0wZO86G1zHNKaIxIqwpzo1w0i1PGEN9PKkqROhKznmjMtEDhH161QIU3hV3eYc4ExL
/zQSuHUeEWT2HSKPpu/KxHG+SNC0ojsnKvPrVnHCZt8QJQsv18023kHK6P7MCiXMd9ASu3dKBj8f
lT1YA26JW3LuCq3XbsZlGZdrrXLi6NbJJHtAmlizvxhjYpIIxRbaQ4WTLdexPI85crpr93OQG01y
IT2IH12Y8dHRL0gxG0vCTPJzWatubCfPIOfJSMhgVxBpz0teFN+yrtOuzZk8O1DzaGpdy0qj+oB2
v3wo8QeAh+cUgGHGUvqhmtAIbKUxvkHSlg7ZoOZ/9vARvzRl2znYZ74bOl/0YaIf8lBz3vdL1SfB
OClQLNf3enRN4tLSjZd0eOaj17ep1i/Kg5wvphnY6tDnj0tJ32431Miq+7UqzRCoJwxri3wY9lKK
1UGgh0VnUNtLnHu7gefttyyM5XXm0gWFrabxVdmjNOYhA1J9y/OMYfWkMbpd6yxydrDMUH8WU+XU
PmUhVB0GBIczP4eP9gj51wh3tRzB8lE7vU/8soVapsL+nprZHZWpfRcibzr4iya0+kaOyDzdrmwN
yx/lEKWJJE0amAeL1B3MAer+gW6Xk11NvVXc11KscxrM8d0iQue2Fbr8fo7pxR+qqMsTeP1m/pGu
bj6vKkxRE9SdbUf7FrrNt4iOPioDiG0NT5G6jIqPxLtC6opNQ72PE7wlC6hAaGN0tYi9GBXm0ber
oThMCfpmPmGC+g7iu7HcOdLUfm2E6fxplbGQrqdlkLvrOI7IT6UoEddjbMZ2sKrmgXuatFxxs97u
7psMPtUejrQp7WdJH2K8qUPno5lCsH1vtRFLqabscM4nYci9IMjt3iuwR9vHRS3byENh2dCPfBUV
V8al+xzGNMz2erlUHyrklpcLT/trwCmaSZQyef1wAwBiub5cvxSohsEyhKjCnITFqqd9USL25mpo
kazKGWEZuhoVReuxCZ3q2e4qJfM7h7qIV5Yhdsp5ZmO83cUmVHeYjZdEetcLe3uhmyS4wO3xXCPy
OP3hutQ0BIVVjOAkyQigM9IpG2tzr3Ev7juKeB8xPVm8bIz3yBV8efs9ef1mr/kODgk810D+7U0X
xNLGPMZ4MT/WkiE+gtaVAN6iJB8WWganSInl343o+BT0jMHWEoyAPNk8lXi0LO0QW9lRy/HZHUqq
F9g9Ih0aV5c6yecWljiEO51FdegobBYWFISMuDSgECH3hwhi+VcHU9ZdLqn2ZyFM8yNv9nBVJRGM
c0mKLqX8r6OClcZBwY2saAXhb6Y6Oa2jtYZJeBKlyrFaTH1PTUja4wpwCdr6KvVgVWma818cxVFW
2gQFNbbsFEuYqhmKaWcXiNCYJQzPcaQLicwhhSjRLpe6gudGZdvSdNFIeZAUP11geYzlUOoAT06G
EX5CMkbyapPTlHVjcdtX6bLGEdWFRta5Vf1lUH2T1OKZbFlymuTHpRFib/QNaln1avBbW8r+7cPx
KiVYrw06hGDUaUXCCjqdH4i6urcxXD0Ok0qAQUZ/L4dZcwEOv27DV+d/FX+nGACQdyvSoMU9glwh
E6Jqqb6rUioC7WCUXi8N8D+RNzP3aTx+kZTWuRBMnpsf3oRkjQpEh1ciFFVMsaiw2+xY8u7dpfls
f7MS42+NQkuHzyKTQG6NLoshk0KLqtRxoFqPvSrilHRJ88Pb3+rcXsSmlnoR1eY1/T79VnYBgAUj
eiB6deJN4ZQHqtLrQZ40ob8srRkM4pI679khOeCsIAoeOMmeDmkJEEWgDnHjLcZx1yUIJlVtE/uA
aZora7ESf9CRFnt7nue+GXUj1pInA4TVZvuXlTDGJQRdlU1t+AkXEP2R4m/svz3KuUMGwIBOGHck
DI3NszAoSOU0WYSz8lQXHhAqxTNrqX6HLvRw4ZCd2/5kxNzRMvgJxjtdRbJt2C8WbzOpw5C4Y181
MBEyGOGRJEEBtmLi0VnkUKWSS9ZHZ78gaBouTCpTnPDTsUVCr6/tAVw3mEx4bdVZNOH1KcgtpL5c
pIokj2Bf/vbbi4t+4st7S6ZMuex01KKIJ0WMvLlSldg3udR3bm1J6beljC91/c98R442CncmFUc0
3jZPYIxYNzkvi7sseuYNWAXuUdko/b4spAvZ/5mNyY6kyIDXKcUoddOe1uyw1ac8BDBeKvcJ9bfr
plaXC6W/s/PhRUVcBtIglfTTpZvzgj1kqAyS2T8N7Es+kIW1KG1M5e/fJxQwwQwCugN1t0U+VRLU
7lyVsqMT9s1tLGWtR2Gd9DMLnzP4tx8sCfml398Y4HoAE2HoJCPHfTq7MONkZ0iEHcNOTW/nKTce
w2IZEeTKJsTQ3h7szPfiVVurtbSI6XivS/1LTNzIuYb0dpEC8M9kZP/jZKcpzW9bFa1lETAE7ELY
MK9YdLOZLYJObXoUufQta8vCn6RCvRJ9PL57ez7rPbF5RjHqQ2GRL8a7vQ1GwAoKehJzdGwrs3+O
KJygGjg1eGosKvBgd+1CRR8cQs/WX2J1mXwyQvOSV+u5VaX6DSiE5q4Ms+R0VZVBq/FnL6Mjf/fs
R0qMPoAkLhkYnxlFe4lMbDY7nd3Nt+sWMVFmpF+RpkN3jbZtbHhWWtmXYq2z46C6vJaZ1k7M5m4G
9DF1plywpkuiHG24svc5btUXnrQzLwCYSopa9CkIJrfMBQVZZ3UsJOlK7YvSow3suAVUZ6oKtXqH
h5DqxYMMTB1w2oXQ68x1wttCOgK2EpPRbeilGjHqowPN/iQKUS40pDDAic/2e8yDLuQ9Z5byhSdL
cYqVBDh0ujEibRhVgvMYHzJFemhGS3kywCZfGOXMgwYCCtgCxDM007YWkbhDJD0ikNFR2GY8QKKL
1GcjM53WLSbofTvKxNV0JSIKzb9/M8MnWNFtq3g2+MvT+eXl0AhbBW7SjdRTkANtfBh9iEeW0iWP
qXNfjRNmwGHgikbe7HSoEauNHKhcfIyqRBwbyrkIbWVRspNQjf0b0+JjKfQFdN6CLfAxG7Lc1pCx
PBpV1Icu2bJ5mDG6pmmdlOMlJ+RzMyNfBW6FHPB6aW5m1qCKKyVtcoSWiUZabYMtqEPDtxPpUrPq
3H4kOQYUgjciHav113+5/tFvQydCXWhElGF0SwFqxnxn/Pn2nfyaXmcSVVEQh1+3fqjtARNOY4zI
KiZHOtFVkGpZ8zhWWeGVDW64U9qt3EjL2SMuYwZhgokmCjS/jbXhZwAJDPkKNQWihs12iROrT+WQ
4vwoF/VVrtXKXhtlPEyjdr6wW84tKgnBepsRMXBVnC4q1ABHTsuC75cjDGuj97SfMju5QCg7u6po
YK8oR41La8soIx2hiwtr4ShXiurHQrV2YikW18LP3uvlPvfHXOSeSNH3aua+eKxD/bfJSuuqImsM
wh9GLYr5p1NN5nnII8SCMe0WYpfQfQLTKUYXXE1+YVXPnQqiV5pzqI4D/Nq8QrFkDFXfNtERbGzz
1PazBfN7ar7N7cX23Nmh1nwfkO7aWtrMqra0WDcwsj+i64kYYE0DW5sSjNYT7RIy9uUwbwIWBEeo
vdF9xxttGzCjzkpFJVcKRP7QhSizKXanQi49XG5G3yonjcKpgcExbQnYyj0EUPqKe3MxLtn+nKkB
0hkE+MhlyjW3tSezjSiSOq2DoKhhutyGsziiSiXteYTt94URzf7bt8KZRWY8SgGgLsj7tjVHWerT
SJUZr68W/IMAaHc3GlXWB/Bi4YW9s36w7SIDuQEMsyLXaUuebtNBr0ZIEyv5EiBA6huEgv6gdE7p
2gkqK/SO0BKSu8V6//Ycz8Q0YJ7hHeExQiK9LR3JhtCqCkeg41Ch4RaHceinKI/dawOOgiWeMDQ2
evm+zIvx92OatVnOJaDxbkEXOZ3xhKYg/AgjP5bdOPlGFMd+Oyx5MBVx9zcuImoQQPVXUQ6gGJvV
bZHMAdIQIxYvYr12rcScgkpVpl1amog5kXND0jGFdVQlQF++QK/JvK4drf/8str/8X36f9GzePiv
D9r++z/59++impskirvNv/77vnou33fN83N3+1T95/pH/+e3nv7Bf98m3xGKEj+77e86+UP8/X+N
7z91Tyf/EpRd0s2P/XMzv3tu+7x7GYCfdP2d/9df/Mfzy9/yYa6e//XHd0HXf/3b6KqUf/z1S1c/
/vXHqnDyH7/+9X/92t1TwR/zwIsUfyZP2z/x/NR2//oDbvo/ScapB4NYoI6J/88f/xifX37JVv5J
gLgiQiFYvXy8P/5RiqaL//WHYvwTM4sVoEQUidzKSnRqRb/+kqT/E/8VbmCgJislTaaT8t8/3MlX
+t+v9o+yLx4ESkgtkzk5nC9+0xZVR3heKA1BndnEjNQlK0uKRbFLcmc/azv8APwOhbpfluSvUX8d
5fR6exkFMAJlAYJb3uVtLSuxsWix+7bYkaHuSju7GSeLTsp0lw/KhRz0pXvxv9cNY0EGIPVjhYgW
1zLd6eFDOirpkGfOdrpI4/rz3A6muutKMYrPdiYV9R32W8LYGdIS1j+Lyp7M92ZrONVVRhlj+lTl
NH4s11rE3F5XhdQNB0HD0IJs0+nDp8IBYBXoQxP2D2+v0asvAWV2NUnhhYXahsTD6c+9ELrVEozQ
XeWgtHcvpSoR9Ye3x9iELS+Lwy7kxYMwQTH9VTZZrqL8S5jsZimhgzwfymVBOzUDsjDtmgW8RDi4
DQ1Nebn0XV7tgbUusFrBrGV26pmbnYaaV5kK1aHE4X6r3epGcyl5eIMvPCdY9pQF9o1Xehfmyzn5
5e35a76garFPVokltmg4uSFOK5w83Ylg2VX+GIR+drT96to4qn758e3RXl7pzdYz4TFTe4BuTdNi
M0WzSmPyQrSz6sD4PvnJu+iw+O9yd/STK9Nt/dGfgtj92biV+/7x7bE3rOT/minqI+wcNIQopm4i
NApJpd21jG1FPmq67SfrkATDsfpUXxVXxmO7m45xcGnGLx/t9Yz/e1RV3pTC9VQh1k3VZDd6wlV8
5ZBg/esuLkoh76Ig+Vj7Ue0iUji4i9fdhoHkO5qL2qYb7dqD7VkP5e14nT62h2hnB2+vyEtT49XP
ZsG4Ih0nutu+/0TiE8zDMdkBYz5oO8eXdkhPe+PBDrI76Yv0Jbnu8KFAEdTVH8J7fadeS1eIdd6I
D+KhOeqH2b10D74+4/Cw1gNO6sD1tHUi4asN7YiZ486mzS9uaAg177ooabvrnrbihRiPl2Wz918w
oORdlO8hvq1n45f0UgChRXo5S3eJ6Kfcn3MVdfx1e04XVvr1rGjiQqUgG1oFz7bhzthirTGONQNF
+nez6G1v4Ix4/bJYF87zqzuEegMOiWAD1/o22iinUyLck0q7mqUgqqU92nSB6hzRNfW08tIzor6a
1DoUrr205HkVqWeeDrV0sRLlbc9QT/pxusp9KUDUddeyhB6aBgG9Ct/azztME+6Up+VjHMzX6b6+
lnZvb+PTKJZzjdgAl+UL8RMZo+0Jk7RqXCgcScG0K/1ib7ooiPr5hXXdbhWKtfRXySapl2KAtL2b
FTNZlnk9KnjRBg1wAOP3tNR4lCkHoyHwQn1kFlsbzbiHvt7HMw+PBxjoIT+Iw9vr9GoKa+ORp5ty
1Ap93AIRI5r/tTVLWRBNueUCrXFcvRurC1t9OwrGbCsTe00WOb4kUKe7wslHTCxnUQRl2gLDqprR
q23am783l3UU8IV8EOI7agvr3vzl5FbgiiZYm0Uw0bUVfoPShQUEij7Che++3eTrQJCSqCCo6xey
Npt8kDu1NI2GpqmJxXeILZxfxJTrexPJrN+fE8RJIPCrfdgr0P2Q551oJFYuhvnyUerl6i4v0X38
3VHQrOJ+RZEGPM2rvLa2u0Fx+i4PFlGHX1ZXsTvdgqjz9ijrsvz6siAjSbeGNSOS4n+3HMW0XTP4
xUgDA3nfD/LYDLcVvJorqnlqYKO9cSHJe73rGG8Nn9ZeEc5h66//sh+sTi3UsDDToNIaUHBzioIy
0aT7N2aF3KHKnaOD5N3s7T6tKRVoekp2Ja8mTlJ10A3sYXXkVQ9Vq12StzqtCxjcNVTomNQqMIas
watGIpAnw8pQui86vBYmXb+TR1O4ZocetGpK97iERhemyFzWJ+LXb8f34pldCX8IE5A0b86WRYO7
zR20sJG1z++0qMT76N5syw4jHb8uEJFw4eGj89/iEguxKYuW1p8MqZBcRJ3GD/mCuTUSoo0s7zJD
Rh2dFmg7eFjIRgh1W6P5EysF7Z58S7kyyryT99HQKn9qMcIqgTxH8kNqakicxFYEK22242pHA35B
zE03hgjdchVwYy50EXldr1INSmKN9nQ8D8YHs4nR708bWzlEdCXzazx6cLRwOgCsgdnPyMlkXd+G
0NMSeYHrxfXilzFOoeCG5Xr6xDcGpVxkmjO918xoUQCKIgvfeam2uoXZeUcT3iiKqecHyYbHFqld
1V9wvHqgm9ZPe2XRHdTjk/GDnc38oBWtq8KNJ50fcRqa/KmGWi+7rZ1zNWY4t7wzcXe/rUO5a+np
F7rlDZWlQFLr81bZs5gxOi9mHt6jaoebEF8PIRccgJUKAOQw964hV8MPLao0y3Xk0bozq34og2HU
05Rqa2I+DqCcdGiIi1zswJYhxhMvg7gr+aEqb02+P4e1BhgziSPEGkIh14mbNF017pKpwScrBu9q
eUoHBcADMTJCVU/H7EYsi/FgVzC9PUzMl9pdADDQB9ZVaHV6UZfVcc4xTHLR746wVeNG0zyzMkts
Fpyx+lZrc5GoB2W25AaSQW79pNfVVp6FJKxwe6vvZG9IWxzZIidFPBuDH2n2srSRcPxIpPAhg5Ta
BbHVhElylVuDE6X7BqXep1Sdi4IKVtERhmBNUHuzCj7ZVZZ5usUEzSbTqFHLcnsb1zC/T5F9Clod
GU/faYbpa5wtpQTqWM4bP3W04r1lpwK1T60X5CdVhtGJKkt67lcl3hZemkAaddWiaD5G1ZCsXNNe
W26GWYfEiQ1LlQDjnUI7MMYBzE9csgPdus6qnaEIdT8X5Whj+gZwwc11bLK80SnJCqRu0T5bSll+
UvQi/6HahfFkCdmqfOwHCs3rDKHwhXkAD6OWKO850wsqL6aWKkHK734qgC83nkTe/L1P8Gp1Edwf
frK3oCYvZQhwaxHODJIXLNzgtmor43QxGbF11YF0z/Ef0PANT6ccpSHUXNPZn+Fssl6jXINSpHE9
u9g6SAUC6K39EesxjlfdGUXk1VUmlwd1FVHyxp4nFlcP7JR9BAyd6yoPAfwN5iD33lxWzXKrDWV1
n1KQhQkwduB2IxDM8dUUURBAn16Tv7dpkUSBXOfSe1nrDErAcSJLWKhYBnSqJaU16iyxrQHuQ63U
65w0z/eJlmaVF4o5U1183JQkQApG/opdmKqyLpP1UR2T4WtlpFXkR5IuB5JUgDovIi3fl1Le39nW
DCO1ZelvjMJIe08YXfex19ThHaiVQWEdTVSua5yM232tp911K1FSdXl65Wc03urRG63WuksrShq+
hmlOj90IrlvvY1SvItNXkNqLr+pYtRMPvDhsZbIVOQAyNYY++43QqVadYfaVQSmawOiNWaVGGRWY
uyRYQLkwIvTUd+S+rvywwGa0U6f3RqlIjypWP4UPPh3p0EFIxnMklbpzVWU67lu205kaVmpt0vkD
8WIZ5J2aT75ZItvu4qmiyi5hlnKntkkVe07plIM7le0Yw76oy9VpcKpal2SnNPw+b9jpUogEFV6n
YKMDW1RFtJ8jJVL9Lm1Cw2vh3pduE4dkDHpcpf2VFYfhHp9WxMA6FW6Mp8VO8g3bRScLHF1airvI
yor3OScqW1nQM74iY9OPXjrUHZepwL3Ps4cKTjrguSnyUowqn6K+1w0KyXquXeNEI9SDXisTGPMq
tp9Hut4ctbRtej9NazPFNKDpB8/QarxTh8RcPjtt5Sgelh014lVZVd3kDdViry/snJHtPMcHHCuz
8XYcwiQL6gnNsrs+skG360UP87i3tSp00X5OWqau6l8inDIMTxv75GedSrEZcNJDVLzRX8uu9HKw
Iz+1G672cYHV6cECbzV3RmT3uZrraXFraRGSiywiThpxCvdzDHVOJJCLxHRT0pIfvV0kODfyPDa4
yGEJ4qOHaav4PtlcrWXSQ5HO8K9bOMwWNnzqLEuxK9q80j1qqDja4TQnvpoWdE831pRpwOwwShNX
6g21cgccEK65UAY2RlVgaONKdqbUmFsl8NG/Rr0GeyUt7JmHwEi73q9CWsNei87XF9FlXDzhGIkf
Yb9EJc9aUSnITJo2Tns1LhkH2G5qim1Erj+Kfug/LM4AMWahZvwjdcr+2rE7YN5Syo4i7NEklZeA
jsRgV0XsVeqo/ViqbKn2I4WF2kvDGYa3AqRybVX1yYd6kKHVSA20RN/W0IVytTHSnwqjtJ5nywkn
hgYCTDgDIch1hoYAwoqneS/q9f8ee0MgGL7ALK/gpQi/xZFScTXEU7i9sPNjaxWtogS54OgepnLh
G3uaOUhfO0tZQrdqlUzbxTj6fZOEBU1dRbW78thx6ZdOb7h5ZbMm5oD1nn4bJsH9A8mcyIqZVM+D
WcH+XkbaP4cu18Xk1fgOvth6yD/NQW3paIx6o3qt7ViYKaGf87XBWLD3JaktNJcaZ/9p7aFPXmHj
/uQbqdK8T3lolcCE2Pc+nHpHht6EtbZnLtxzFtHik56E6+Gw2kTnMGAY8yOVJ+zJWkmuaJo4NqYk
d02CFMGe11e0uz5Rk6dmKvBP1DhSV32TwoPhYjU+55me9B4ku/i27goE2azGWd7NFqQjzxqV1ewi
Hr8nCPI1npEhX+t1qRG+E0gfsb9RMPyQmMbsy8CloCAqGdwYHYMH9bCEdEERSEioaGOiFvffAOO0
9WPZy9bPhRQlDlrNLFQ/HxHnBtc+4IogwlFr9wt3hRaIUdNvnLomHlQb2ShWD6VkCWSqQR8dTLGW
vYbr6Zes76bJlUUbxzvRmBQPezOfR9izC8pSeI9ND/mg26UHabH+Hs2A2P1KmqrcNyZN/VnHc8Re
bIRTBjh9GI0rA4m66RU0AdxqLoyjMeaoAMS15nTXYJfsazb7AJ3chHrtDkvlaLsxyjonMHIt/Rna
VWPu4r4MA5F01bzLdYIh3IkJYmZlLj7RDuuVh2ROJWyow3ls6p9dnUjzR2r12px6BEbysZRT6ftS
KJ0w3AVi9+gvhP3jvipmfWDzJclg3okizsbboZTt6k4rojB7HLre7A5t3KnjPjPHQXPbOhy/QOlx
9KC1pRiCkWjKeV/jC9z5aBhqupfmtUyQMKZTBiQls5JHW2oIGPEuk2WX/vLsuClueYWvalH83YoG
+xn/Vp6jaEIBYi/VRaZ/6qwSQ67C0uWvCEX9f+bOYzluJUvDT4QO+AS2KFQVvSiKshuEREnwCe/y
6eeDunuGBbJZoV7NRhvdqywAmSeP+c0UX0pDKv3WajplXDGZSO1uh0tmoe1yE9MjM8xjJj7X8Kjq
yofih8yrgqFANl5k5ejvxZhqthtmCAgbLeE08vx97qbLj9GcfWuv+kF969vY/rTOiGssxvpsDHAP
arTbLCPIXvj9hEwjUdsxcKsyuOLnUHi96QR5ivnRUc+QB/ncOyM+emZqR11KYGmNL7k3IPThMnmN
jybj5RjRh9GaLjRbEahJ70W5bwfHVQdnTsfpCqcbwrixeO50ZXdNK48QgmLijh1BF3eHyH/svUGl
X2Qsly/aSus9Rli7qCuATfoT0og0nctMn6YLuJV2vOswgR27wEkS0CwAMPT0skHvGcZfqYxq3+Hb
brynQzmKO1x7Gn8/mghK7vQedmAgvDEumP0Xhv2QlXpdBWMX4bqJBJLd/TLjXM7HtiXFuZIRwo9X
eMzitCQl9/I7O59L8zjlnfUef1I7ucODJ9M/j6rt7NDvNCefgjrPc+fSIzl0v6Y63yZUE8V/AFze
7287fSD69oPVtd/9ZurNPb0of/UdkI17KExpx/dtsSSrFaEapn2R6bmHygqI1b0+yagJM2VqZJJl
jmvyKmXN0bE6kCjAq9qOt4mjJmVeLaNdmwEg2RNHvPTrgDMYkKC+WoaHedbgjszc/8M7vzQ06plS
q+zQtaT4IPVWPYz+4N3PQ2dVx9LV2yenFGq4ckYrL95XmTV91pdiVPsh8Xv/AjOu3rgd9GrU942A
oIncGZoVX81pseOVtgjZUZZDEwexHRnGQw+q61tZmamBH1Hk/zZSVUPMUlRGd53OlwoFX1O/ErlZ
uoepbWPj3SjaHNuEEvxbwGnuchGkvlYYRTjrHs44o+YXJYXAXI6hB2Nm3mUit3/i0qw1V00doQoS
4K9WT9iRaakWYkBakwPqIxdsvNCLu3Otti8CS+vWAUeVxPHemLzEeVcVqYHzapaoGX0XgKI7iIq4
HAcR4weSGz0ycKhMVTlEV6i+evYncF5cikUdjT/syCX9SC3vU6RBpgzTxh0/Wk7bDB+cesVoFaOV
/MLwcoCL6zfdk6l5EPsSuagrjHi1/GjFg/pQ1WPd7OwsiX/1OooSIUTKwvpZdtUYfWqnrPwCRiBJ
4WCk9a2fKjNGCD9HnjdvJ2oUm8bBT2/p5wylT5n+NjvVaDuZ1E71xazQ3godLxbyGrUv7atGFuVf
zk2FMYSj6nKkCkFp5loOc8yBNob8oy1734MrZ07tPY1HfMNAiaOvl4siv8T4LNOCUh+9z41UzWdE
efrxQHHawDNw9CYKUYXCCnR0tJUHp9szPNVxIuV03bpBLoYAVb7rR5fb1Wxr7KXKdqR+WJCcvkFC
BxZxkhWI2eK75fNsXT4K0vvK+JiUBISdxj/+Iddjbvkkd7r+1jZmV36Yu16m97rfSvMKj+6+uxk1
ypA2sNzGj29qza5+IBkt6KP09ejuS0mxEMZlDaUdjywlD+jQJu9LKoU+kAJT7IOdqszZMa0osx1K
h5q2bxr0B2n2jAvXCn5b5m0uMea6TmPK1Ccys5zT0sAy3bVjPfY3C67S94jAQTmu49ylhlPuYOfB
sLTyCTCWew8Ku4yOWT9jkCha0/hNx2XB88/r+vZoe1mSBBlaC3qoBsDFe4sLticGWLJYs3wqa25i
c9lpI/7yYYJMp3ZB9w1vxcIlUwniZRqz0BPR6jVPzXm/4P+hbhhg6a0TjBo+3l9FEtePS4KB4AWm
rpRVC0fVCZbF0bsrEfdoLi1ajahjYS7YgJOnj2Pg1XEx72YzqtGZz2K8udcR/Leu9xhFtxoZRTDn
g/VpSjL11aWr+mXCmTq+9ERm0PvUFw6YBklyusjiJE53uEKq4n6Zpc0JwJAtHB1lV7QbElcFwIti
H+KFtRSoobumCgo6FfplTP1kBXPfeE9Y5HJ+kUyIb80UOS4QWNJY9kNj0v9cxty5j1pNfItUEj3g
ABNF1zZ0BNyhmXodVaIhPWUPOScvtyAoBFQxnTy2VO1XaKfM/VWX98l9Oq4Gas4o1VUS+7UWJq7k
A1FeUCjXvGswbkVHI28eVPuIf2RF9tVInUBkTuM3rPrsD+Qu6kNU5oofDpu325l+Z8yUfNP4vbbr
+YeFi3wbJnQnR1za0u7SaAq72CmDQ7Q3oqr5CN5D/2rRTiZ9NB3mWTWed/zHApPwIF3G3gUEwgu6
Qeu2m4K5brI2ML3FuLcEyrGhljVcih2W9x+mpvLet3FSvpslY5egxZL6i79Y+sz+ngHutV3SdYGe
ROK+RmYNnSdLxA9tA609rBJt+SkLl96vnGL3Nh908nxE7GnmCbBLdynsVOc4umWiHbps0FAMK1Xr
7Hy3be8nZ+Qqnxs9Czo1a7/TuKSK8hIr1vaVt5hmiN9JkQRGrq8+GR7Dp8uoZS61X6U4qOxRS+nJ
V2J6MojX1/OOCsqfrjg+CtvL0SCydNIW6Y42k33jDB1z9RzrXGQm26VGvBsdESQMpJ9QQTRx5h1N
kgbyHtdPAJok0zcskI1k18gK7VRVYaLYtab9oYpc8W0YXVGF+EHycUl7mt8i1gh6mVSyD+n1024w
+z7+hUxb9+S3TVvvyyFJf7vWKsploZn1sa/9+WuT6OU7HwfTGt1sp383m3JM1vup+yVRIPg6DhNu
7XmVIWZQxK7zvvI846NT95KS0SjxvWpNdAGC3tcGwoM7AXa0iylZrl0giF96eq16mBqFfpXmEaS+
sYhI1cwo8p6ayYYqlqapunYbCJqBn9b+VQHbVgsaEoISJr5a7D0XNnmHsgb/Cz06erYezsrfVr/n
tWqVxkxm0nrIWOdDbuyKuK2euiWXy47UyyBSzEh5BCnEEsDYTKUMvuWC8TBGJBIzKIQuYI2OqGp4
hOsdnHh0o9Qi5fsl1cuW0w3VPmypsWECxhMptD5YQ7KbMAFNICWP5QccDtPfQ+Zy4WMZKh6z2J4e
hwGBtKCNM2c/kFoa4aywC6csLn2NFnIx/kwSdA+1RuDFyxf+nqTg8wJyvOyDUUYmnlSNfeW2MVbY
lkyGIB2Bdgdx5UdWANd0+ixI5iKK2yx7V3qe/7Wn9/AbhbruAgK4NezpKff9jpmdtlurSuQzDrHr
4ixj+fX0rqIWe1QJvlB02KKb3lmkEzRJMX4zbbpFB/y4yyt8JcVPRwepv9dT26qu7awmyChAyY+t
1+vXQEaMW23SUazQtEL91BKPQ0RztvsSq3n4Wg2TR1sMpYfvfj4vCWWkYA6S2k52QyFfADahtxwH
joUt1y7zVfcdWCSU+VFY829s0XX+tWyYP2ImhRpzzmR12OlK93/Y/cjB49y19W4mRKpQ1R0KTVpa
qJ0xRdYY0J9I8F5tJvHBGihfudXq4RYPSagGdkEyEeijcAtSac9GQr6vAJbjEUomPbblT09vxCfE
q3xAHPjXPaZ6Jz+aPZ0MuKFzyex+mcVC8oXdN1zVDhErafc6g5A8je76pe2cwK5TqwqSQvrf/CSR
EBO9iE4GthfNgyWS+kdM/oQHdputDQotk7+U1c4fxeK3yIPMkpNpJ7/oUBLiIibjwGB8u73JdCWf
SkbuMsCPKJoDW+LVnhlj1uz9RqYfs6TDZVsHU/4AbZ0KOFVRX7H5LE5jrHuFcXCEtppvuZMQgfQm
q96jluyQ/KLt7+6G2rZ/IgWDPamofQQFaXRwVieBCQFqJDG3uZfIbNe2icVRivLuCXGC2eT3jdWt
KBxDD0wa+FqochUPsLcMLIgbCNLZQcN6u91nti/JcHLucs3NTM6ca473U2OQFeU9yppB35b+e1H5
5Uel1w0iJ7oR/ZgHxtoBFOxVu4ruFEWaaevvFks6X21zTcq4zgagUpkxOcEE/rEz0cRETfxTNUOk
3HnUaM06HUviACArZ9ay6eLtDWOI1H4yK1RWZrTq9KCig8AzR6lThgUvEftcOUAF9vPOtLDfjkY3
nLHow152rJN0n5Z6NFz02Kd3+DtTjtwS/XEcenvG+mKSC2hAgFIAkoarD1Pd00kuVPwEKfcaeUxV
LHtB9+ZidtNPf7kIY3awjzh2wqkC+rQZ5Gq52xbDUhqYKKn4YDVNcg0Dov9LwAXgB4hbQEdB9cFh
+SOS9GwonRHPwM/kkLwRfboFIR89xGVRHd9+li1C4Z+SqeA5YLCsqmAbEFOWmkUyMLUJqwq760pD
KQlisBNaupRnEAovlwI5sFp+EqFgnG4RP1qnFtdF3ibUTF/u7KZmqBszF5vH4tyofbsNgKcgH8XH
AQcJ9ldsMKrsW3fpoXBBvUnouiSt54ZtY5Af/+3bW3lFK0vlD2Rha6WHATg8MxSAwnyyrAsH9zXm
nAOh1MzTM0u9nOZbq9wgjFkw77DCrNOdXS9wPiUYoJDesvXAsRZc3iDOD7KPm/fWVBklA59Z/8sD
tcKzAL8jHLkqqIittUhWeJhVLHQnpFvVB2p0/MudOjkD+Hj5vUCAIawmmMRzsrbfK80INULldph4
7XiVC7KbrDWqv4R5/IGarcgVsBAgMLzNK9Q6L6bhgUk4klMeMj/1cICk1Z45Ua88y0r0tHWcK5GB
2TKXnKlxJvpOfCiGMAc8oNtHUc3zr7d33hYiw7OAPoTSCeaWw7slmKQ9CfrQ11botmqm8x4Zh9Rf
ZEAH1AlLPW3OoKdfbj9iECrbOLYhU4qO0+n2U1VXkmjwVJQOCKahbX4cnKZ7jKTQ7lXOkCHxPJKD
t5/yZcjgNcKtZnQLGOiFN4c/KD8eiwSJy95QgR/Tl4sQwgvkWC//XOqv+BX/kTVxwrR4k4Xx/5Bf
sQba/8yv2D8N339W7XN6xfo//IteIZx/rEEHsJMNshYAvfm/9Arf/IdOgsBNS0ACprX+1b/pFf9Y
dTpXlVC+HVhtNtO/2RXOP6AnwFRa+RgYOf0NtWLj3AIJEbmV1XcBUq4H0mwLqNJmKPa5qbQ9Tq6H
QeSPTNV2bflbOkiy4a5RyeNQfAcAUYgbT0AVdrG6nqvLRhuOc2MeE7PdIxB3+ez13f8T6vQGF4Nf
xcFEbgY7CGT+mQifnpSiAqrR+Jq/B7dQ78Y5l7upY/jSATPaI8p1zijuj2TCM8QV6kvk9agtr2+C
C2/L342UnY2cInefqgIbOuSJnPIOgTg3Qu0trxnTW3bbrpp2AoEH4OQJkn5S+4A3s9JBEHQjyoBx
U9xhNJ+2AXMaigF9cBAUmPROe280Sf+5yeeo3cs8oxJFUcUgLaeu+FLPjMKCeEzU5yTrnW/aIOb4
iBfOUoej503ZB8kAxdiXpqPaIKtSDN/WJ2GKXQwgPEFNOMnRnfQW+TG/TXHaadavWWQyH2mAmv1D
1OEyuquWAoLBbIzOMVXoxGl0/p0QYZHCpm2fDIekjLHlqWrLxSm0kNMxbZzGCeZBZp9jp7QsYDWJ
gWF8JjM6VOM0fG1sV4uDrGuSQx1lYMMqwyy6MKmFW4VpbgNVkzgA0XPwI252P44bcGJGqXQwBJVk
jpgAo97Z0aKevKiZkwAf88a/yuPaqXdpSaYaZAwH8lDG0/KuY65W712m55Q+VkZurbSiQhTcE2W/
j1t/igLkUZwEWSTNcQNdL5yPg2raZTfDdf80a+in7qZiMvqLWK+zO0MzR/XPMEgAe52vtIFDr5sJ
MuKKNwe6CmFpc0cqa7ZHnWxm7yVCf+8yeauDSgM6tYvoglxmKhmuEq2ljzzV43JOy+Xl6lzPuqUT
9ZEVgzd5enY6M66pvlxjX7WiWXbFWtrttKHRlss+1+RjX8m4QtAdqF0wCzodZ/KQP1nUs7OEQg9c
brJuf8VngmDcPn63aO2gcn0/pZP1OORNd0+1OIUwjNsb0AXyEkkKeYgM1Dih+Xg32kQDXUSIOiik
5MNk7M9hiLf5BMo9hBF+ESw2Y7UmOn0nyErV6aJnRpigpHlLgcvUyHHbj29HrVdXwTgUlJe5ljUb
SmU8x2aWDanBCHWW10sqi30RKWv/9iov+FECSC9sYI/ngPkL9vr0YQBs9FEV8TB1lXv3/ug5D5Ss
9i/DBhemPPvOX/wvq2hnWNtxt8MI+5yywlqcnXzhzS/g1nqO9Y2WrMJZluJtTIbpStWudpU19rcm
AVgZ9HVTHyjgl5+LdNNkhzPbciaR2mxxZ/sGNjsMbpyuGGQbIUqhv4UNGLPq+hEQIFIubgNgJI6W
IGsWeYYzu00Y13VXq1/cbikeYM6ePrcmGUXEtqaHbOr4ENlltEsS/C/E3BVXYrHcH2c+9fopty8a
qpTP4MNgS21ZKym1JN5Trh6afpvvNeJJ2Om1+TEpXH1nCqZhDnKl78daG++U4cy/FrcUHxhlYYP+
9k95ubdX+29ILQh3YIm71YdGUqceJKc9bKdC/LArrX2XGCAK3l5lmyHzgjmhCN4LXi8xav37Z/X6
5FWGxaTQwGdLzx57f1GXEN7Fo5NAlVgqdngQJ8U58vfLZ0PXgjIAUT3mTNBYTlcdgKfmxYqBo+nM
BZsM+V6h93Lm2bZ5OFUGJAZYb/CP1j83vKCqip2Fz6mHtkDYdy7n5khrt70pjaz4+vZrfLlPUUjz
V41prh/UmzavUTFisCAOMVJLxulW+lP1SZvlENAts/dVHZ+Tk3nt0QRZGqRJrj5zSwvV5tmRgOj0
EF3i5uiMGtyGfMrCATL5GeWajU8nwjEuQW+9XBGlIqP+w4l6tkUS4ba1nsfuvm/gq++bjpwqsEcn
/UHGZD8sdpMhiuya+YonaRgZTpk9XdSzGVc75hHtj3Gaix/F2MD+KkWt93tq//l+Ygo47POa4fTt
nAoUfONJAyP29of503B6dqD59QK9j1W8i5QfAOqm7WWoQQ0yXzA+cgf926TmbMUSOt3HVg5+u+sW
CWZQ5UlhHdN5tuJdHnv2lSGyadnB1mOw0YHEAyOaKv97CSLaOyCYTtOxnC37sesKXQZu1Zl2qIQT
ySAyFroNbz/E5muvz0D9uvaEVptPZkWb4xL3tmirzNwz/JpDC6oR7dRsPuiWPMeFeGUpl3TChZgO
V+ZFTyPP/Zn5MhLOxmJ5N2ZheVfKbJdrMebDw9tPtQk961MR3MjxoWhReXmb4ymbpMtbl9vahlV3
VIat3jsq6kgws7bbG1KPHp0mG85QYjeh58+qhDk4M0QfuJbrC3i2m6HDTt2kk9ybbdzf+kPth8BP
zsk0rl9ks+toA9NshQZE4NnGA6Y2q4GNB0ASFdYbdxzcn5WbuZBfey+5Ys7aQBOZ1I0cbP9xaJb8
jLrGK+ujq0brARMzWmHbAAtCCTuTzCH2xPKmba3r2rSvEtHcNW76qxzsgfmA+MQV8/T2N93EwfXt
ctRs+r94GqCZvEmF68Yf425anP2Klrg0KFD2ojZU6JRDdWE5vXPmOU+366o0aFGz06HldOP1vM0P
piqu7Kl0RYiYvX5hxZ17S481v9MrUXx8+9FON86/l1obA2tZamx1dZRRNxXPzlIdxBCnYEiLtvg5
H+nTROtfq5BssnPoAsMRON2erua0tY2uFQ1TwVzFBKj31epieY0GgKOC0fSHd24l1bU3Rt25WGm9
2LVIpnqrzBW/gCJwk+dWg6fHTV1aAFnS7iFrmkju6M+1n0qlgKAPbpZf9q2BrDg915niZjYm5pAm
hutZBDYelDyjNsYlrSECK1LuVYojFnCwtvQwn+8MuRs7P5VXxmQWzvUcF0Ie0a1sgJP0I1reuZF5
U/j2d3t5FOg9r2Rvn3YL3eDNQ4FOdf1Yq8w9ltvtjV9ZxQe7TORl0mG2EwAG9fY+qKKj7S/TTqS2
m5xJ5LblA4eCpgotYpvyjDOxvawh6tipKRpnby0544POLpp2X/s9LJTKECOtHRcTpaDsm5VRI9Il
3bmQQz42QIDPuc6d7uL1MqchRid03cO8l+3khNEeYPLWsvf8LTikRv62cOb6u43ELl5VvYg9lMV0
drwtVVU4Wt/JGoi1nmeRCpjhOU91l2BX4dF6tQ8ll/J9Kg0HWGqPOFnY5WDCjpMuk98uGOKvwvCr
IhDDrBAAL5maBXCAuuvEV2l3sOAemfTFGB7s7EQVuKfnqryIsddKgzbzJ3lUXb/8ensf/VEN/r+Y
/uehcDjkAyLnTTa5fXV+HFU1bnzgBguEoGOTGiFzp8AYSvdJzWrWQcXM3kNeJfxcDRWhY19l80rA
glvfqdrc2al03tuelp8JTS+ioEXbjvdNE2Q1Ydz20nyNb73krQCUlTbh2Hsw0kzaYu+92HA+vf0a
TjfQGqC4qdfwR+8SMvw24momgowJourhvJo4jVOkdo4JhurtVV480VqC4TBEawOkKZrKp2HQT+x+
UcuA/W/vWDeIrIo9jbDx6OAId//2UpvuyfpErEVDmHiHTAddi9O1CivGGrxmLR14v+JX7XsNesxQ
GuLJt+gfehYtuWpUw0EffPMqIQwGfpPrgTVk9QFKiH2m6n359BRF5EYMrtZa1N7keyZ0AMvokLvM
NHs5dJAQ6Y9O7qXXLuOZ4HRmqa1qtbBb3ZQFS6VJ1e4XekU70RXyMu9VfCYqnOZ763um37vqzTKR
4V1vw6DpZSWSvcw0ldTH+xHA1KcKhNODmhfv/djFRpjjU3YmQXh5atdVycTYtDC6+OP067aLXBJ/
zES4xGBGcggA0P3s7BJYinkRF5EHO7fqAitZqr2bdskNgby6T9y0/TkaLbD20XfGB1U05t9/ZIpF
ZFXXrjvj2M0Pw0Qlw4ipx5XEm/1D3fQqnCF6HWC46fszW/y0q/Hn1TMJXbMkOqQ68hGnL6GDnAw2
YhChcjHNpZc+HOK8sd+5ZQSttkz8Y4xk2if6G8WhFE1xSc6ffsfEp2nO7LfT2/hfv4RmKTI4KM0h
/nD6S3QZY0Y5S0GneiluO2SVnzq3me9KYIsXltSXg6jM+qOY9OGx7gZ5Zpj6yh70aEZSMtN8IICt
0e1Z9p+nSs/oybqh72jzdYnp1qcZQ55DNvSP/NfDwcmH5Mt/8/Zh0NOftNFY2s5WCzAuCB10IjRq
d3qn3DLeEzzNdwmkstptsj32bf6uaJAD33WpNd62qNYXhft3Rcm/3v2z37FpUuA7sWjeXBK6K/BU
uY8RZUX9fQlJUPvBrbRcK9soP03dMh+z0p0f334Pr4QaxBFQo0OOY5Uh30Q1gHx55s+NCCMPLzxo
q8P9XObRbW+aw8//ZikqA770WsVuztZiLzFkdHaZvjRT2MNAJFevfnNp/53Kzb/f6f+ttMkulRZL
SY9fhLLwl11Er20vDbyYilE/p5Xx6vtbU0m6gquEwWbvogXk2oQMEVrj0obK4eY1p946zEbqhW+/
vz+5zEmuQ12FIQQTSnpoZHGbFwjKcmq9Qgkg0+Alh7h3rqqss6AoD8314sKlFbmwmK6o8b0jpugO
Y7H8q7Qq93bIl2T/9s957ckttN5JO9Ze8DZ8aW4Db7oifHGA/EPR9s7BbGYrNJrZuXh7qdMC9p/f
k13jrL47GEg4mwLWL2pPc2dSKVx/QRQCxv7m6+1w7fqyPdCMk38nzv+ngOUPAqJt0Wjbaq3Ey0A2
O1Q8WoOaywAscAdPe/77qxc4Fo/ERbMOiTYnf7Y6IdpxjboOHfSiS7wDwg3lESqUjrgAdu30aLLj
26/ytVD/fNHNq0TVoTQbg0dTyuiumklpdxbq04GmtxYQ6Txe7aSt29K25J01Tefcm9bj8GILg5+k
7cdWJo86DfWoZuiIXRFuJglXHI2B4hIEcX7mIV/dmlDhyNRooWNVe7oKyNSytgVvNit07+jJ2Tnq
YCOFgDD59ut89XkEkwD6vmuLeRNp9GSRMwNvEebQandNH9uoL1jnXClf3f/PVtk8T223om87VgFk
bkIea5tbm1Vuu8xqwmHqh8u3n2rdeS++Es0/fDDBamDncPr+RlDk+AiSBbWCHgMVlIf79mQ2xwJw
5kWfl9PtYkNI/S9eJsA09F89WGGU5qfL9nIqVwYZx85VyXGIK3HoapWeiVuvfbLnq6yb51m2EZWQ
aSydi78rtPLBaJHd0LBmOvMKXztnJJGYiNDxs0G7nK7SwS40JCzrMKWvcAXFONWCvMmmr+PCwAy7
wrSh48gsIRCgCY1jYY7DmQd97b5g9kG/ES2vNdPcBJgcxRQ3p2IMcx9rAqgPtBvZNvUx66DmyShd
9rM5Vgdl802H+kvjCPUdrIe+0AhxjTPh7pVDidKiTT+QncwXXt/Ys/de+Cj8jaX0Qkw0h+shGdQh
gmWzA9hunymHX9m/yBSBJLK5KBEY3yzl6tBHZg2RD8Yd8utY4HOsaKx0XVV/a7nJD0UV6Ye3z8wr
24o1Hapih4oGXNLp43XzAi5/Yc04xZEvyTLjCmuDc9OzV1cB94rePQpP5nZbidFVamkLPBc6QLWe
Wf22Gqs4cw63Wtvr/ceodfXw4mayxNYAMEXCoi+qGAthOeef8Ppuox1cVVsGqnPh3MS9bjxWMFy/
Q0VIxqAvVVnta+XEOhW6oOf49rt99Xs++z2bjVx01rC4BlsntUqBu6ju5Xs2vfiqxGC+Y2aQv58y
wzqz6qvvGjzYivVcoSSbI0xJYuEKwaoNfYVbDd70dZ6cnW2/uoqDwRF9FZN3vUnqOgQRhlIzOKTT
nB9VYaV36M93d15SKsiMff+YKUsdIZe1KGR4RymdeLckKF3l8AEvO7OAwqc1zbmW0isBbMVnIpnP
zaa7jnW6n5M0ERr5nAidZer2Zj1Gv3B7F3vI/02IZXG2BMJq/WDynGUHq/Gc4c5mwvkn6Vs1lcm+
yI5AAG4yld7tE2tGmisknQZBMqwMFbMvNPi9gwfjTDO+zINNLOuLHbQGZqDOAA9ocJdHNdn2r66N
vgpR4DSbpTbe53F20FMve4cXLO5AUILOGa2/9iUB7DFiIYT4zH9P39jiFJpXArFFA18iLxWL5FJf
SSh/fxb4x0lq+DwrO+F0lSaRDcqTGWcTxnFQp5M2B76IpoNhxfOxt3Jwewgrx+2ZdV+Gb1C7HALQ
/Stw/E9L51n4ljLOMuFT1HhGHe9wM4/3rUiKQ9ajWPT2I65f9jT9YClE1zFIWd2kttPhKas1vHMF
heIky/tuGgz4dghW4atMsC/3uYUTDJpcovyGRtz8L/juf8StvfyOq2YkI6wVusY0eZMg+IxXTZlR
beROOu27SmQPLX2pv+40scqKT2AMTqjaduPrwUmd2M+ZKbUDHXip/IOjRsyyyvkMVuC114npHuLk
zAHXGfLpjvEA2yH2xEqANutLkVnmR31Q1sGqW4ZX+H03v82l308I4d+//SFf6fPxkMyuIGkw5+fa
P13a7HO7RKyKpZF3roIJoaY90RTnan0RX9DiaY7CresgRt8F0SMCYMsQ6pozjXAYrD50Q6L3DlS7
92d+mPnKFqOU1lHpIT0CInL6w6ClTODSRtoeS+dYAbWQ+cEFD/lI096+m7GvKcEfGMXTElsaMtu9
B4ZQeezBHZoLcQPVdFj+ug1G3rC6Mf6pcTHePf1N6Nwwo/AXEbIrq7si66NgGEb107ArCKiNUgXq
XvE5JMlr5xqD0D/QQFTxtlij1kzmegQ1HyJ8MO1i04Es1oqfxow+wpmXvl6YJ+fa0QEXuGwFcjOT
U3T6gG1kdL5Poy9sIMZdeQB2gxpG9QMSecNN6kHdCLRkMr8VPfLzSOENx0p6Nq3QJnswVVk/eZD0
foJh0e9dDV2DoICaeib2vDj8629kYwAL4qwAR9j8xkkiFWFLxLOGArhz4n9UY3KudfLibt0sstl9
URxrCUIQvAinmO8HFAeeojaKvne5i7hkJ9NEP9ZuMv8eeP4vi6m649uf4kVIWH8AZQnpHeryjDRO
nzLrBepYhFnkvrQbuLo48FhyN2vWTeuM173tPDhde6bp/+rXhyhFt4i2irA2b3Zq0OlwV8UOD5q4
DKa4jAl7bkv11RxTGWtf3n7GzYSXBGJ9SCbna/ZiIJi8WdDRQPIJTaBvrg9RGKNtGWadD/cdUdb2
9zyWzQ9Z+aAiRmQ/lgY8nVueq9z/NHFe7PlnP2LzqdHhcFYRGC3UIIVj1Tll1o3hL/F9JmnzIm9X
1deIMvlB5C7W1Yh65YWGbOCFJ/rp3lFeE85FGn1I3Uq71DqhLvwhFg+l8h0ujjS6lu3owIEfrWOF
88Yxy2xk0yUiEIDih7BVExIHeYf0Rd18fPv9vnpSSAVWUAncoW1TjilYDNSGkyLlbF9lInlgbH/O
p/ZFdFq/4bNFNpXczDlNYqfSwhS0K9J7iFEiTuPcDfVQf3j7eV7bn3gDuqtJIHX3NhAuwh7nWMtQ
coTHGO1xV4fZ5TWefozKTv8826n1++0VX55CvEboc2A+w/yDA3l6CjWtb5oqa/yww/XtIsmN7oMW
wxiWqmyPxcIYW9XNo41wwue3F34Zf1gYwMEqUkwI2DqJtCDf+06UfhjREviFqaszheCAUDyYez1E
5lA+JtIqviA4YBznyjE/vb3+y6/K+mB5GY8jmA7Z+fTBlS7xiM8yPwT2VX4uqYo6mMbocHAAz4Ir
Xl2Mmw0PFow0mHKcLpZHPbyvpfVhTPvVIcfGOYaVLPt7bUFx6e0He1Go0gGgYv7ftdY99ixJ1rpl
ASvHF5XI6V4bXrHcorlZvC/mGFa3GrKCjwvL+e1VmYfz726jDDavDkcFXCjDnNN1J6NcoDuM8T6x
0GyLQTwYOwTL1LDPRK3rO00nhapE7bzDm3jugtZBM3Onp1Ohs8VNNyMD0yD25E7jOkeEX1OsHzBg
+swXTD7TWrqvIgt10Zoxir1PugRNmSS3pNz56JSAuaoQRcKSrrK/JMPgJ8fZqgTz+Kpr79FVQlBA
asb0HllI/d2AwG8Kx7xsB2TqNI41UgxFHjadN7oBEwvAx4jKgkKp8S/QA0SDrJ9QF+bfEgj9ja9y
nL1z0Waf596RiEoyKaVVPiv7g1Uv1ad2xvA8iFGs/OTkQr+NRjHLoCkQDg0ay+FPGSnGQosURbGT
oMefVD+bSeC4vdYHsGncFNJIZc9XQv8f9s5jSW7l2tqv8sed4wS8mQJl0JZsskk2OUE0HUwiYRIe
T/9/aOnqkCVWV0jjO5FCJyShCyZz595rfWsc+7BPFGhFMoibmYYy5uxAli0JoiusyzCDu5Heaqgt
jB3AjfYrYUBpunPbVb9CoTB8mlEcF3vslUCj3Mavswdtwrcu/UL4jwJCoRj37QQMKaIN4Y8QQH0t
1ts0YPReDQqZHlw25ZkfjG4xGrht/D7Z7ny0dCBdHdkkH/LUomOf+3r9SIIqBs/j4PWlZMQ2qTqs
rAyAqJ3IqdwbmQisSE884e4cdwA2l5YZjX+t1b3nfs7EFzUyz4oKUJwliA5QjDhSfIfSHWYO5GRn
S9aFoka+r+Hl848R3dpDw1D3RzYJrw91V+plVGrgXHc+doD1I8TadDrAREtE3Lk2+Jp11fsmnGeG
K7vG0Nw8UlDohrBduvG90ZHAvDPKwVO7pnM4+Zmihd5SAvVa9x5OL1hyWgoohskw0JjmBSATvMBk
8tRABNJvjJllo83ML+AZ3B/qLR0qcDTAxhI4yC+YmuIFWVNZsAX9F5BN+QK1ycgKDFXDGKZ+4d00
G/qG1jsUnGUD4rQvbBxjw+SMSNc6CC4z9JzkhaSjOVI8LS98nVGZ5RtqVP+h3/A7DPYh8axt3dC6
I/L57fLC6gGZoKbtrYTh025M/8P0wvYxGMjDQQb0KEKeHPyfwJn1z+YGBdJf+ECOSVckWlNXXeVK
hyAE3cNWO4qs+SuzvvHZeqENbeT9LgIlDIUIR8H63klS/T2zTPOL88IrKl7YRcuwqsfqhWhERxm6
qoA97u7MIYekMjQLmClaDvmP3kqWa6C3wJG6Ms/eJvaGTLIMaL/iBaTUsb/6Ye1ks9rpL7AlqruC
CWWKWrv1dCO99Tt7fqdtjKZ1ozU5nddnsVtk2ADJw8ZxnPjmhqAE8GRrxcZqqzzv2zQEqcX7t9Gg
tBcyFGowCBI+jFU/kswEV3q8GSSpQbegSi2VZf9oX1hT4FzgTqUAa6EOvvCoSg6GVuiZc51fZUpU
n1uzqT6DZ7E+di9EK71V0K28DXTlvzCvlhf+VfDCwpJyInmpz0XVR7TE4GXVvUNhoqzsSHk3Pbqz
MOPOyTTMkNCqwma9HkSZf50XNERgjsriKYP1soQAvBULsOOor3KEzZWiaTei3nf7J6MvXSMm1XXx
toUBmAzQnewDNDT3g1kMojvADJu73TLlcv5M58mad+NsO2K/5Jn5MOfJOIOc08AMBrmlD99y1Zbw
ahcE1hAY886DZbZo/VViY/BhfEt3JzRwEaxR0G0IE3Mh0CJqNNS7+yUtRX7A5QScUO9n/Xpr2pWh
S+dVO/J36V8aW6xDvNg1NOix1ED4+AanGJBmo77svM5GjDYPYIJCNzdxI1TY2l3YYr0HaLZLP9oO
xGS6y4CYo2Yc8Gsts67R4yzcUr8iLi9NAeyiN46F9KajX7jFxq0rxBAbpWt9NLVxSI5N7Sp51Xkj
ZGEdLXAQIr5J+NcpTb3DoCcyvzHdWTtmWaf/NNXmzrNnXQy3pSMnQFEFZWU0dBCvP4he66q3ZIsJ
EZeuR6cz723yNix08VC8BpSiGMtWdwn9qrI+CbthiDtxntLjwhB1/sHCSiq/96KYph3RZXkVSrdr
bowBtGnq5u4HvQ3WJ5vKwCIF0LfXMLeS/BP0QnyxxYSH4V70+ID2cNiq4msCKLANDRNTMiKDYOAW
DiX9TgsIcAh0eIBm62Xa86h1gaSZQ39jVwJinHermeVfkHnN96uElv+OV3si0yBtDP7SXPumbHsY
rqwhqZ912uwiwq8L8KZ3k5S1Ay7kal3nQ8kmUFdab7DwBpN9mNCmOABqAybyQqle7J3FXT7lsjc+
alYCHzXNBeuERh3y7OeQ+WDQKDOsoJ4B5rJ7+zF1E+2p7eyRc781U3lr3WhBTKfTCNxHieyTVXmw
MWuS0D9IFDDmrq1H46fWjv2PyVqXz7iOJz48cOc3XgLwiAJlAWYRrDbAoEzTm5tV0Y09VJDX02Pp
5eWV45DDCD+8st/SjSm/mF5m3iunMufdstR1/8FSRX4HEMtSu6Be2/uO/1YSMt5t3L1uZuJrBiss
i3KSa50ILOeKqdcvxh8mHLIV5k/i3haN3nwZajVo4awbot9zrsPGC/fKuemroOuvYHG1/dFuhOZH
RlmZSEeG2VORPcI+4O9fHXXAIWM/2Fk1v08q4OBHr8mB346rPUHVnsh9pIwbAo9pDO91iEq8btlJ
J/A5FN9VtoNJaCSRSzLDs+grIJBWIbUuGrkvdxociSD0apzXGLbLGtJzMV8nJkkQkyV/WGM2g+pr
be2utLJC7JDUhM7k4hHOeYXYbWhEjcesr8VN6TctabbBVHyu+R77aIQdznhRNcMKa9nWnggU4CN0
+qx7VssyO9FIG8DZu1rjX1e1RayC0nQskgYStOcKkLNulUQtjPy9oZSmeSxqpXdf5eylOvCf0swj
25cJvf8Zr9OugQXiRBJ2cs7mD2vWKqZah66qTTeKY/c9uv5K7PTes9+VoNvoVa51RAYqv1qKgvKY
IA+2kslsSux1Y02LoE7Wukf6qE1Ah+amavfgWeYbH2g/EEcNN+rem1L43Kz8s9hxxPH2razbPnKz
vP1uk8rx04drBWEydeVdgBDfCVM1orsul8IldaMHDxqNeaCsSJmrSiiIAPOHSUK3LzRaJx0ifI+E
BlD5spwFTKx7AGWla+9MhKigTQMQj/vXTxL/fqbnKEprZmM0YC89HUa1Yl3dOTOTnV3k3o2tAyo2
yNa6ev0qfzj3UgUA/wXT5zH12k4zv5ySNhirv5pjsisDg9yGjLsAQRiVZz6t7va7APZLscC1rqm3
49cv/u/KYoff+MvVT85KAvjXXNZOslsCs7jvSr8j56Tq20fX6m7NVhpRVbbN1dJl3vtGlvK72Fhc
Lvrfa2UE2Y3TtZcmjX84opK37Tqc3wiA8087v94cTIo8jmBnmyUpFXoxvGMtolyvlvbCvX/JB/v9
qMixGz8QdRzmady0Jze/ATcl/ZRwxSEZbCDYrfghtAEhCSM4+74ozQCa/qC7tw43at27/fRe0yUO
sM7qOH/khhq/aPznxxKO4zVxD0Tj2GotJt5pRz2Z3lRZxBr2RXrU29F+zlcazNG8Jkl/YBxv3vtL
KorNUqGmfUriyjvkT+bDJhh+7tJRAyq3loRky6pTdljLdn5T9YSv/OevOuaTzQaBPoCAsJM5GqRI
cLu9CDgHKRiAQrR7DcDGhav88ckyQqe7g+CR3ufvd5vwIlz2ZBPwQc2kg9XMKile3wULR6/X3+t/
bwHwXH+50kmnDOJvhm6Z1gOPbo4zL6ljf9lgfY6HgDZtcAplInt8/aL/3jPbOljMrukhYeM0T/od
zjAlWVMOwW5ZFQwz0xO7XL/PmlsjIfTg9Wv9adVgIgcMhrHZ5hn6/VY2uZOraqNFFDAi+TRqEc9o
2j8myuiTyDZroosql5yRymRLfv3af+gl4/mmvNxMn7DkTtXCpLytU9LryW4zfBwN2L5XNjTxqGls
547clSIqjaS455ye2dGMf/K+G9zsP5UlYhKi02oCljDsbXD1+x2Y3ISzg0kH3TIn72NbyiEiInL8
x2Dy/+hF/7PpOM/Tiw7qR/Ut+3/HIX+unn9lGG3/s38yjBzjr81lo3sY8XA2MtL8F8PIsf9CwsHu
ydaCasLa8gb/yTBy/qK3C/AKj/DG1oHk9S+IkfkX0WZ0JnF+MXFCFGX8Jxijf+h//l7dAa1sPK1N
h8hFCLM+jZZte4N2STVhTUmTUVwNGtibaLH9puBYJzjYLyalVITRby6jKW+nz5bK7OE49aLGBkZ9
EtUzZ8odKVq1HjW1LoEtW2l6dMAK2wfG9eKQF30v972zTnHdmy1pC2rxOR8JV5si2mHuM6hsSv9e
Zekb1Wk1QcK+zQk5bTDxRIkJWTG0DBSou2FZtStkzd3PwO/kx7GReU3SRtM78eol9hyNiqpqz4Aw
0Y/2QqQRrGaoKlFHRvz8fkAgcj11Ywe3zA3UZ4LIM7h5he8+tPUM2j8Vo4zlUhffhba07wSA/s+B
kY7wXcesfUrN3hvCbh4L7d6rpjmedNJQYB+0yw8JUJ1ENhpt34bazJ56oCLvwKfKZSdrSoJbEPia
FcEGXZOo7hz7Az3GUUDH1QpK+EmT3w0zceVHPe1d/yO9MIM+ETkP2d43RutxrCSlcOp5NB311Rlw
qcux5PjvzvkAOFwDMUXauAvrXKYpuQIBussQf9fAU8zG2eK4OmjtnegyIsZ6qPrqOFQqD6io0vba
Nv32u0nIRB7pi1W0B+UtPtCqgklfKBJlbiK/tb6Xw9YkNIquG64xQEHMGIiNktc5sL6UPKuhndB3
YYEFxeSIN1UzdjxO05UNEXxVkUUrKWLfs2A2odoIGg5XCGDV06Jr/nNlTvZ3N6s6GdIxWD7ahZZ+
KnWO7aHwK9nuzcZ20ZfCZgHYK4OB3Jhm6kheo2lt3tlea/9Iq7aSbwTHROOQ5RqiDWDZc/Ghpxyx
d/1cOWyp0qJPZA6bTRTYirgzsINV5ApACDyQLTS47zyvUTQFNFe/wqO99VZnOr87l/4t0FGvTbNH
zPyc4yhwlmkO24bvDBg8skhV6dKmeE/nr2aNbogjwkyiEvJJ9UR1AnC4VUjelHT9hzqjaD9Y41rK
BwNlDK3soJ60K7u0p5+qT4KcfBBY78+9WnqfjyCxvBvGSyoN5cI+tiPQEFjWWlZucqik1DjddmMj
CA2ZQeIRYkmj1CizPoACXiV91HZt2aAWT0mcW9M6f6Jmz360tMxQVrpeY4SoCTm6g8yeJM/KquPZ
SasH7MD2fLCodHmbBO/7LvfsLS2mpojZN3Plk3GA6CbbaZBwf5LfgkzDKPrNpVP4Zod9PquePQPi
VTjZlnoP6IlIjsxS0CJsrSRTCZSD3d4NWd3Pe5M+tbHTUj2T4Vibw/Wk5rrhdOemB8Ns9DyetUoe
58JpQKKX+viwbqmgTZYqLVJl799LvUvoKQZG/1gqmckdZhbxmCKhIYHAnL1PqdSDd01fmm91yEt3
hbWSLJC6Q03GAmDSHarUGsw53Ts3Ik+pJkGta90vrJD5JxL45ufEWXz/ymfAWkas1C307jmHmJWI
pHpDu2PM9u4Ecz5Mq2J6S6AgikMJzNamqyZEBWwcxzMdQSeAliYn30CfKYZ56xR4MaxfQUti0br5
ukyGmXAL8vh460efCFTyi2hYvOxe/7eP/4/H1vrKPv5cClB83//fVbf9W/fbVs7/8n+3cu8vSEKb
mR9JwrZd/72Vu8ZfWzVLNU25idBukyb+cyvXqAB0pDkImTlF6R779r/2coY8f0G9AixBXYAz2jbN
/2Qzf6kp/97LNcajeEMQaZyUeYpeG0JpUcZidt7MGelEZCbkEfUvtqJeWV/0TmgfPADqT7lgaajz
dToQZeZGSzKTEFEuwRHvbL4fSTT5KNR4yfN0Is38+y8zfy9AM63Qx863aYhambwx7aXBBazgDGDy
vyOfJ4l0haCi5VQXGuNSvu+t9cOoZcbBhGGA8CJxyKYjbGgHkM48JCbGaKsmW9Sr/Xlf0jB498uT
f/uPm/UrQPGkbv/7Lz055eo11XfP0hAPCTomSw0qLDUCAZhKZt90wiZuXJuouHHNBEGmCTKivu3q
C8K7s1c/OVtafpcEI4MF5nimc2AVnnZanjp7v2VPUVkvY5ToJTFUU8MEbBrB8ieXIL+/H5f+9ctP
xZN1ZeWrDW0jXlFsVmHjjvlDSnP9SnM6YtCmQH9HDAwxV73nXTJw/H7a/fuaJ6fckVQok/DZIm7E
IA+THCAD+FV5h8r++4UHeu5nnZz+oKloUl8nEY9Gmt2sTZvtOa3Xj8DZSRZZkwzOOXl1QbrogNRl
Fct17A9+ut6Lcnoxlu4CuyJzVXRfyWeyD3VuDhGJScmFh/7CnfvDZ3vq90f9X1edOxWxKYo5qrq8
2JN00B1K+g+xhebheoJSdp0GgYw8tH6P+GCKfWoQalUPOpruJO3I0Cy9oyXm7FqfDPO+oSt8Y7XN
cqV3ROQwCe1CyRjp/vW7eu65bf/8l0ac7Ka8L32nIr9uloQCOKiN5mI8kvt1QVzzYrn4011hlf31
EvQc0tKmHxvjvSyB3VgtmUhMuJ2ymW+QYFG2qbw+MrSosaAvirg+4hBGSZ6EPg/GA3GUyz5TW3wT
OQnoA0fxqa9SO06bbIi9YqHfjNMmSla0pITmaPt5rkESEJUcGd1g7AVxni1jyr1MEvMw9mt1w8Ch
vQILUewah5+sOmO+sVNg9Z2om92QTj864Ft3Zjr4pN0p6z9S/v79lZys68XirCT8uHWM/kCP6ibH
/u6CMtWbxTu8/kDPrTz6yQrdKgBIwTJzu72iO+A90nfkUsmor4Z7NK2fiIn7DNmp2k2W14a+tJYL
D/rEdPT3rztZcRstGeAW2HUscncgCNcpbDeaaGRw/snGH3L0PeIEitJzAWIswo6GxgiOXQB2LGzd
2dHjtScC8B9F0Fkt99k/52QJRgHT1GvtcLNB59xOKxEY6ExyGZN25DHIsq8rPy3xDGw014FcM80Q
AhNmO8ejLS9hA08cNf97V3Ax/P76j5XD564bdYyeI48rE8KtwCgMrT750FoTNfZ2DFr0ntJ5av39
Sm/r6PvrEL3+QmyNuH///CCS/H59mne2xuG2jP2JcC2DQ9kurcv2huS1kvIU9tXr1/nzSvKCaf71
M08Wny8LWFA8FrM8dtD52ewxiuhG+/j6FX7vc/59J7df+MtapcogWKEUiJjU9GKXMMIg0hE0cusY
wxWqjC1pejE+vX6xf4QW/OnGnS6NczFU6NKqGKvi8p2mIFA3VCDLNcMjLTh0DqFioehc0lEHVZY3
JWEfxa4fCDENiV+kje9zkCfFsVEuwk1xB5WGu5P3GELK0Rd3c6lcwYlq0b+h5UieW5kYA5oJq/gs
lm74nOljupNM2A4O1hfSdOnvolFyWEzDiQBKMiurLBBHN8m9t7pPymlEYg3QJ3A0I9Fes3nXDeNy
byWlOexXmrRX5dL51B+5oa37UiakuiDEQ9TkUqIdXdqmBgYrAAAA/2iCTBho36SOjwzfItzrJie6
0KC3KYmvqTpT+7TYStC20eS878kLkrdkBKefHeqKG3JQZ/9+DCpj77izbUUFUdxEjHI6DMKhmAo3
CjKvdYkwr4i9mOu0P5pZ7T4Cb6lzflm9/tQSYkGnIidPJ9F8J4Zjaj20Podc8M6afasKN3hcOkx5
e8NO8oaLLhU631GapJfXA8EuQTIBFsn4eSEw5VXtCZ5Vzu0CRcXSev4h5/l4sMrrUoefHFZzbtBJ
AZ06RoY5FM8F/ZBHK5fijeAQftVWKGyd1KRh0yuHJ48Dp/HROzTZwjHbnvK4Wzr6sxWcUvDhOYTp
VVTGk4uOzAon4tpFNBmueONipdGumQl2P2rXKX9ieQluyNpqCHAhj2xPkVDvDd8Z0e7kqm+JpuqT
MUqcQYrIULP/KP2Vp2yIqXxXyaqSoYOGgGy2XLpP2pqThUGQpdi0RQEyY4/I7qdJ5sQYLWtuG3sm
zwyEMzPVZBzMmfVULO4YW75QH4BaF8+GcN1vEv0NyfRpvYC96nX3G9CVVTtwapnJU+XQnT64uVW1
kdFodUYTwqfgNMk0f4frQ35MTRDLsIxNoceiHVqSho1eP2RuZjhXVTEGV0IDXXDIJ8X7qET7lCNW
fN85S0DqizbiSs+bnDGh60/cmDnThwe7rygZiNVF++bnnfl+sIEf7fLetGE6LVUJS9pxd5Kor9BV
QXDjqJqAbWtNyJ1Jpj70Fbxev+DwFJIrvX4OFqdtIxBWbhWZydy/bxsgnqFjLxp+sYG4pcm3s6M9
TwO5jaRkPqQGr3U0JD7vetmnP52savrQJkWIbp5BCpWqReqAyVrbWAsMeZi7tineTL3hvu/JWn9S
utb0e82teQ15c9Id2bxs1q5uFQ8E+xK/3Uk3+FrzqRGpXCrvfTI01U/N6txvfjoa/RYH4fxoFwvp
nNEOJBqN7TB+KLTORIuAPONrP3Z9FjmdVf2oU7v4QC4yeWcpjcAB0z2T5hBKx2KELUl1zy3e+PsB
mvanZR6Ggwm2+tFVeUOIG4qoq96vk2afOFpiRAlaCb/z9+mMPSFsBuK45tRptshth0Q3p7lOy2V+
7A1J52suZPvs8Tah5pJII2OzlsVBTJlV7sratz6P3TBne8TI15PUiZ5HaEn7szDaJvYZ0W4kv2KO
e7v0zCgZjPWrCFTTk1JaLOveJFPwNulWEAWsCfJdQrQai2bffEb5vMhrvUn0OwIC16t2yHrIdxCF
PtpdwYMfgsW/NYDD93uhWoRUGtqfIU3ye4Nw4h0Pso2ddprdcHJqAqMDwUDJKEmUXGResk4AiYvH
xe5lqOYg+OHUep7sZTnp36DXtaj67dwhPzOYh68tFWt1IA6rNMIGMYuMXNpRd0tQ90gBXGKhQtE3
BegFLzsmzSZsnLTG/qwHvXwey4nFtiQFacu0bfMmdIXgfe7GMUlYwlkyo7wNFOq8LHNuQSjxGb6+
A57Z0F+SAn7ZbvsFRsSsrO1oUJiHFso/r4AYcakiyX39EtsR4A9brH9ypGuWAAEgR1POArMZWnlH
ojmKpwtDszOVj39SL/jJlK3Sc6u4bR0VMZd5rIm5uulKFB0T2KkL92kr5P70I07qhGqc/Ar/fhVj
oyKvu9en+zLV7pAfr7cS9H40MeqN3IFIb3dMLmVUvXiQ/3TZk2NVBTeZWMSqjiEptx+JjOIHuVrB
cq2V9vqUM6UkUFEvUiqBKc1xsJVJjeRRoIONyA4Vt32ptkCtJBc/mXHUZN1SHYSdOyoNvc0oWl7z
rcrQFvbItSrn8cZy2vq4QFF928h5fFJkPVE8QxSmGe7ZWQJdku/vqIuOvcrTWqKZCKNUD4ZoGvrb
tgJpMvfd+JAng/jYeTq+m7UdzEsW2XPvrPV7idhO1kC/XlHz90t3cCorvSK/bwnr1Up2/907e3K+
mgfZSXQ+dUw3VzE1W6w4JZs5fv3//YXe/KfHenKIIu+3DlbPrOJZvsg/BEOvgA794KQLg6W6e09A
73RYTXSutHIYNSeEVAyKcjuo8+wgDHQtvjMQvWiTpp5RuB3stcg/NqNHeLnZE7lWdnlcOEQKs+xQ
GE5ivW5tv7vXVWFf+LLPfHuntk8FOVoRbFtQs5kRwj55lBVfQabl32dr8S5c5czjDk4ed+qtOU7M
RsT5aNm3KVM8uvubfgam74Wv++z57eR5V9XqaqU1l7HlrNlBTUz3y9yiJQuF3dt57DzR7BTL26oK
FPshGZeTvxbQZszkx+vvxIlu6e+Dz8k74cEACEaaJ7FGcOJVkyzLkdCz7C26wvyhJXqS1MRMfSCC
fuDUbTl3RSudh7UVbbTgR4kb4sKPr/8t585gJ4fqSqV54sy9iDUKZqLJdeZSuoNMq6y1yJA1XOFg
+ace4ewR/szj9U+OzjRqPCBIbA+Db7G4uakfoRXU9pZK6nev/55zj/dU7zYz4Eryfi3jYpiKW6aw
pBwWsFEK0x6JclyMfZfWWyUTdFctR9BjSTbLrdGM5v71v+DM9rFNNn491XqZo6Tw2zx2SJ9/A94n
uZunpnjSWm1l5Sb8EnNHyqOvsmOxpsvh9cu+5Br9YaE5RUIvHqnv2WDncVIU7XdE69C7csw0RuZN
ze1gSRdXYTokbTi2cvrQO3b33NOqYBYxkEV2dBtB7ucadOTSeOss90CH8zyicMVqmFn6xA6oEVyz
oo0ODdcZQc10ZfqolTIlRI/i5862JuNHhoynirSe3aWckKPSqrMSyjSipy+sEufu8EmVUdlNUVPC
4q8bZpOjZba1i5uy3w/z1BHq0/JGo2Qn0II4+qT6nnVFfQlocOYV3oQkvz7dVWEzc601jYPKlZ/d
dF72jCZxETVFc8Fde6bjx3j492sMVUWd03INGhLWYRGueCBxVaNFTn9UGG63M30ru9Ls5ucw4BBx
56J6f+Et+nNTHkrr79emHeIvS9trxzzPquuuQQ7RYOW649SzfJjRysar6w1HZhBWEiaNmc40hGAA
UUwjdwwnPWXN6ukRpTtryoP7akkSa6ecZYhzZ5IHiDNpbMnc2JJng+YrAdHyyc6z5hgMOkIPMguZ
KrUcCdUut5eZcSq66Ddt7wb9f7fkeSebTNBPjLTQ0ccJocVhidD+0HT9emuhGyVpRRRPRPmmF2rW
c/fzZLcBOG01td/kMVFkPyyrf9ggbZwRi/tSG41j50/lFzvFWPf68zu3/J1qQXW3IMLGZ05F5Pat
4Q/Dg15LVD+byMEz8+YwdBlov0A8J6unPaH/0MOBj/Xt69c/93mcbCeCEKKG6AcR2wR7RQW8r33O
UPFgyjK/MJU5c4lT6JRi7uITP53FzOOGqyQ3ddDoeX1TunK9UBKe2RTdkxbr6uNoaAYtjXtLQgyY
Wvx8rSNuG2U0V3OLuaEl8+rbf3XL3NPVbAs8WwI/jTmgE3476e4VOYtBNM26t3/9EmeKN/dk0co8
VL+IFUQsaeq9NdYGnkxloebCTHVMenxRr1/nRQP7hz3olIAS9K0za4qVy0jc6qZoFivq3DrZGUhQ
DpVmaXeD34nrTh/eGBwm3nqulHvPqJuPQ2Uaz/UkyZXOjB8VNXFY1RhJCcp+TKeiisfQ1ZImLrO2
C7NUfFrz3D2sfZlunQhC9DSgOcuQioOm+mNWb/qpRjr7kUxRmkujeIN34lvB6kYbAcNnAUsgHmsM
aLqXteFQU2rObiYfKh7vPhGKwgdbxI0YOsJLOhOaspt88fq8PXgc9C+8aOc+19P8iL5EjufrJuWA
39BTgSBQhFjK3Mgl+22H+sw/ZsrUY6VNyWFsS+1z2rVDZMlSv3BAOfeun6yG9YhBe7WMNO6kl2Kd
Wav3q4lT1Bx0A1cHJscQ4+z44/U35CUq7U9vyMl66LWg+vpFpDE8ev3OcxGBW0m1xk2n1NWEZ/fY
u51JvdGZxAmNMsyxU0bSROeY5C6i4Ln+EGRaQF0iFLYmpR/saUavKO31i8u8ZZsTFjvHLM0d50ak
STiALnxG527VSdkejLiavXxIY2+eu71lVpDox2rBg+V8wjuYP5AqfdHbsP2f/ulGnayky6aol02b
xqbk8GhbS3fUy3756o3LeJMT4nQ9ugJSf5ll7ycha4RgRbdr8/zSr912/D/8AZv49ddKpxBBnmt6
z6/dFGJkP2qRzKHBvf4inCtyToEBbaeCEe9AGqcGHM8t4zyu10nt8WDjUJtn76bRZhOV2VpcKafF
yQh56UKFdWYLcU6WXJ2kAFgtdEV0p0TXMMzVjgCFHIKpeYmxdWbJPaX60dkr7HWBAeEti/lkJeZ8
h9rtW+fDIwe8Z19q6r2wLP70mLbf+EtXz1+IEUPinsXCQwHSBvPyYE2rvJlU3+/MOjGPPhkqh6lE
IEm0XP5QmYNG0mhOB8ltCkZFzE/Qy2rLfkw963pxzGrXee6lKLJz9/qkoERnbPWLz3Zdqqp4SEx6
7sZqloylHOPj6+/SuUucLGH54tcDDtM87vHCH19CBTIQJ2/swb4Ehz1Txjkny1YHVQFnQs4luqK7
9iYDMY4mgoPpyADPX24SZ2UMe+ZyzYW99NyPOlls0L+2a+P3eczjw4I2m+KaV7aLbNStFyqpk6jc
f/UhnJM1BmVwOtplwFHV07JH+tzyOAbKfFsq1URLqlm7BXfme67bXjFpz2JzztrISf0V6XE17Gbb
wCPqzXa0AuHZ2ZU7RLRr+p1S86Vu7JkP6TSjYQhaiCK5ltONxWQaTI6IlsJbDrXLJM3Dc3l8/SU6
d52Tmi9xW830UtZvZSwOE3UJpb0OEChzro4y+R8mb/zrnp/GGwV4oOqmdXLajcN6xaGpCLUk0Pak
D17KHDyzctvbT/xlSaiZuBKIjUJhJDZkv/aBfde31bJ//UadeTFPWXqgChBoy6CKFY7nEDSUs09M
dgh/YXT/313iZM0Qbd1buJOruKhSBnewKO6hBr9BwTtdqHrO/YiTJSMNyDxRS8mPyAL/TSPwjQa1
Wt+Oo7z0FM69UCdLhpYRZEfkCHk5bdJ/TBK9QYMtjCtX75oQPWh/9frNOlOV2CcLBX+6mgdhFTFi
y/fY0e/TonNDAyb3bmwS8B32JerbuZt2slyQaTGtE7romFxSoNgVoaSF1xoMJbLgUlmw3Z0/bGen
nN8+Naveb8YiLgrEfJAwk2t9zjUilStyi6YOefw2FzOZVuxzYeAzJgvimtwrb0+6ysW6/MzDs05W
Az9zaAtUHKOzuiW9fgr8HjyKYxhfEoAfDSiFQl2NZoJFH9jjs+xq44szdE2NVdq2vvWLNl0HwoFs
LzhzoI8rOUaQEsQ85vWn/vKX/OlGndQwtZY7HO8R7lpDGwpc8+8Xe0AfQVyhqYTag36xI/SHG+qg
9qPOWoKIWf1wCNJhCu3ScXbotxaoqzzGCWw7I3Wv/TSkhn/sHdg5o0zmPQLMFXzHlO6LtADEIbIb
NXW37Si7sO5waAwEl+qMZG/HJXU/uZk/HmVqicOQqhueYHscew2rZJ6a97Pe7Qx1aY04syOfonxL
YCtmY/CioLEwrwpj5pwSFIhvdcVhcTV/amvD2V1h1Hz9jp95+08TVYjV0IL/z955bMmNnFv3XTT+
0QtAwAQGdwKkKe+LLHISi8Ui4b0JAE9/N1ItXXb9Irl6romWBqzOTCQy8Jlz9pmVE5+5SCOiugBF
4YplOFiEZ/3mJVCV/+e7/93BNyK7TUSy5md4O4IdrvXl0MQ88TCJxvAE2fDU2apRvLbrvq5U/Ak0
bodnHjKOba/LRWGrIlSyi4+rxqJR9oG6VkR0HMpiQSkZB3e1UxT3+VB/7dwgPfz6yvzsx/LuMJUx
oKYViNOZko1/H3gwEsCtppEdrMi6Ot/5zaH9k5PuPW4wj82SeFTbPybBchdgDz3mUFBDXNgq5Cph
lkEs8euPRFzuT76Kd8cq2twkl3OSnek1MJG4j7W8TFsin4HX5HzjszluDrrCC6IGkMe1ldbTyD6M
3fBeuGm6Y1aAxksiwuiilLIKysbcUD7pDBJHBx6ZwE8eO7ZrHKYOuFKUgf8QEbg4/ZmvS/i4agx1
HHLZn9spTWCIR21+SyYFXyihRLtzW2O6ZTwsHgthAZ0E9PWWtFViEaU8FeRj96l3rRF2pCFumDGJ
4MSq2zIw3Ho3GYF+ADXkTbu48erxYMRf0R1UNc4XZd9UA6wXRCs5qz04nRcABppsF6xDCzQCKvHO
X0w8CSnLzXkPOypOwkX6xdm4zuwsDd9Yix2O6Nzfqx4LWijhKH/zmNrtZkLrIJPOov/UTWb6RQ4S
6azRdsFmk3dBy+AXV19MflYfsCo+DF6iL9yF7W9vBbdNPGGhWxc7Dp0ugewyLZ7Bwq737asaSKIZ
wohxplBBvGn2fL70bSwK60plsXIjMNNq3KE66w5eWydfbL/r2bqqDHGmC4Ui2YvKsV7cobUvCqjM
+ySRfXs0y4q5FDHWIgtzrTsrko1qz4TBx0k1oSKRpE5J7sj7FKAG1JgBgBDV/K02m2F6QCvbPmR+
NiE+kQHgEVRjwddW9YWIVjcozmLTEfWusjyFEalZSsAcIu70zRAYxVsF0velWBg5hIYH7ApImZN9
IIHPTEMNu+SjThPXj2bSrdRuBA75PODOyqJpjZvXbFw4F9e8gI7Rxct0bs2ZGEMTfUqEyqe1D2je
Rm7p1Qa2hAWxKkJuSP2yWFYdYxic5HNjq/S7gZYwPeL6K/OdX/bqbB6qDPpWVyF0cRaETaGjRbbB
u1yOIC8eRudY5AvkJNFViALHtM0OtJ8u9vWqdOZjrkllEmIS9p5IdceJ3MRPrzXxvxZtuTbvdZys
flR7eOpSO0ieY0C36bW0KgwxZjOb4nxaV9MKc1BG1b7Gahict71RvQL18dpoHofgs/aDg5JoJiLs
b8udDJYFn2IR+McJjJCAZ+PoKPOIW8YjWPRXmjSM/MAIs/20TGn8pTfX9GBMRbaNLJMssr3eDC4m
ttR11Eqft66TAq1TahELQOpkfI/fsZFn1PIslCVErGI/dhCXQh7VzmtAINizoXoMuPwq/IvMtqAP
51VlAiECcUfiqDu+qLGdLlkvARCxZedmEUva4DFOewOOT8Pui4Vm0GUPrBXqY5UZ7tfJW5od94JR
hqMqVwa7eZs+j5Xy3+rRzanQMkK5ozno+y0Zt6rRxbeoTA5D0Kwxj2jVXMd6TvODMIr+PnbJB4sk
Qy43WvOAsOVOdiNrHcwtcVgnq4s6adT5k4FVEktdb5fPiOBh/855Il/BejJWyAHDEVkImY0Xcx33
dpWbbaPOJ6/YZf6gjqhPu2RvBMpdDy2T45uinOHQzJwgKdbY1eKoaSYDP1HRo88EjWTsF2E01q4Q
+ET29SqHg2Oq5gmTFAL/yfSvcqEJjk6CcnibJtKxANv562FJAxOJkKUR0DhOTxopVA4Z2hl3QzBM
LEXEoK8npwd5z39PRvas4rNO9Zl9MY5r4+z56Ohwm6Qr3oJg0uOu1NZIlEnpfoIGYXJ05cPCFWqn
SZ4LB8VhWIK6w207yOlyXgm7DpG7ubcm2ZJxGHSDPi8BJAH5CVL3nl99iyY3CdosKrmTF1L0pI7q
FVzgMWZl8+q607Us2w+xSWLezpIyuJxtI/5W8vfcCcjjQuIU0lun9MVXlcQG7LCsaTA+e7Z7HmOo
8A8i4ZzaE+2JsAFal3/fzD0QsNrcRtxz4Tuh11I9wTAbJ0VdO7Ak6sn0BiOSxexZSwtGDaM480Ut
ML3PhlLdtqnwb0sxWU9pzRIf/FZSh63deNyKGebp0GTSp1AzVs5VgVKLG73R6m42C9cJnaGxPvl1
MNZ7ECzct71qb3tlDwSVL88ogLdleZBVT0a+GhlC5aR/K2avXqIeqSRAszEvPxdBwZurybmzSMd1
ugvGySXEEW7Z3dLUhg7nVJowYId8fEDjqR8S4tE+E2jcL0c5CMPee7nbDQTDpWSRZxMBYyGPdBN9
Ux2bZxWXgHDConrFOjo9rXVV3jTQjPAPmzGxqVWl23Q3G8qYQMrM6gzE3wKaL691HJn+nED9ScdU
HBssiF8TfrufKAzAZpXsbRuEq73a/Mdxt25rT1bnZqCCgQ27r86dsWKyi1BivEIu4oZIIwWOcNsI
kYBepVPXwKNz7f7h/wUTNwZVgzxOVVZ+RE3EWwNX13z8dUH0jv/+77mFvRV/PwwVTGTCnsGI8ThZ
+ikmdjJapgS7DSbhyI7NaWeTVL+HEpmGNqfIOShL81K3Guexk1c7QTTPITenL79+Oz+p/k9qqx/e
zbzaTdlM2juauuaYjCfv0K1VfxMQr0mmHkm7ykwJX+Sh+ptX/EmRa78rzTnmh9yzc6wcRpZ/sHEy
7UQ584zkB3bOtv53iP+ftBmnxckPnwwmKTlxwECOwHurfVLYxTW10LRr7DS///XF+9lLbN3HDy+x
FgpIYePLI8EzjIYC77aYiRLvCJL+TRv/s1d4XzxnpSUMNltHTxrPQybEXVZYFVqm5XehTD/7Ot7N
IuAUFCz06MZI4rX3GtLEZT3X1gHfan20Rvn38mr+fduffLM/XCtFhHPfJPAF4zx5ocM+B3qL2rxM
3tq0Xs5zb/B/4yU7TQD/Q0f/HhnldUVn4spIztSIp7Sti/jOD7rpljWYFxLz7p0Jb0Sf3GfVNS45
EdVdbO3tJJkJteuMM6pzWj7d8ZBNh/xqUrP1ISu1wIYk9M6mlN/LGL2mA9kXdjq8D2Tx3t4uUu9O
AA8+pD6bYI+pOXKayj/XRtZFw+KU+2nyk0Nrte2OSIriNoYWexR+k18rMpyjflz01WQ08z5B/3le
FjnL6wLoB2f+uq90RrwHZoWdP+IhpnUCab72y2/utJ9tUN8zvtu4yND3FMax9ar+3KIw2tM3JyB2
x37nKCLpIO3hBc5z46JPB/MhsSwqCJn8Dmb0MzXfe5CQygqX52Wljq5yFUaFeopv2GEKYH74aY6+
5bX2DiRAYCGF6vsvMH+ScJWzfgMosFxgh8iWMxwIwW+2Wz9xm4v3eGyWTfnol+xDZge6nkZAGJUA
Ig//9Cqvg3/XCe/rLFtxVSyOexakrC7s1IS7RzlxJyy4kmjJ+PKVEzwWxpp/+vXB85Oe+n3gjEji
fnBIZjvritY6VqnR3CODs3e//q//5EgQ746EUk7Qj2tbHc1unq4WxNARRa4+2NLEIofv4zfhHj97
9rxfjCoaBohcwRE1VB8SQvrV0UV/G1DGn5cxDMNe0nRN+Rj8Zk/zs9N0eyM/nEF0EXOVbC9Ia9bc
55jMvjPf9879Iv3660v3s22s/W6aqE1YfY7rBkd/YhtYCWHu6jLJD15q9a+D56PjH6aC+6PvzlIk
gTvCxObX04v/l27xD8vkAfhzvMVxXN7xqU5/8C+qhfcHcQIWnDBH8lM95Q7SzQz/8w9jo1psvD+f
IRIU5h8BVfIPeioipYB1mzbBUptMqq/HIfmff1h/8Ac2qXZbTojLP5J/h2lB9upfJmQAqihILBhZ
3kZw21K2/3p7umCJvLyakighgMMC0SP8Ci537TRRN3tgQqEWrJ+n1XKeUTBaCHtkkKWRu7YJzph5
mB51Os/or61cfCYyFTqSTe8VkotlPC1grt/02gT2ro+rC8jzzQO7bAxIgzHrKazpQS9FY6HFiMUU
P9Twq/3IqNb8fhwH9wofoQ8Hce7cD3NO6B3k5qrWCJ0bDe/dWZwCBSCE8qhfoWjr2AwY7jMteqHh
H27oRGG891pZwwEpBJ/IV3n/Qi6j0qw7xcY7Qqb1pXPG+L5t1IQQdhT5t7hP4Gt3yIuYrc95B7Rf
D2S6dRz/nZkA6lq6TTXrerA3jkZV+ZetrVzcoTgR411TlB6bDYcX21t2DXbG01b8aejj8XoaIDcz
4wWTGk5xudwntH3OkSlZf1Ga0qA1JQ7ztsMTWBwAjGJPtpnrTWHu04CG5Yjjb0cSxKy276V0z5vV
JKA9Bmlxw8gFZnHszv4nyx1UHDlMM4yd6vMAuSnGJZo6f8pcrr3GPIsJJWUG1HY9qp3ADc7Atubu
udDuI1sp9WBkTgyHrCfcLUSeaz0YZRIXMMOlf+3w/uIdrld3jGLhr89xh+EkxOMiz03i0o1ttSQz
WhjU8aHhJDYIez3Q7xSlEbx63SySqPHc4dWa0a+HIkfCfWabpfvoDulCX20U05POC3+i5++3OfrY
QmRNgEzbo3uRVvm61zpVeEnGoLmG7sNGpBjAIxGa41vfJWq1MlQM3qpwbK2+52oDMwc8HRgbzcl2
WoxtnQcKe8IzGtWLgdp7dJY30df1t2n1zO/ENZi3XrewpFaVLRqEsWBgokajYtvnzKFAJTjGwFfW
Lulr4ulBh5BjF2xksp/AaKvms1/VCSQJ7CLYdxZnZZ0D6DJcXX29koiZ7s2+QpqjZYbPDOps9znT
Unqhp2HC1faUHiwnH5w94yrvwh0oQ5jdKh+0epwQoo31hY7fs+ume10MVdwAoi7wkCR+fz6msc+F
nIrS2SMLcd2jb0/FykpxtNed3buXViZKtYcj1Tw5ZilkRM4RJtzM9toqmtOpokuMMSgd6y6b7jsw
sNm5T3zJEnkVM+tIGqt8baoV0E3nMEQLg8mqvZvZsBk3paw6bhk5ABPGzli8DZbsu8su8JOrxsPB
ETrmPG/kxoagCrA0phM1K9/FxvttvjO0TYheK9QLLrT1i1Hz1Ufsqb1PFbEAfHem03wqEgMtZB1n
k7EzNYAzmPhumYXtGqQl+I5kfpL0tRnjHXu6mRqsnCHV7/jZZY76RedYSskFTTL467qCpLauxhd/
dF2xI2sreBuaGTJB7M39E+5VOZwLjr9kz+5weszSQt9zjwkIIb2dm1FH7Ga1L4yZ4SUIfKT2M27Q
D5JGtkLhyo0LFRup4GH0E5Ltq9puRnKdmsC6GM1GzzeTk84+QzpfppGap3G48OqAy+G0cOKj0t0Q
16ONXB+e0Np5T6R85CJBJtmCE4NmmnHIqbGs553jWOOlNs06v3GbPvX3HXD1dDcNaIyuM53Ezi12
UPPVyIg+CxXZOvJYFKsHKis1N/WdN8zzbUvmGX4h0Zj5VY1pt4KN0bh3Y2Esw329MluNHIKxFEkL
nuM/OJaRsMlNltq8MNqUxW83lq6nwjX1rNEOnaldvDn0S+pGBmhW2u/7ZTSf/VWTOLUgtjKiyvG1
SZKhwf2dJAJChi3jpfvgu+ZQfMsLKCwhHEhJegXfK/juVsrlmFMcckoshfORiE55B6Q27UNgZEhc
ytm2Xre4olf2JhmmTtUw28tFqk2mcOXwpLk2Kw7ctgoOWdv7MxL31Jt3/ZIkN66Z64seOMhLmpVq
jLw1yK5XcFPWUclpgou4SIOVkK6br/EQr1/dPu9u6zbPPjcEdV4miWd9VPygv1pMmtdIDwGQQA4d
ojRweflvvtbjs4C0jxQxncohEtv6AfuQSrKwIeChg4WiyOKxc0d+FNMc1JceBSXLobWkXWyHjiRQ
2a4lTwmOnFHDkyO4qua0Adoq1h3G3BohaGDOK89Lj6kTEshH8NvOcqb7xv1Qa10wRJ/H5RnaNvfe
lBdxzIA5Zg8jtK4SMPuMNA552aHQZirABWwRCbcXVgppGyChypODNbHkCvNk9sHaqnb8APMWyoDh
O44KXWtMM7YU0kI6wZ7hOfV1L6PFD7CvDCIwBx4XAPPCLFD51RoQXhtyHnt7w41XbrO0tj/DEmQR
VnOgTDz+82I6ZEQTffZit/zux0y52el6TXcAnJx9qup6/uDamQv6QZneK5qE4UnYwuYJ6sxFGRZ2
H/AUx/v41a+N4Hwagv5Npkt+F7RjzYHhTOjoOncj9zeJW9wvVZrV85GnbVCZlxXwvA9jpogg7OOh
RQDJmvx7juro+2TGwXfLaUxOp9K5wZrm1SFi1/7WrbD24xarr9kgDC+VbOlzMeDXT2nvtnm4YjhC
yuxYNjB6q/HPANzR+1UshK+KgcSMsEsrMex9Ew3gDiTzcKaUL8Y9grxSRAkKHjICEmG+eXpelx3r
SuAvwFWg9IkMZrg5T0EOc962n6QYnSfUyjEaOBwHGc6PTLHHixtqrjmTT0OvKi9Kg7zDo9qQmx1B
KzQ3luH0EpjVILbtHKlBWFxEinfdXW+Y18PL6MexP0efKJ0wbYrsZnTiYropyTmwdi6Q+meeKGZ+
ngW59cH3W1tHYu7VIek9BvszilVntyTSjvfCHxdxsOcKglBVdd7zIFi0HAkKcl46ck7nnRBJ/rRm
ZnMHyiONo8k06OjmOC+uONQhOgbO9FaCwHyjml1eC0gWn+WaI3tgf8FXB5cLMAVjE7uK+M37mK2a
pudn7qnhLvVV8sxYXaooHinHQs3O1IyUkedPOhtVzljd8j4tY7ZeVnHqtgdX6CC4aHywAmEHm9g6
71NFxgz7K+tDW071HbqlujwDNDYDIsUtvBPYnC4tNepk1zmVNbHlg84YJqr1z4GqTHY4WMRW63XN
CmawmXcBQ4zpOPNozF590oPn5B7OeWjarMSwzDfqKMXE2bjalAcr/OT4QPrUUIVxPVsv1Ahlglye
InEn26D/mAzEEcBuRWIfAsfMfZjhAQsuxJJGdhYooFmR4SjbJz5gDR6Wal3Y3UpfPzlZm3ysCS8H
iF9WqgPhYycfK2PR36SfQZSrckqnsLJcVDY5gpdLokeT+5ElH9xZrf2nssmwCPCMj29SVlSbPbpZ
wOJWM+5zg6EmjsYmCW5W3yKRI+NnVonReBGV4YuzzBDQnutRVxeGzslTmtzFPc8BiT1nrE44YEk2
WAm+6dUtW0reg64Um5NpsWI7ZKQm0GWMCWuC/7bBw3L+RuMpf9kGP44cP1/Kbz/SHU9/8q9GWPwR
SNMUvieJeZSg6/+P1Cz/MH2L84H7Haj8qdv9E+/oAXc0YT5KxhdQmd1t3PrvRpjQY/79RoUk8ND9
W6Bm9rHv+2AyKT1hB5YlPHB8J2PmD2Oa2LY7LyOoAN5LatHx2CvxDtIm6SIsCk8mB2kVDSteUyGy
wKr4sfSq+dKNlbbBlGWZOnMyK/6A7IRHZp/21RrmTpHbhGiAHAG/sv3frbLeZ7Q4h2xKSvzgmr0K
DHUrpcLT2efMWHFslGz1xVH6PSJvxy/Neae0W14uvrS/OPNIN+hSi4+hWP1kDHO7q/0dayjb3pbY
mxYyAwsSVunY3ALWMOtoadiX7XmAdUTJbWyNOu3jjEIfRciO+RAhZ6tR+n5UyM55pbQBJ6PrFUzk
6Hl5cx73PqoggoMKKm8s2Pk9270VYmHsLuVeyp6YDlFnAZ258FgEIq8iIErK5ENlaL0ezG4o58hK
5uDeiWf13RnH+Fm5un/uRM3HwT8lPnZjnDzYsz1DQRnGcj8Km4poOmFeSR2ubrMK0SeiBQjUGIvK
BJcLqUryvIn9+QvqsewjPiXvc5pWzRhNWTJ7kRF4TburrSwddwwhpnqXCyi01sajDVZt3zGmVw96
o9XWNCmbhycvnqh0wNmafTo+8cjZHp9k5960J/StGGTwkm483ALSNok08VQem8bEAFFt7NyYrSBV
zkbU7aaCmghruEESHbydmfOYafI1eBNgvOkJzNsHMZBeSqXuUZ7QvYiCqi/qBPS1s826ERcb6DeG
LfA9O+F/23lDAbd8VkmY4IYI3o7ULdMJTElIbhgY4WUjCsMy3kTEEyRB6BMgh7NJo/cEbAKKWIom
/UZCTfpSnFDFy5KWPDW82BiAkW84Y++ENlZFVXth32/I41U4nN3mCYVMXAlYZNWB291VJ1zyOpBs
cJmA95E8hC0ewJU1GulFnNbz91I6s3HeGH7MThsXRXkfF02DdsorgvvlhGumPAM/7hjdy1xgDLuw
nMLMzj1yeB+HaawV+4DZnO1nwOVu+wqe0MsuSeIloa7Rk/xYOS6JW37KuhWpJ/uMM7Yq6hE+UzxE
o8HMhIyjwq/DtADQ/GB4wEioewzqsIjl66rPEteObyaFYj30HSsGIdQXMGAq2uTsSttaX1u17Y87
WitY6hR+7LftsUZETwzZOtwpMEIeBEMbAkBm9ltwhkNZsYQecVl5lPZZVh2GNmOeUC2ZNV5MsQv9
2TRQyYR5WTkzMhaXXC0gLNNVX8NHZdjgum1kYLKp8GtvjebqwdnmMeZO95hzx8csMPNkv6FVhnPd
Ff1Tf2pbh3II3irtOWJHrWV8AVyT3wapSbNbUwMbXEx6YAdd02f9z8Z4jvUNEwLa5XnrnJtTE222
IIJQVfirQX2wNdrJXNN0N3bbfCLqam0hivTeJ8y4NOit6y5f2HmqF9MW8TdslvV3Nv6jCJvMXR0E
OFuzXw9sSVn4bEOAfpsHgJ7sukspVP7mmqLi6p1mB6SqAZmKvdK7aU/jhfo0akCdJl/d0wBCxL5c
IHsWRXYeU9Pet4GHJzLILEyzyPgYY5SnkUY9dLaMDLS/T83MBnVfOuIyH7Z8KLZj+bqt4RmQ9Gta
oBY5DU6WbYYSnMYpaIbLG/c0ZMFkwcCFfGCqqyCW/hAmvq/Kfevk/oXOx85HdVZPxp7DLUpPoxxr
m+pQcPBvpdO1RrScBj8LIyCYXgyDsh6dwvzPEZFE/BGN2+QI4SANXV3NJi0WK5Gw2KZMagpIEWbM
wfCpPg2iZlkylApOA6ola5f2KLsOZQzw9PajfRpmedX6Vm0DLvywwMD709xrOc3AzLlnHgZgm9nY
OKXMycg7Z2bGPA7tfpH21ndXu4gPx9OETfF13ZMH5H5OC7XQeoqLwq9kFLQ5w9kkK5eDXmaP2hSf
25NzGuWNhEw+2qcBn3ka9g3AgF/T0bMhlG3TwPQ0GFSnIWGQstUOocvx21xPg8QlbeU52UQWA1Nc
sB+m09BRnAaQbMH9aypaxpK6K+lrDWH7oToNLsEWlC+e4vOdg6QLcN4vQ3IE/rQNPU8D0OE0DMUR
kTwZIBQ+TvB6GAVVlAFwEhBD3zvZaIZGuTQPcQVXA+CSlSAcmTyXZ1xdNiTQI5z9M6L6v5uUf9ib
meXnm5RnHvHjl+XHCvL0F/9XQZrEWvukh9m27bkeyoc/Vymu/IPgW5/QG5O+xjM3wM2/AOHC/AO7
GJ5rikuPlckPJaQhnD/4GyKz//Uf9f7WMuUvJaTnuKSQsE7ZdipUugDu/rpK4RifHEejSFrLyvzU
F25/GBmUPA3mzDr2hytD2bHEdfUjSPuva5s/X4vSmF0eH+tUMv+4VaQXBRrd5mIPFJJURkUqxWT7
8iBywkNGKH6PeQZR3+2S9Z8dzk/xL39d//75yrwm+yeic6Up/vop5SxoZm06sjxuSSB0aSgbfPa/
/njvBAF/vorgA0LHNLekn7++ijUhw2oIytzrbkpvxgoFnuaB/tQ4BmOHRvXjsZ7ZAKGlRgELx/kj
dJh7aH7xbwQdf13b/v9v5N1+rHTGQZAeKfapKx/ZDRNWPF3nv/MM/MeLCqX+xLF3vfcfl+Vz6oGh
E/tJx/WO5+iVsUEBf31R7f940/zwKu++Ol2goZSam0ZHPB93fVRfG1F6JOL4aPG/EKH0wYrssIuK
aNjJe5COUfmaRf0FU6Dzv2dEYijMT4QAHjfg+8VLJfk5/3gLO86itQLqumcK4h4MuyhumrRH8AJ+
9OzXn/z95UXIYhEE4DmmKwmwf4+EcEQfl/aQoWcpLXuP/PR28YG+//pFhHx/r/Ayvi/Y6JIhH/AB
3+3hTdJ9GsbMKxTDOVOhYyzJCmRxXPrQSRJVHZ1pTJIjYd7Oq7B1sAIpVaL5TB8FID70TTlM54Fp
qhmYmAYYN8tEwW9TSGvv86llKBvaEIRv3YL8D1qIhsaxCxJaKCQAFumXtu33l12RzhTnVJAeEzr8
AfcMRTfp0LIQEltnjHihwRW2vC4XLsx5ljcuuXP1ciMT/56x6hWdIf0hsGpC0oEI+BF9ymwddOVP
zk5LhsW+HmrWPhOkMoykxlCcpdv/Hps87YOzpJub7BGPfYP8WbeDQ6h5Wwc7o6mCD4yHlSJ1fIyD
4xiQ6kIKhzsZoU0IZfa1rFYHqIlGW8qMm01iUrCC2GMAwC5mlI3xgbg+j7jUoJ93XVz12XFwnLSL
KkL0+gNBnYkdkWXuHNc2oHbN3L5g+qU8LBp6yaDTJEq8zAl4pJ2Q6XA+Eyk4EgdiEK25+nXOsGqQ
b049N9Yt4lQczyCxBxtYgKoL3o2Vjnt3NI1rsK2yPSJeg6WkvUK+BWY2I+H0g5nIdzB9wS7wF4ab
hpCtuc/nofgiMuGO+66c1uVQpTPVWA7imkTijsEAiaoVCb8qtu7szk5V6HmLvGuRsN4NWvj3HRDY
V5efSB0VtEgPIFSgsmsYqC5ZTzR0EbuYddoJY+m/J7NAQuu66LSBYjJ/gIKc6Kcc4QGoDU+vaJwT
n2zTBPkZGcGNXXzl8elBAbKm9lPqVEMZ9YmdPJWxISGFk9vx1VBxehM7paFCfq9sGRJ4qf6+8eO4
CAd225+coAKsOQoiwfH/yeZ7zgb1mjQF9TWOm/4uKVe09UgG4i6imZpu9dJUH5fC5BSPmzi+ZbQJ
HdivcnnfBx47b1HRfOIVNqbHeRraN9YWKWmQSs81awqjgy3sGcnHtZ1VtiOUpmZBAME2CR2rK24G
cCE5UCk5ANGa0iKa8Avc2zCGmYKIRd+ImFCZyJlYi3Q2BLddbJv9MyuG4LwbSS9mQOl7MQNy0+Xh
Y0IBS5eSds5IJ/N+ScoRXW/WNSpKYSehDFsNNqNkb1e3cFtTVMGFT3y8UXRt6DC3Jdwqt8SbbzmT
eVmDIr82HLl+thuBporbTN7Cq6lgAQ6Dpm/1C/OzFwBeQ7IPjJcha+M8BGrid6kauqt6Nrwvw7qQ
tBpQ8ZshVz+7rVSzPHNLFW9JzM5yp+MtQanRC3Wrb7TZAyNpLlNGYNZDzxlihdAOmipqGVB70Urs
+bVyS4fAeU8ML8sky+tmIDF3l3LHPJTVTH7kmnflN6LsJc69TOTct4t0WPsuAFpQMbe2d+a0WXnp
Wg6ES+mgs4OixI87dHFQk9BqI8DAoYghZr/gSizZbo5jwbapaBPWG0s+RnbS1J8RJPicApY73YHY
dGbUf7L9ZpoG3SEDvTRmV2TNV+R1Fe5VmrdDHxaJTpeDn/prfmCTFTjI6Oh9962n0K1XE71cyLDE
ne/hfqEPT8d66c8SgB0K6ELvygvV05Kypid2nH3abDpHZ2XrdWWxffsQrOXIshQBxWPSOyYjgl6Y
SaTSScBLYxlS7JM669brrWO+W1mM2uwnrQI2Z9XfQnHLmr1rsWwEFkru1x7CNE0+dtQ2OzPhd7ET
6YpZnDm137SMEsgK2MWe0/QRKzTJ3RwkwaPrM8ODMTPwzyuzMr2jR34mx2DnGSzFS2uewBLGq49O
XygdxUvNNErHdjLsZznCoEb2zBOoB/EMk7Tz0OAMI7rsg8x9X+/z1Bxb2O6SUX/OHpz41UI/eF2T
sqJVJMNcwoFI9M6DL9zzIEgKeVY5I5WRWGf3brY1FILGn4W7T0yC0qK1SjcJas2bP5RubRuX7IXd
juzzGpcqvgTjOrO65pn6Mnb2MpmmG2bDhrcHpVLIPaGXTrODUhyY+wInLCMTKw2SCN4i3g7PRMh9
5ebAs/ZsNwrWgZDbi31TZ/bw5OWWqYm4ccRHd2YzewY9eg6YASkuGPqddj4kNrpDopgbpUN+X25N
Pr1FXjKzETWhpUiFsR9rQ5ghME9I81YwZNccq1mAUajxzh2yf89M5kCPFrHQ7Kkn5T4WWe6gBFJ2
RWXKlGsHDTUgUHdOXMCGlk3I+5WUk/7e9LlfAMvMYHKDyq4sXHJVPxyJZHX6i4KUW2e3HTsEpvHZ
NtK8b39M+JwYCG3vZRiqZrkyEqOvOcnw2Gw9sLhqBfTq0En9IT90Knc+n+qd//ap9Km0bj/vUz98
q76t47fiy187Vf7mX51q8Ic0PW/T1GFEw1lIPfpnp+qLLcrKESRB0svKU8rVn52q5f7h+bSvZFI6
3M1i43L9uesw/8Dnz1oiCNjYSY8kK//vNKpiK0T/T6ROaKpLD03wiG1TDVsUre9K73ygv3a12u0O
17uz/+XszJYjVZJ2+0SYEczcApkppeZ5uMGkUol5nnn6f6E+FxLSUVpt67bu3rZ3VyRBEOHh/vn6
zrzlv7eOsznebneu4zobl79wjrwj79M8/XBr/RqHfx93uaB8KrLImTKiR558D76xkF/r8Or3P3/F
6f0+wOoKLqMOyqSCAe4vqPU7b8+Rcxk5F4FzHjrnl393d/v3x7f9ze+jaqva0Xo619TSmW1cz6B1
eM+Vc39VOLdYUziP/MXr39PAGZe//rvbPD28nJ/cn5++3L3f3J28XQ3Ogd9hf9VOf3v6pWD3eXqV
UWsVffkdhfN4f4W5lvN8/3h/8voX5YTzyL+fM2d2bl8vro8vnm+PA+f42rk8vr4+Pj2/vj51zzen
u+vj3fX1fvlfm/1+c/J8c37q7m/27tPNuXtzc3Jx5e7fT27O91feycn7gbf3Yb7yy7Jc3wgLXBLK
Rv34/a/LVPL7X19v/14Gzi2ZBn769d/biN+P6TX/k1S+c737e/uXR7odlzf8wD/5UDqXT6Hz/vJ0
/v729HIVOvuXK2b86fKdGb+6eb9/fyPU5F/3V+/3FYvk8er09Onl7eT9JnSu3g4804d+9rdnWt25
qbyNaeTT3ctAvIGrt/eT14uMYV+v/wbO9Tk/OXdOn/b3L5cv5wdupMvn9NvYy+f46XNrBy1IrIn5
lIyjyniI5OcguYQMimqscwr5/vfPQF8u7L8Nt1yPPw2HMUthSjhQe2fPZ49X+6Oz54vnk8fH3e72
5OwxcDan16eb3f50c319cX2xvVhW2P7q5urkZnO+P/DkK9Ov/30KJAoNU1c1NriP/NKn32JYckTZ
L8ZVHT+Hzrqt8VyKhlO55n6GmiNAa1eZ2QYZwPM8vkSSusn7a61/0DSgc9peml+m5G4Yb4PuFpnc
AXuvZRdaT9T/UpHk0MgUrnapOQTGTdrZp9Nfclr9wY7oL5WOx+nGsgOnnYpdkR5Yhz/ujJ/GXGeY
aCLPZXNgTLanV7p7nOvIeX29fDm9fHm6PH+7kZ37t0Mf9Nd8CC+BfAjXQltQqOdYW0PoJoSgZCIr
ZGNV0HjIOGba/7Mh8Ka2n//8vvrEehM2F39lDCItRV9EBmuSTqlHKgJHlCpKMxrbkMzpw4Czoerm
SKD2UYYPqlP4bexViaV7GEfbf+Jcp/rx++9YP/PHzzAEODtOfs75VVaLTGEk231seWnVzjf6HLSx
O5EZcQxMfO9+H2u933+MhZKRLgGDxa6u1lErW2ZFcdHyZvz3NpWCeKoZJvWl1wbluuzAj/0+3vr4
XsbT8dQm024xzWt4q1l0eafVpulpbaFf2I3ub6A6pQe+jp9mkMSysJB16Brm7l+3kR78WEhmGJp7
O8WeZDUveVsOYOunZPfvz2OgLbEs0nW2sZ4/swup2xWT6aG7MMgoIbgamrl1/3EUHsSiT4Mcnoyr
8jr52OghuDW/U72uqaNdYs0Kpbsy/NdnwQBVtmnWIC2J6be9CumgrPZDaJgj5sfo1GoKgmho7UPg
bGW9x5sMIxQ+awoAaHUWFc/nPd62Uzsj/zZ6Ux3T8p5cw27C87g96jr/ODYbJNDZQ4GYvcLejAbr
I+olG6kytmLsjoQxHJnpuNHH+QUVjkeGeBsja4UkIcBTX/4+79/W0eqnLn//8xGApDDWe35qPgh7
H1bCdsnlk1sIuJ/9h6FU2dBtYkGdssjXoWRco+NBYSg1j4tta6mPqhVKaODr3Pt9pG+f4PJQGq9a
XcpcCG+/jsR9PEvVAqWDDxL+jGyefCqxHx5Yst82FkZhsXI7sK1FYLWausKn2WasyLVEVm9ujDga
tunQK+fGNPdAQkL9+PenWo9HJYn7jsxGxn2EjNAqcO1DVQuxTqextYrR9gB2C7Stog/7ojrkxPht
Ba/HWs1g1Eoy51U9eeK0vtQvuvv8rH6037TzMXLaB7hX99PlfB6+zO/Rpb33N0gJD2yj34KT9U9Y
xYTDCAo4RaDoFffqjXxtXmjnxbuxC/bq1YAm5dLqHOlOvownpzpujtQL9VY7sMeul5G9VA4NxHNI
62SbN/11GUnYestt0w4e9HcJwIg+PqAxqA+cydoPw2i6zH6gLv7NYh3oBKXqo2RGjKyF2bFVYbs7
9eLRGiE9hYj281q4UrIPyztVDLuRMkFn35kZ9l8lzjyopBzTOtHt6hE/5U5HZxyepPVwlGmNl0ln
CrlKISMStSVUzS92OJGkem2HJyGeFtqkXx4LvDlm+U1hVmXpAYdmh5bvjTmAbYneirYkt5pu9To5
ZAP0w3NTBDY0yk7gDa01pL6IMRzEHHGgnXi2X8ck0J6LLN38/tH8MAjBlaaSazMVhPSrVRQLo2sV
ZaKVbcpkKFT9lUlb5wHy/c+DcPBbbDg628LXhTJCKGskrRk8vc0nx0bd6GD+Hv+HR2G+8Pa2WS3y
IhP4slUDBvVNJR48qiHqqU5dl2JVZx3YZZYj8HPYzaKnFdNgi7GImZT1nUAFzi7Cqh+8MUkWHk5q
39gUxs7GaqaaHESqmywujb+/pWXr/zYo6XzmT+Yb0FcT6AcYB2X0K3oYdRd7s65fKrQ6ETZ8kiRT
wECSLzC99vCgFwdOpZ/enaASKZBGEBvLq5BAVzMpz5KcWdXVxGuRw3nTYCgHdrOfRmEvQfnAQ1Kt
X707lf58ea4lnMiywNzGetrtBQf8gXZtsT4ilpe3WLzbJn2vDLQSBGDm3NdFkw1erCkqZQ5KlpgZ
BZf9MFn7BL9TJ0zGbNuAuuIfUTGKGYrmCbDtkdYDOaHYbDpxmt2WA6YGmjjQ3L2yteXM5+cZhkFs
THSM1+lqFgKlG5OO09IT1Jpxx2vr/LU2LPMCswY1d/zEvzYgqB3NQoUglIuguWrGDCM0a8rM0G0p
hr78vvCWM3q18NBS63xMRLcqn+7Xb6rWYqO0BGoxc4AJkU0g6QgUwm2Ks86Bz/fQUMvf/xRphcIe
OvLwnYfrQkNfFu03V7EG4weajt/0B0ZbbjVfH4wUqIm23GY9EDiszi69tIKS8lnn9ZElaPdVRgeh
GUbkBiUsv8yj01mVj8KRK5Asjwcio2+PKmT6u5bMLocnEf1qVtvar61OjmlKplAd0FMF6d+tzT6F
bwrWTxx41m+rnq9KQSwpo9AFC7U+QGWRGmpKSc1D2neRSu1jqVLJ883pmbLxId+/b1sVbeqU21FP
8Z9skKs1LNHHMdaWmXg+hK+NPEn9Wd7N3bGBRdx1Y0Y9x9mQ7uivtra/r9VvO/PHyEtYxPTKqDS+
LqBUsru+buzEMyaKnIpUntZdiVVpGT7XdnmUL76lv4/4bddiRAJ2WunpereN9Qkdqc1Ikt1IvEqj
CUU2E0okqZl5v4+yWi3GcldehFJ8gioBl7XagTNqRTglzNStCLHU08yK0uYaAapUXUzxVEsHorrv
w9F+q3Etk20EbSACvk5jriPatNoaWAuNTH+itE12FPmorHd6qB7YXlYTyKPRdkk6YNHT6JpYb/s9
1w+ftu3Ma9tIXPlx6d9GMxLy3yfwp1HEUi9RDEIdc12o8GeqzmUzZJ5aqyBCRRi/1PR9HTijv80b
K8FaPjObgWT2lK/zFo1VgPkr86aXXWZtM7XJHxR5KtNtV1fNgZf07ZFU4g8TLZKpUYKhGvx1sGqw
I2RCMY80xzZdizJo0LjwD5zK6zuGQeEJiCoNMoJDCezDKjqcZqVLq55hIhJH1rFZamTF8kC1Ixcs
YapdyVOkow3Jq2k2Lsqhzp/mkmYLp9K7Kd4AfCroBIhMM3zOYBu9SjiOxn+tnM4J2jvyYRPmUQuS
Lw7REnjVHPf9Au5tgLVgPnH1+zJYbYP/e5jlJiooqBGIrha2MdlVT88GVFL6gK5ENFrtJp6V2N+0
fle+C44d/d8CX4ZcOpLYGWxZXZqCVkO2koWBup5nnqJb1WaIwcrp0VgcWN8r7JD+MYyBty8NRwjz
kKJ+XQ2JGDo03UHmVeNswdYIg3NgAIkr99W8F4NV3lTgPSlGR8G2Wdx5W6sZHSGqcWdWTXBEP6R4
+H2yvy/QJUgm2tcMZQm6VlnFzGq1KIvpgLFToqco1odtLNXqgSf/cRSy34ILDJT59focRxpOsopR
4lqPbgA6hZdDTHvJvz8Lu8eSxdBIx66ZRVJj0flRa7BvImXGkFzqdkok8v+wVoiwFWX51hTUyauX
GBa6lJZ2Snjdx1vYUIqHZmX6L8/Ck5BhYiBtfWTNUj9VhI+pN/oifS9UecAMEQrAgWFWZ/HHisS0
SOPN2Iil10guDkx4ncswaVNIV+DygCRi1OCJNmx35P6SYzNKDl0ivu/AQnBGkicgrlsuaF9ncI7w
lYw4LD3LgvErklE+0hKQAEirstt/XRKKsQSPBDo8JenSr0MlSC+g6oyhRxqVG5HIq/w0ntOk9H4f
5/sjsRYMsnVE1XQvrg/joZk0xGhkYPMgMR7LgegflmoTKcbG1ltF/fv7cN9fm0KxiyYplSykiqj9
62OlojYaTmuGK3pzX7NL6NtpmOzcKXOoVsB8kyOZV7v712GXs5MjzeReZnCkfR02nvIYuWEqocDJ
q2FjCHrRdqCti4u2qyfdEexZsRdkWX0gu7u6BbBM2aAtVqPK5YYgebU/j7Xo21EOJXbKwT8JCzM7
Tswg3s3jNLlBTh8MxofSOXKs2IMmMhx47u9vdxneYqMkKv9ebbLjNkYMrvjuWPfzcEpvLNmrNkR8
4CUxs39gt/x+AJJJkoVNYEdFTV3ffpGS1GOaSvCjkeT2NBXO4dJUKuIesKtK4rlUrF4cWMHft2gG
VUhncxAuV/vVQWD1mA9qhu+7vm5JG6nDgnqIgQP/voK+zSStgopMtMrZzb625t0F3ajpnTVLrjbM
8q7L4vuUKt+RUrXRgZ3t2/OwTlS2NDKRVLEojn1dqxJsgrqGduLKbUg/70whxhfJcOB5vn2IyygI
ZVmYRK6E/V9HwT+9AikBTYduy/xasbrouSKYeBKRpoUODIAF2KMZt/84i4zKCUeqcakDEiJ9HZWy
o43elya3xB/zfY4cmR4skVwNdR1sfx9q2Uk+3b9pFaXJho8ePT01IDqwvw5lRIqtzWgT3RAC+z23
kbG/MrpUiiYnTlQ5OOMqa2q7Nm6DjL7gfs7HA/H6Dy+Si6og8lpyyt+SLTIu3/3c9bqrqKJ5bKza
PqlaC8+C3x/00DCr9ZKg54xmqdbhYuTD9dBrJVrTtDlk3vztA+C8gyckc05QcPkWqbdzMxZxiD5/
JJp/VzNdPTPCyb4eNVpTf3+ib9sIQ5EtFrq5BF2yvfyUT4maoNPSkA0atb9d+xCS5VR9bgu1vfLp
TjUcyWY/+X3Enx5uydjR2cxLJ//5dcS00WrKiakOP4SoSCoB6zu2nLX3RWVpL7+P9dP7Yi8B0LTc
ton2vo41SV2cFVamu2HclfsukYozRYtS7/dRfnoim2dh7VEM/eAYfJ7DeOrzTOIa7maFnFQbSZOA
xARk3mW0v4F5KIn7/ZWxzoWFfkJoOs1qqwO20kzLt/IKm3Oj3oC667aDFSDqRQeODfo/Fi74thmN
8RQoRktOd/W6kCp3CrJ5zR1mIfzTMQzMbBfJWJQcWInfd0kGgkUKvAF9jrbOl2oZAGg8DjSXcpy2
tXt1ugPfX11rJCyODXBQD2ppW9f/+uoYlDsXfVbQJDjXvi6QjPwBjo+mRsygJg2MgLmh13vhHm30
WSr+Hwvk/9sp932lAHSQ+biXF7jkh78ON2o18g9iUDfujP4kTpTG9fNRXJgZVN7fn+z70mcoNAww
HJfs+PrQEVGZ+Bq0XzcY+mFbKvngtDmGcL+P8uMDfRpl+RWftw8y2WE6tSx9qVqsPvRKe5oqSS+3
FWiyo38fjNOFZyF4Zp9f7b7EHpMC1kaj9dg0UzduaxMzDtM6VWtLbw/M309PZhLtmFwLVAQhq5VB
3zfij44nC1Vf32ptKm9kGppOFRpqDkziDx+0ym7I/Xqp3JGu+zqJsz9hTBAzlDC75iqcVeQ7ViLv
OwDwHpy17J8PS0H6mHiHZLWJhnhVOOnsvlajotFcuNLmbZ/JuJ+bWXFgV/xhAXIR4DuG7ML5vv60
GmGXxYDcHVq+RgNKnIJV7+L46vc18eMoFNNQulBygvX2de7GsMWyxmR7ysxidJImD3dimA954/00
CnEFF3qiXjTSq6uUXHcN7fiR5tJy0eD/YFpzdFxHiXRg0S1v+msgRVqJezYbkkAi9KFo+/Q5wT4J
gnaONTfvun2cq2KrY1ZCVRyFVVPm5AVFdeA1/bDOGRLULPdebXnErxOIhUml0wUHa3Ecko2Exwhd
QNJtlEuHhCo/jcQuywdMGhJB0mok2ibwiyEH7wZ02mTb0dahLbYdpGJnxqnj6d8XxufRVgvD0JQ5
HkaIc7pkFRS7kuh6smkH/A+jwAkiSkO2iUTm6+zJNUjGbgKaLtJY2Y4Uq0/SKm4OhEw/LL9lPRgG
ISGgA3V1gRC0aqZJ66uumU7ppu0HbU9BTBw4gH/YhhjFZiAAwCTGVlG8KgVVK3pGAQo/HWuihJAD
w/DeVwv9LGz6/EAf9Y9PxUWSZnWa40kVfJ273EgM2pOWp5Im8yK2gpBmnvFQD+5Po9CAT+aKYjRx
52qUrlDDEBUy62DEV64Pksbxcys58BX9OArXLOpxy13LXK2DeIzjye9ZB/YgmrNGkpRj7DTDAzP2
wxdEQhjUDDctIqX1ARjWtYmbjVDdVMzxXQAOstvVU5SGdykgG+nAqvtpPXwebbXpsZ/OjZbjqgTC
2HxDMVRuOiOYnKRqEEbRuNYfmMTv10j2cc52Mgy0gXP9/7oglM6si6Liky2tRPJw/TBO8ywLPDse
io2dQKfbVNlY9F4dD62y+f1L/mHr1SBsLy3obL/2ep0kQyNZVczTmvVg+ttZDyBuqkMBzBAHcr05
Ii0i245kllZxYKJ/WjykHeldY1dEYrdaPCyoEPKwgnuYAbtybJVxBlQc/aNwZ4nkF+0stTlygktU
83V6i6Cv8VjDZ6KahORRF+y9xvIPcRp+fJhPoyx//9MRZtGslgBPUumtLro9iRz/KLJy88CU/fQl
EAPSU4WYHInJaqnQEV1LaFmQcks0Q7vy3JgaSt1K/ouqA7Hcv68NdLqUobkoc71anVxRn5p6FTCa
Pqq2a3A150zuBxuTLVz0asO+6Ac5OFAVpLi0BGJfwgE2e5N8Oz1g1N/ZXL7OZct1RJkhFaOfqNrb
UvjVcNSqUXuKclwFNVXq8DZypZGe1LzAV8bIBoQmU2ltMmmOzW1iEzk4ZtFG10GMYajTaPTFdg1W
5m5X6zhSdWqQ3SS436mOAQ0OjKxRq+mWRCmOcrTyhzc+oaLuAJouTqySpmU3sAKs6krD0KkiY+l+
p1R685TBUohcEZQ0AndtoWwDc/YR3dOJ/0fj/3yWlNpsAVsz8TtLeaGhpwVlgvyuM9t+G/rFdJth
8XVch4uWuACBu5dj2fxrS7Y4zjPVb3dJ5cenegQvdMdf24EbNnp8gZI6y92gGtKjGvBjsGkrAK/4
YsKF7TqUCg48zOKU9l3YsmFUSeZ2qk2FNto4Dp5wlOCc0wN4yE4jx+rJZAC124OhsCiU9r1Fyyo8
1IcEn0bcv2K/u6Xkkjx1mKylTsbNP3ECSYjrrijjid4SMhmOrIjoUQeDRa+6gr3VVsxj8xYICa4q
GKjk1rZSdTrOscZ9qKU5vzJnW0ucLJK0214tooexSdvopCsxasDAyuxrp6LH/ygNFraQIkqIn4rf
goCSy0q61Js5fgwEeUS3DQuro6u5sVCioOEEkGABhgWTIMEXbzBv25lt4Jf0HqjDwrIPYKdoczkc
SUpZj44VauoAyTWMniZhhE+qVEnAS5tR0Y+lBUDldYh9/zbI/k9J/zJpU1MXZ7JejbXjy3NwKgVD
m23U2LReYvBqipMEZAzcdiHXuCnwaUj/Wtq+moDMQh450R76eqpfhqnRz3BRNp4rZJzmSQGde4BA
ZVaXidKBVMxsoxcOQIzmOvAlvLgUzcdeTYEKA0cPdy3h0EaOQ6k59Zm16ZtSPdajOSTGJP2OcFRW
SdwFCYO5amKpxw29za+JMqaX9tAXb12Y2g+wY+LRnVEZnARlnT2LUmsekI1JdxHssj9k/UxwUnNh
xa5BNrfamGYvH4eRRo7JiHpt2mDxpaEtVQEeuHnYyxctWEHDbUh93Frt1Ot07NvtZdNHpemSu7IM
nHiKhqJMaKQnKgvoPYQY4ntjIDWQvga/4G0lanDTcwO67Sd7epQszEodvFKxqKPZeiidVLPawQ1N
vJPA9+rZVhMiiLcFOSTYg304P2JsinfKNEvNjvAOF7WeTvucJBxGKu6gafN9lvbVSUC9BtsvtdTe
JrMHfGyK0UyODLuvNrU66r5bk9sAeWX704gvZE3TdGjP3V6mYPtAvXbWt3mvSmf4HRnPUh6P7TE3
p/xE9qMy8giV26vIslJt2/htcJzMVRx76N6s1h1BPiRbCSl7fzwo3Li3czOnZ43Z63/hbY7XoDJn
w7HivgZIwxTAUMnaWvawyk1vpQq4pARu6UIZwOI5wZT12DRCvTPcNo2s51mM1XkGyr4gZZsF9gaB
XqFvs1pk+14dR9MtG2myNxFQaMtTzdGEuQBssHZwgs1jDyxYTp8L93TmTu/1V7JVQw3ibB7vOYQM
c9c1Uw+fTkj5uBWSogNzwdc6345WEl8qQIxlbwAmf9uJHsR4qU4hcOK27s6bOYOw20NPT9wS13rN
xd2oSRyNj164QzkjEByySsggetv6xJTD4C1qdStzTMCMT13TNJezWgZXRZ5LzwqlrvfZiCt2jTHt
qHGLDO/wyU6SjYxv9eRGmp//jSJCLaBwcxpeVDJdWU47T9NNvHBJaQeMgz/lEGXvJUsLdDRhU38k
pgUsM4aGzXO3/b3Sds0+0AF/gKwb41utaowXElxVtFXBw50jdRXv/pjlF1Js6+PGmqbiZaj4qHGe
btRXOyugMnbUdUqMWJP0OVxc5lByY+gZjFSavEgFN7hvMdz7o+L9BJJ4lsZX1PKjvLWZ7zM9Lmyf
qctYtQY9T1v4eULe+GPNnykCCSqyhTVuslOyqL8KY1+6QhQovUzyPJwvVZ9nDOd6zohMFfc5XIsO
HV/UIXQxIKdvx2hEgRDqIyIZeA9I3dIk1PZqnnV/SDa0t8PYsdgMK+9v5CjW/kCp50QYh6HmA01F
9RIY/cTWGOOl7OoiUzia8xSGjtWEOYDqThcuVRr/vpo/QOIwETiHd22bZFeq3AISBESh5l45pmXs
JpAbL2utwQ0TMPzxuODKwzrxU7fDJRAyCZHfgo6BcMDBZrzaIXAZtm8x3gc9GPTyg4iuchLlrrmA
0qWxNp7tD3p6kJSgLcCAl0S8qtQ/iwRWOeYZC3a91yCwI7dNT5MPLntoDsB3pmKomZ0PdjtYzeQu
+SC6260E3R37D0jvcsXOB7ZD6+7TDxZ86fNLHf2DEa+n48gr/WDHD+FU6Y484h7hTUufyxb0aBE6
FjiQHstbAQ3ejnol3GpGCTyC/V2/961Zn44MwB83ikRQvwmksIDJ/UG6lz6o9/7gB6qjLjB8oDs8
RW2FRbGrENk2oBEWgD6ENOuh+cDqt0Fo1x5AXR5A+0DvT1EPdFb7QPLnld3djQunv0GWWHtSwGWM
aWnsEcQuVH+YmspDVUH61/opfqYYW19IDT4A4+IIIIUCxg2VP4wC6PX0BY2n+AdUuYSVANyRRHLq
xWXA/zAcUJQOZImf9BFI9siIZW8uy+Q2KcJR9vpagrqviCGJMVPBzaBrU+W1bEUBcD2pyUDI1Wix
6eCBgNMtoVDTwmfcGUk/sA4bIMXb9MM+gaYE4VteRMCHHQJylTb6o9iJZjr2WCV4PPZFUTzZ5CcX
U8wK5WKMwLa0HdmgmnesF76kXCZBSpnbp50tPslCsTC7jYIFok2Wb5wUUlncI1OdEy8hCVRvmjbh
o8HyShGnpl9E2A9DcoSjOhWF5aDeUU2Ufbn6EPc6DveSNheBV8M5DS4HSx01l4a3dMCQN4dHv+vR
OWjeiBczvrxAXDOTukuT6nvq5w0PnsZyfNI1QZTBvoKIshh4SmA3rvHbFdJGG9rcfByrLLg1k7Ee
XEQKdRJ4OKgYwTFKImm+t3AQNi5aZHrzcZlXc7o383TGgwcj0DmEim8p6YmU4pm76boCquQIGjm5
wvu93wcx/hheoMKi3/fE28pez/SkfdNCAk1sKmoJ+FbG5QBr4SLroJd2bTzths6KaHlBimb7G0mO
5MAL+7KP9lpCB/cTNgilPx4hZ6qAAYO2nOw9evOsOa3FRPDHlqJ1NykxTncy9uGkXaktZ6XsREaq
1Bv+bDXeTgUU4bs5S+muGPTeso8GtgnKSIQ9vjughItvCiDw2Z014DcYk6CWk+DBxI4RNIwZWfJj
nAMWk/lWujTiANW5NvBP6tZxo1U9DjdZ2MpcC5DIO0mZ4SWjcpYKF+dNfMkI1DIsBDkQdMwKOTJ3
dcZefSsqXtxpN2ehsQdqU/e7uGh92Zsq2Px3QiTzfKmF1KIBUadjSQfKQAtvhDVLbob9X8v3886J
o3LItxWuPzL9fm0o3ZtKE6UXyHsptpiA9fGuxsDEl8HpT6q97bugiZ7bEokkfOSBq4twTWB/oatP
QY0vhpZNm6BDBXsLnVrq2D2oAAPc8bXxBkf4UquA0/YSO0JQFI9NJ3An6UkeYMPszzXRnqEvl7Km
ZVtTyzFgYF5fdFyWnURIZZs+MGZBhNGcl3Le8/3Iip5W276ADnbS+uTZ38lBkAJUQfUqLwYuCNZZ
YWRtf11aqa7u2hoKK5FjU/X3FA7NJQQYMJ9/mETbg9E1zc6vL7I5RxjjVBIoczdPQ4z1Wjsq2jc5
sRLCtRY1KFl7PTwvYlpV3LxQ0+Oij/r5WIklHXOEXjTZ5IVSlafbKAyT+NRuwojE1xCb/aWQRxjp
raF1TzhQFtOFWqMXcdS6lrs3+nj1fGPpff8wxgqGJJY5aJWnWXXWOEGKpQBSLJFv1CkyCpd0hRZu
Kjke8l1XhWLxiW9NbhW2ptfydh7rEYruIv8MN+QSq5Kwrpp7890vTOGfw3olxOunWb3DQSeCi0Rk
P227NomC60zBW9lrlXmUTpB+0OWL5ZGcObakxXCIq7hXblteYr6FlpVB7PbjXH4VdqoZR2YVDCog
n7Y1i91cjXTnT40lamfSmzY7S2LLj84+XBs9PRry8Qjsc1efcZT76cWYQNS75YVkykMdKH1And1P
rD+lbCnR1qZNIjoOumRBX6mDKm3boS7ffX1sHoU5z4XjS3VnHhsgvTOclBQ9PuqDIbi27bDJMBJG
IedWsjqkIOeqpHCjMgDw0CG+2KN7VFvXzjpuUhSbJHHZYL8+AR4aubaWFvw5R84HXC87gwAJjlbc
2du2FuVF2hZ8sWMMJ6pyi3HqX8cpye1L2GWN/xqxXYf7mFuldQL9zkoexoSExkkUy1N+GmIprp/3
/OL5XNIUuNkZTC1unnZag7EmnoUspoW0Jx2V8si6b4ZSMyDDAf2tGXNUTeK6OcjuAQ9L5fMcV+Pf
aBx0PT/Kfca5NoN28l06PUS2yWA9702rxj6F4p1uTXddqBbV+xTIahIcRTi7iEtDTrN7st2FuRk7
2b/Uypx7eoTH+qYrY7qTman4PeBTssHkx5a6DYGc1Y4Zth0H4ZRYJ8DIrfbErmWu7ilC8r1PFtjG
EVXvTg29BmTVNrmVbyod5pqDqlt5hy9dAF/zO06Ehon8o/eBxSWsMcfL2KSJg68mnQanMBIfV6Km
CMItfx4NHniD649cb4t5N3djeoeDYDhvMghrmQtJsYEtqbfa6RQHhbop+kJpdg39wgJgZJJ2uwbn
egV9uamEm7pPzPe5jnc9hKpy1xllf1p0wkqd0g67Zw7lbMBnffCbDXZ6FTD6JE5OzDyqI6/jwB02
kQJcQFS9/Ko2Ua4cFfHyfddyBWPPik072qL/m7zIH8xb5BdkEOi79q/bMCVXF+qDUrtxNfV/cMEz
3kYzyFNX6sf5umyzifyaLKozs1ZNVuqs6A9tHXd4++n0nVRjJma3jZToBYBg0WyrqB+xcLbSvDyv
JbmEy7doEwJMrKLpzcQwgU1cjXwD0xIYzS/6nOmniu0Ps2uPHeAwXY77G7Ijldjg1lDfpJY6a9j2
zdHoDpRA7qH3gWnLB7rYvIHejafasjFZMQatVtwpSpoKs5tSfgfCP2mbUVDPd6dBbmcMSQQlSamO
y7+8uBRg2iThxQCRIni24HWSFNBqLA+BP8WPIspAP5pKy6EZ2GX+XDTYJ27LXprwwzZ66WnI51gC
kF0kQhy1OqqMzaQGRB8xF8TObZpcAG0ce8EUj41GdTcvyldTjYvM8yU/3NjdmP1tlAiFQ190j5Bf
O9NF0STxg1WJoDzkunAHvmFIHAt2KOiIXGPl2qMR3cp4LeIt1qKjcJWpfw9zkjvYSCRzCV090N5q
NchDChPZcKH6I/BHg6iYzKWFU69DIrI7wZpWvEl63I3OYJvdrRjoORiTSSWuIPNuHuHjZs+u3mWl
2CvpEOaeDfv2LcemrOCiWkePeUv+iLsOAb8nxfKccwZrU7EJa7t/8q1EVAm3BOIMDRpiYvW0D6eK
eTKrNWZ9ox/EcF5UOHgOG0vL5TeziycMwWogaT5FSWx0Fu95SW17LqRZZsxePUjssmK05Jo6QGAp
bLCDTiKzngYMda0swhQJ2uLbCKvPcHocdhfXq1gqHRuJ+yVBUCmR8PTJ6RMUNn+r6P+oO6/durG0
Td/KjzlngzkAMwMMuaMiLcmyyyeEy5aY82K8+nkoV3dpU2rt3300g64GqmBLi1xc8f3eMNKyXuYh
9jM2+zV2bA2cYCGUMD2muEXbrpmTQr7FQjJ+ljAWNDzDToyvY+rE7SbIl9xDPe0GaUPUAOBwXfdN
dNP3QZxuA5a04Tq2M8wsBbHpg5c2lcp5K62qK86IxOJEeW8rHnEE8xddq+ECWlPT9V7MoscFU3Q1
1oK4F9gLsmQ9hV0wRB680lw9OAZsvku9aTBwiMOy/T5BVANn7BfTWaELLK3JgWrx4YMSMqDEJnXK
i0BZQGMMPbuv5GzKbyQpslNirp34G4MxmzybrZZETC5Eey2qku7Y16aQtjYgf8HCwdnBIz0iVDcW
rvvhfnDKat4GgR00u67VSXaDcFMYm5DI69ZNtJq0FSD1nqWoWHIyu7EpI06upXLjNLkqu3UoGt3F
8IzEqA4OZbGV8OUUG8sRpuaWqR41BykodOeIvZ/x1MUCA+88AqTaEEsS3g0UaO6dPL8AgqqrDb+e
UOo6xiDSLZ0Gr1O9MyZ1I5OR3Wwr1emnJRSiwUiy1vtgY6ezKW97Y4qf874mX20cZy06ZjhJhIR7
xHk/3uPNR+xUv9AdN0OrWTcQvriZmNDpnuw8ILOx4ph4WZEE0+61GckLCVacGDdCU/s70VnaZ6ZH
I7wG8ttV2pQK3q5S1t3gfgOGIeVpD/lDkrelkVThBudbpg+I1+eEiEmVsWDLfwQI8+OtU+IniAEz
pH8sf5Ms28fKyE+PSbHUVOcEFFwpLRxkmyiWpY2dBcC6ICXSfZPkccjmXso/lCAmR0cClYmO8yCy
cR9T+bBdtS+q27EAAbiGECV33BS6CScutXcukxmfoMt84CDucfGVi0MljJzoTFLKOObYrf3ZrhyJ
7a9a7qYzehgR3lHUiHK/4ZZxE1uc+jcWnsvXBiFrP8ga0UMvF3X27NT1/GBQzJzdDqtOAuDrOMMq
tIdeoYz6YvVkRNicdvjZEOFQHKzANmI2NDoZPGlqb8eumzWXNZ9DEWbu6WWDS6mzpWbJcZdS8wUr
5/yVyESCtmC1wd+Iahb7PXCqdBCjhjFsOToNoBXpO9Ev9clv+TDeVk/FvWiensT19+p/Lj/6o6ym
Jg4j8b9P/7P99d/hU7n5Lr6f/MeWBVVMn7qnZroD1M/40V9ct+Vv/nf/8L+eXn7Lw1Q9/a//8QNH
ILH8NkJeitduiQvX5d8bLP6f/KmJf3wv/uv+e15+X//cXyaLZDH9Q4HmCZvgJSJ5kU79ZbKIjBXP
f6q6+qKJsFAJ/B0HoPBHFPVkB2YeuoUXqclfLotcu8hdthf9BARs2JYIAf/ZBf6vSh2992/pf6uK
Ok7gi5pQg55MK+gyVlyERiBa043euldnRd2EVFgoB01im2ZEjQfc+46v+uiv9l9HArxYeL0qIOJ2
hioTiTx0G3MxNFqVfEm/cOp8LvsHy5m0gHoWSLjbKJF9MVM92NiDrl6RNBjuZLDgQ+no4b5F5Fts
FIbvRRL0wh272KAQzl561GJteiJK6Y/cNkJokoqi3zX6lH3TprAlV7DPvgQOkPNWa/P4OJG69n3U
01D2HCcZLwqjAARIdLvdy/Wsbisglz8+ft9V7fnldakKGzq3PwMmy4qzp6hBHgD7i4dIF5hJS2O8
p65obT5uZcUUWCzkFjo/pDMDjQIl9dOqrCPkrNGEmT8UVkykdBYqR4ur6SawBCUDqprlZYer7hmm
0Qv36/RbvhSfVVjh+OK8KXlDYymJjR/zh6aGF6bGnUW8MWClTh3BNQw13YDmpJ4poqvCGn9MZjs+
fPzia6Oclzc3UdnIOAgsyWirerQsk72qq3n+wCar3oQ15lXoLh23MfKb0uKVQ43bQSXZ4S6S509y
1HZHZ2DgySm1h7Q11K1IpWFvZk36R6oDEkiVKu3jRBEXav+sN3gNT4TjXGfN9Jt6MkQHCzcbjrYG
fwYF52pshHOnaRlC2/tE/mKqoVdKF2pqnBka6wm+NAIZjAZwV8CGbTU0eoAXKQ5T6d6M8r0ZP4m8
2jPr92Py+PIpfmuFv45/4G9RPovT5fxlPfp7rf//bR9QP9wH3CdSe36ebADLD/y1AZg6rrgWNFCo
jIBp5mJ5+NcGwB9BE4HGCx2V3C8I2P/aADT1HwhzUP4bMLJt9WVv+Gv954+gyLI5cK3BXw5N7m8t
/6uVw0AUh0QAXJLQO3Ria1VojROtSfRmsxuV9BgZ6b6CqjIgp9I5s6q40Bh3OBBs+nS6Ce30wEq2
56Goy5HgFynXiZXuS0l36+mxn1NPaWuvGB0vSh1ONe0hQGltS9JFRfiRo/3UxTeIse5Ydwc0xF+q
tPncdcUuANuA2nRQGtkrBkgC5W6s5o0wY08iWyFMxJ7I7y8hjkojOcxzSYGH81bARUUytT1YzBVh
rZpzaMyB1D1z8BwYGS4ns4UTljxg6PU1cPq7mViLIZa2qSMuTWOvEUkq8hQAgfPi0PzevHvTsat9
DppQTzRU2+xEXV5UZF0Npq93ybavjTPLsH5KyXnT0vLnr+hNVV0RaVzxCR3Vl9Q/euWMq80LYfnV
Mk8DMIyxHcKNAnwG4v5pA7VFLRnfo2Znh9eEs3m5fY9nfaoEnP7dVH4I1dJzKnIV6/Smii61Mt9h
+L1Jklt04F6zcC8qsr6y6KKVjI3Zf+lgCsnK48jAicqAOlBArMLgJgJDc36XqKcrbh6E+4WupX2S
JqI2KPsnnFs5NG+nqty2lJNI7aX+z1lWSjHfIDQYk/zSuEDYdoaF+iLAftMBC9l6mccwn5Y19lUP
Q46G5Dj0zY7yC0/MFvMjWc4Q3Zeu7AntWsLTXd3iwpEFbkGnZGqwC3i8jze71VL+6zu8eozVUp7j
5mlOId+BCGrXdByXEgH3SqAD49zWvtDHPnrjFdGyrPTeicKRZQE4HB2OG3DiIjb6zBstC+M77Zjs
TniDLmfQ0551oqbCAISebdWHqDKOiRy4GUZoErsUeRmNc2Uu6Jp+AU5/N0s3ZdlvQQlUat8zpdyi
krFL5eZN5tw5hvPC13vbBX8/2mp31jEy6Nuka3ZYiwBfWRQKW6hhpFfU4ZZddU8UG1Xo8O4/+ch/
N7s60DjSOAVVz0cme3BjlFhKq2QbVf0uC87pdd8uHMxrRB7/7PzVElUYMTh8R1PTCKpBZGCYf/v4
Zc61sFo5oq6REfHRwjB9a6yHtjuzNL0/I1AIGLyFhq/l6fBBf81N22KR7ZRbMf3oLEZHaJCN8OPj
93h3OmgoEhwDQ0J9LbYgnMAZ85Z2iEMnNWEPCCvP9x+3gS/UeyMOmwnMJRGNa8pqfrdGiO9QzojL
m5QVDonUtNADSRac5Y1IqRnaAZkLAAT5sIvNy9aQucgDIFra4wgkyJ3+WTXi23jolrwHIhOl8XMP
IcY144Yoh5i/SuoM6tv+IJFDko+fkxQPg6zYURGEGhbdShmuhV26xblsL1c/QzHsZIo+nTPfCOuH
XP+UdH7eqi6kSr5QgPiA6G1qhwbgmk4qzwxP62erf1ZKb26OggCJRMe+aCa9vuD5LWZ3zayR8JSJ
i104B7shT1jCq2Mwjl6En24A7NXMj7WkXGh9coCAdRDDvqoAhtrsRi2e5ItYKf+MG+vZ0PtH05jv
QTLvhLUX6g2RPZ+6zHqmREQpEEaG0myDRL6HKUkVILoUdFwbgb6WXFKInYg7B8KWDLBnbczBb7LQ
lYZvTWrAYND2xmDsAfZIjiNvKbxRAVMYIn4u0pu0Va/S+mfHEWI+WJ9E/YNIz4C9cXmFoTB2AaFA
kwQF83th/gjnb53+pUkdNqfvRpz7wQgYPXUbfXQ26TBDo2g2KJO2wnG2RFPuhja5nglo6sbFsevz
UNc7ymYXpgNnyHbB+KAXJ9fJNOxUUV4tw0WKf9YxChY52Vt6dMfn2djsmR07RT6BRJbG1RSpP+1u
3Ol2cA/LknqqbFHfVNIrHFyvS2KJXZiSN1o/3Fewejur3Y/1fRBlxG1e5mq7qep426mDp8rmJTlW
RIeBypsHmYzoYdkewD0TOJdWiZBWNVzqupC0JMbGn1KebCYM5HSS3OqfI38pzgtCfqeN/adwpK0Z
UsGBVFsL/WiFl3j3AIdHxyT5rmkJhzN5R58XYJG9uNblXyeCzPQSqTtgp+A1IIFLxk5eaduc2oLo
HZi7t60xbDiHOFO7aTn2ie7PpdRE+c5Rb0okqrIvI3afSTtN2uiOivYOW5/NWOUbOFpfqSCw++lg
YsyyNN+U8BuJ8tqpyI8DSpBZoF47UU+xXd0ZZXbTWPr3VE6+xfp8W5jlTTkPd+1gX+UcZUmlUoLw
AocEqnXRXnQ/Ot0hxbN51KSMW/rnvubsElVeWP4ppqdBjzwZ1jLxtwdsmTkITZ7UtGA0BTk1s5dx
x478Lm7Aon8qge5qgv1QUfAM3FB85sId7vXBpB+qvULFgFL6zYhRiZISZT95KFc3CTSTLJqvqiw9
wM26zGsq22p1PYbFt4rf1qnq1i5vScDhCdxEwfE2FLdl2tIPw9aGMY1T4C6WIkzfHjODu0OdHzop
Z0Aau7T6BuXbx056G5n6rhzQDIaVJ0Rybdv3g1puAxnBumzt+zGgPq1uW6lxl8Mk6lMzzD41uXEc
Bkgxk3ZMw3EbN8WOAC3PkINHTW8OZmJuyAzYzRgeFRE1x3ir1+MVsbD4z5HxWpKAU+UV1DyGZU5E
rjW70pQf5sUHLyMwhzdMbXEPILHv1W/kGW6T4t6A+s3HqYabtix8uDnHqMi/2Y30KRbNxdgGKC0p
U4S4wEpXkql6dUKK+vwtAeiACugaLNdiagDSySQM7kVV7hQaUqpqp+fDUQ+yXdPqBy3ojmPsMIX7
nd450IJDNy2drS37HDQ3Wg0J2iTBS6KYlyeHUNrA6ryCKbbFe3IfpEt+dfgFl7C9lIqrXH2WR2j0
sh85FLT6iKoi2TshrPTwk6X2N1r9zVDDu6Ybj31/XdntBtr9FoaPO6kFfnJEThfHYvGdz9K9xnI3
JOMNdN/HJii8BDfbxuxvFSu/ntP00Bmw+Y14q0rZMW7vm7A/fLwLKivFDfdgbFr4B20IYkNceU+3
dIkCTkTUVbMz4vIigVyBZsk1KESWNgQvNdvlBVdCNaHgrbvwvTcoZ7a6HV2mvXyNZy/1hd6Xosd0
sM482pvtefVkq+3ZwlY240DWUPeHjNsEt3IwuWoyu0b7CPNq57T5TojfVPK/6Y/VSVyDJNFMKAV2
0ph6jv4oumSvw279uNtfYNeT0+7ycgqSH7Q+1FOV5eVfXXEiq0UdDgNqZ+JtaHbmwZA4bXfC72TC
qiRrQ2lgqwzD7XIASCLq8Cr0oLm7pF70NeRTEAtK3rbXT6lndZcqpCuDqstyR48GAyeAmRqU/lmv
NS6NsFSMiQRAa1PLP43IYNaYx8F8FHcifhDwF0eUFGmruDik9geNK2GPMCRoPAMjKblMt4r+tQq2
ms7pJGxhR+gQRWCSR6Rjm9MNUKivW/PO1p7iNPRJnPKXOWcq/SP8lK/QmDdo3v0MHgVG8ddBX+yc
cHiMTGVrO8OntlK/DfnkWdG9GcLOhNCzy6f5vpVk+G7doZiCx2kwv2bUdmauJrLa7CVKVBAu3MpK
nqECo/LAYg6PaFGmm5bw2ZiNREuY0NE5i7K1OduvAfL3l3u5Yr36ciyBQUNk5jIsb2TWxKi516Xd
AuPYs33V08fzY3fRtSWchPvAOXMyfoMfIen/BUYhOUVZvZycX7Xe1vZoQOFpdhBY27jbVcfoJqbA
RxzcryH6W/jiQ5nzz4fg4n8Pgtw/lTffoRasf9VJUer/jSrUUkH591Wo+zIrc1KYj232vfjZvi5D
LT/4C4WEA/kPtJngFBBVXmOQimH8Ax8NDY0jdyVgYlbbf0ZSG1SnLGzX+QmUGS/xW/8qQQFPLqs0
f4RzI+jCbwV9LYWuVzdtLF4AQcEzDY6Z2OXiBnw6htRM6IutaezD4aoPqEyLgwlldCM7GWRPua62
Obx1OBZFum0QUC/yg9IvxiL5SrH36VX3+b+WvNcFqpeV7u+V8NfT2LhmsQZSlUMDefo0Vh6OQicc
xYd+bH0N9BIeZG6M2YNWZsHTgLcONtlJfm3oIxmgRIGHn/JJqD/NLtCGTRukieEG2O9+biotR3sx
DrBLkikrGirkcY07z5hEJSTHYjgzF1/kkutHx0OQKWmq2pImfvroGrRVM1Wn2M9k4cibEmL1Q9OX
devFaHF9e4oqG6i2co4FNf27cTLK0NNC8lrTXr2B5qZ+7it7fEBTOBsu37B5ygDo9tJoBp8mKNjP
KqmePww9mj9PkMXukSrdyVEvPX78DU5hg1+fYImeAy3HTAa7i9P3UCJowVAeYt9Uh+RohzqaH8NQ
dh+3cnqpf2kFQ2z0B1BWLf5ZgRPYUdhxLcbYz+E7b3pdGTwKgPVlk5yN3lgOLasP41DI1TGPp9yK
vPz0hfo0dirb5IWkuHvOelICBLeHVlLYCR3j8++/F3XOpR5I4Vhdm1YSm2lodqPHfo9J5mVIsrNn
6GXpjxo7xMdNvfOhHHVBhaksLd6gq7lCnTcmKrdJ/KSI4t2wCPVmokE3/0EruNNQ78aFFAfc096b
ckOOR8Iz/SzMkx1/oyEcFE7z77bCYgb0QjmOwCtzrWRXFXRt46wkPgsUTGRIR7vATtQz77KqmS6j
DoaMBeTGr8Ewey3LF6Mex0WUMhTg3GwKNY8OEmV2N+aaaYU5HVirqmtNNgrCsZxcDdOmM2Yrp0fs
X4+A6S63hcU9GjjrtD8To0gss0cANkTqM9TSZg9FhxpLFBLTMMewfHp4lQK68pkZ93YawC+jlzG/
UilraasZp6S5oQeqzYeU5cdxxJ4K1vfnWfTflUA+56r6XmMAaRa1VU4mEB1O37JUMsKIRZz4+VR9
kWuH4IRo2hmK9CRTCvc+HjzvdSnbJ0g4ZTyNWvxpY0RpRVOrV4kvYFttm14YW6LMJLe2q2ijjU59
NetohrKcUPCPW35BBU/XFmMpFWKqxHL5Erp5cgLro86GHt1mvj1+S9v+Gq72dgAMsRP5SHXvISFn
Vg3xgCyCjWPJ23y+jyYcqhVOthNKzBRku/v58UO9XVohJKCC52jBrYKq82l3mH0dqUY5R76D497j
VHYYJATBRPBC0Ow/buqFQXH6/qbFFmFhIoATCUSA07YCjTzqsouSZXtLN8U04i6K2n83OFAAyZa1
DtYoJX/IA/nCWp63t9D32h251Odc99+OgSXebBnfnLcY5Kvdd1D0xg76JPEj0NRDVWmwaIQ8brN8
yV2WC50r7RxTTm2iM6Pv7VCnZYOVBbsGvHfXKz46QeolI6NvjJwJdR4wEEqFfutA6r9FvSef6/Nl
XV/1OZdE9jIyWlnP1g2GdlkEAvmsDwNX+TnYmXlXOpJ9BZ0+oT44aIbkYvlQwN6c6vwoZfGOSgDu
Fb//7Tmj4qCisv3r7A+n376aoP/oIk98q1KcS01wozM5xbhV16qsYmlxBIQU98loxUCU5rgdNWJX
ixSw9uMneXG4O+0R2FoL00szlhXVWFWLukohLnDKhR/Hgu0jKitEIOQ6l90WZQPypkTKs86DKRpe
wu3cmgSW1y78uxJkAxVP69W51PtgRND9yyDHE6boUKu7ZYjLyQGnXBMX1VaLYfOLwL5qRKH+UQLZ
w9kKHdtF1Cu+Wr0+3uVJZ3cet7Liqkb4e2eNSnOXZ2Yg3AF5KmplZOTPFUJt88zneDsMOTfL7Cj8
j8kvr75G7IhQz6O09UupV7024wjaKlAJImOmVlnH2v3Hnb7M7FWf4wANt10FJuIgt+rzQGY5NnGI
8Gu9Tg+znDm7KcjObVpv1zIOHqxhWCnKFqS71VqmdFU9CVnhrTrl2YwWOKQW9TaVs/jMIFpVQ5eN
eTnjYIpCbofGyXe1lGGbY+OVDVzBGf6Axn1vjn9OSu+G3Bcw+N0khfoVmMtTguyg2H8IadjqjB8j
VXbUx3aRWXwy5HqPmOZna0dwns/5Mb3bF2BzVA1JjeJ8fjrfEG1GJm4QwjfznFoAmKLL3AbCdeZ4
89sfdyEIIoZZNnAcQU+b4oMk7But8FM0c9tsLFBolc3vHy1tzSZkidO/BrhvrPZte8IvvK3izs+D
iKS6Ery4Ks6uDm93BlrBpR8uz7JemqtjsuDA4Ahr6iCAmI6b5NRecK9VLrADmy8TMwy386zlHqYM
5/akd6YIWfPAqEQ7sSO9BK6+gmdMq8bQddI6vylwvBgMWcDewL7t42/1zrAwWPNgsWIKg8xnNUXy
QmkMZ2waHzfayXPqRNpI9II7ooY6MyxWXIyXOQKRcoGcuAtoDMXTcaHlrd1riOz8pJwkzymCkJKj
kPczI3ObKlWD1Fo4V6oejR4JcgjDYpVohLDW7rO6TLZmb42f1UFoZ+z13+kDk1PYS+4kpD5nNZKm
LDapHBSCEyC2ApoyS6THZVhTYUp1pruVd9riqrLktrPzYR+8WmhFpYeZ3BjMjTIJH6WpSakEhTrc
qbQZ9lGJ3gfjE+Iv9B7hEoTeYco9pCYGUhFqHQkcnFa0u8kuvpA2QKmudsq82H48KN4ZehwNsLJe
sB2iUlcdkqNtqxAiMLUsI3AJZauOxhh3Z7p9BX++jIeTZlbjwbIqNQek6HwFm56dgf7oVo8k0FBj
iBAZqeIYDpbiV4Yj3Voyhjl6OEj7pE2p+inh6FlzZJ1585eNZ7UxOZT3CVkAQVoW9dMxWogpCibF
GPwKnflVkiPI0prKQq0V9MMPU4kN6vpz0aIAw3XbRF9ZND6YUyV7bS8EahVbLlVvwNk8PixK7h6T
Bx1GFFI8CkW12bW7CI+LwTWKjMo9CEzlmyUHsjMHyxcbv/WbcKw0CSy2uGKsiQ92MY94hTudH9da
u02jJkG6qinQ9BBPWDl+S7mZPCUW4FaADeVFIC6GlPom5jjJ4gU8FVm4myklb5qKvFVtUoGlskwF
5VX7n0NBJQU3Ufg1LeW02DCe0TLqvq334a6ME/WqwCj8OCSDs7exaNkMUdseJRWRHFYoeLvCLdl9
PGrfTi2WSwIlSBYlO1hd3xor2eq4nsuDL0ut5EWwmb+YZlNCc9N+zyd0GbkEi9CnZDtxdeN0cTpK
6rHrdXO2Bl9qJm0ftdlTjdrj8PH7vJ2FNGKBPb3831rPQkmrRRMVYvTB8IZNKUWWB3Z4zpH57ckP
JA0WKesRaDB48emrTIKdkzPD6Edm8tWypZ1ZTReipDamynp/ZlC+94kWAQH3PYytUUecNhYMupHm
ZTBySmoyF2n1tMtTtHCVVJ9Lr1wF+v36Ruw2IKpLa2ylp23BI02CyUgnvwmNynNCOz7WBIvsVKr+
m76Q6gtnStvvSmyqwuPzmZf2YMOmMtqypcA/5I5AutRoDsBKmKt7YaXDc0J0QnOmU975zqjUcQfm
BsqPr29CQwvNV2YT9rUJNw25cyLPbNDzfTya3lltwRq4bmtLmBbjdnmMV+eJOlclK1foj7oxBckE
w+J5oaQ65DFkceKH1STRFxSuJmYHldNfalnV3gqjKP6s084MPKS58nWF6OwcevfOCAT4s5UF04JO
v0YijTBEUBlXsz/MsfLdTkzLlQBkbguraTecHs+hS+/ADhhevmpwNeQjO0yCFh9wH0hcPk6zk+0R
IsRelpnhxQQxwkUPURwkqzXueOtqJ7JM2xFAYp5Zsd778lRtUQMtCiPwrtNPgvk5EdL5OPul0YmD
pUzarou7c/37Dm7J+zIBCBXkvs+9/7QZ7KrwjRuMGZjJ1vY9sDNueXp4maaNfZCiXt+q1iDvG7TA
F4khVQ9Bo5zzY1/28tPdiGcglowkAipFALWnzyBVjV1MaTf7EzPWdSjSXhO6x70Yo5oDhaJpsaCb
trzHj6bppTNHjfc6GiMOlFek5THTliH4auwr4OoigX7j4+31FROocmemunbu7LC8w/odX7ey6meM
/RCyDNgg5OaUXUMpc5SdoraYOjqKELezbgKjZEHWkXOitYrfh40KxlDl5n4WNkwQDYztIRR4ZLmT
bKg9fMVGbADqnXInFWrzw457SHVWhnnX1SzNqukqsp1cFXWJk2RdReE5P+e3q+iLPokwWwMhFAjJ
ahWFyjUWiiFpfmOn9Q7XNWm/GEP4kY7tE5KvanI2joxS0NVGtfzktJX8ZUpLmRjv2g5SWDLGvLdi
Bw+NFEn9ThaDdJ9KvfL48fK2/sIwH2wLCgS6O8JSkQWcfuE4Rio5J2XrB4pkcDzUZqS97e8lvCxy
DhIm8MtdTLspmlurlWMw81TD+KbztSa56+vBRhc9EWV35pawXhFphisfZSAC9livnVUzObx7u26a
wUcdZV2FXDDdCr32ZykurKME+/D+TOctp9rXIxfCKqeYJbOKwtMSPnrae1WmEFzfZrKPdaf1Q6RZ
Gri1YoUSfNW+D70ssWpYRpx4e4/foQq8VTR4g2itwp+tllIOaNqwwTqtj+IvVt21Ct52hYP3hNIq
mTsbi1Ij5zSTe5aIzFslj9GUV7WJbJufxndUk7BBNYuu/bNplPC67SrIUoMkJZDrDLnDigkOu2cW
AbhZrDQt/kBYiOhYxcWCgqeaLvaYjdH7eYf15CYacItySdGBbi7gqZQbDEGq61iymxSvzrH68XEX
voQVnXYhZXACKxEEYQ3N/e60C7tOkdOiaDvfiZUodrm6zgdnsOUbvcaqS5M+G+k8/TGTmnvEaKp2
ZSJtyg11iaT0cj1xLuRyrn4WGJ/EbjpDx9vkSUygeJOW0pept5QWOy1LvogWStEVxufzMQ6UCIKj
0MWfUWRXmHFCdj7wefky+eBEvtyYzUOU4WfhhZltet3cpLKbdKLSrrsEYbEb4Gh4kXcCLQYCBRmE
EWtzBjXmV/W203r9setClHVhm0j7PDVCG1uPrKi3ZqIO19Fca3AP8ZR7hK4H279sQC08IHZ8FVpc
5yt3sDvjExU/rHQM0rEvJkNgbKQGwbxFul3AlXMmvHJ0YTXzpTTg6492Txef1bQAaum7trO9sIGt
d2mjybmWwrn/hK3XbLlZKH9jhHW41kQdXjlFFsiyNyGehLdkRQNRRVpadntDxbONoRaWx0Lty4c4
TWtk8gNWJl7uVOm4zcPCwNpEr/Z5kU/RgeIT1iNNETSPqs6dAglLRNRYPmtfA1PBeoHFubHPIIjr
BYzjHxQuB2SO+wvEt9UC1k55rHaV2vkyLrNb7MpQ+1OF/M0TB60AY1GIRQ+PamMdt15luaFi68ih
WLdTYqLH+eg0c31mu31z4vjVjMkLLWRA54U28mq/DUqRd4HUTRC12uqAt9u8TaUaGmkUq/ugtXwF
cjifHpMcu21ml2je9sztadlsV/NxYSEupUrqKkCRp/MxqGslC3uuvzMOHvClqy8IUGQvYeXdYKvV
7U2z/PbxGvCmnre8NqsAB3kOshzsVm2Worc0fL9734q7FkM9W8mZifQB+L3kOM8FdmDPTmgyOxJr
Nm8aU5u2UlAFX9oSdxOItzdqADXe7bSu307K1AjXHkIC2QT+EmcEGAuI86aDqDixaHEjg01x2kFt
0UNE7/TeH/texoekive5MjheCqriYZCIF0XlCK5D1rnQ3fUt8KWbgOOXLZui35qw2IWArWNg9n7m
sJOMEvalUtViY5KfxdveeUmAPdSYpAJYgAurg18rtLQfSzCBxing77VO34+eHc+97lpaUf8Rh1KO
s+5UR88C971zeVjvvCmzbGFaEcTCqrfaFLR+aksZWo7fRnJ9DCc1/mQU+NFqqDrOnBneWT8I6FGA
3Ck+EIi1AtPKIAzaSSiT76hp5LETDW4RpPGZ9ePNLZJvRzMvzEVuUAzz01Ej6kawlIYzOggxHu1I
1S+JjSOrDSuri1GNKCjgVbgNBLFEhTFZcJYkHIE77J/yQlU8mDbnzt3vPRO3RwbSstpwsVu9ekbA
q1KmPJPdU9WwyujZlgA06iQuD2klnhOQKww+ceFrpO1EaMN3hN3imOPUuYswE9h+vAy8s/IwuIkm
Wb4ES/SqiwqdLz5oBY9DbcWVx6K7xRtz2IKbUfLTynEzd5O8+bjRl9+6ms7LUZFDMBg7cR3L+Hi1
5JpGllRaNXHFgddDpFb3lJrTiCVh2u6HWQqODdXIa13SZbdJMkjAgPEIaYT9iQsTbsNFoVByT+sr
PTEmF925uIQdJO2abraOfWqKH5MTD0ctwkZyRDu0UXtFv+hl/RE/vGgbcbrcOGql4MJSSpCIKdn3
84A2pChysMSG6S1bOJqIdFtjSE4u6qRd63FfXH3cEe/MeCpPS8GGzjDeXFjyGttnPsrsh6RjbVVQ
j43d41PhYMC9iXK8VVO1Dg+ppJ37BOtTO1ODEGDKCGRM2hS+VmtNLXIjTLtg9itRD9cKPEg8TwLO
WDgDEmPdlPuP3/SdGc9ZE4QXjwpG/su0ePXFrQiXQRVXez8MpX4jtwGxFrY2eB+38s4S5oAhUxJW
IYvhWnI6rnBC0ONZ7WmFmCyGr21AUVlySRPZPtPUG2Bm6UHCXl+4rmRKvfz5qzcqZo2TeRspfpCx
lyInieCca2E9XITj2H8xnIhFBrc1FD/hqORenRlWvZNSXa69rGwQonz87u/1MPArRRCKIdRBVnOq
LyOUJ9ij+83MmjrMPSfcWj1Xgntzx4YWS52PUwoQGF4SaxioxI9Li60C41sckLYjX6HalrOhX8st
0KOrkd74BcAU0RkeE4sQsNKjP/DPr0Mv6GrqCXD52o1pR+0NkX0Iwyys8BxP13EUPrP+v+0RHpXY
5uUmDPV4fapKege8ajLALuSJ+pxomOBohc4MhLczCeQbgh2s9CUZdn0W5gZvY+Bbqr5lsox0mJXc
lGR9XsaqiI56lqL2+fhDv9sgEOyyS0MAWU8ldrxwntpZ9c3AjjbY2bZIaRBlYVxmeH2QBWem7hu6
wPLJqVz/q8HVyOLuTy50p6l+oU1uaMXJBqfAi1i3rpIqjnfKUNqHLtdiHJ7qnPuqSQgH2OweOAbX
g66s70A7ik04GMoFyPYfY2on25rqwLEwZ2k3Gme+yNtVgOdF2GovPG8CPteHRdVsNSyqVF9puWc3
tqTvBoGqZawQw/0H3+JVU9rpgkPalz2PgPK+gx//BnBh3svZjPnAMEU71IjymVd7b0gzu7HQoMSP
Ac/q1aYWk7BIz1W/0szyKCSJq+DYTWcmzttDwcvM5guQGiWba7FFUE0liWgqI8yoTY+IFMsnsirh
34rCy9WGuD4pd7583JVv90IivphCJAFxDH2TNFPISu/kdqr5YtZMD6e0Z7ky/i95Z9Yjt5Km579i
9JV9wQH3ZeDxBZlb7ZlVKqlKN4RKKpEM7vvy6/2wegwomelKa3xhDNwNdPfBaZ1IkhFffMu72F9a
DvgXZdZcYHA5/fAjTEw+X/jcebLQiTKdGUIINPH4G2qmOnLMhLYfjCLaEbXHFYPe6V5PUVlwRrW9
sN65t2sTlThPc5t52f0zQnJe9CE1Jqn2kxrb+QpvgP4qTxl16nLQriPLaA6fP+OZI8GWoaZApcek
zlz0zNDg5GbQkmkfjSWuEWalrzPGK25g2v2FevrMFmUQCOwYhBELLvuBPrKkfWRU0x49QnmbhdYd
YNbiQj145nlA9uJHiHLZjC1efLMMJXR7tnfZt21S7sjTwtWkMgvx8yr4DyzlIJ02420ZB34g8v64
5x0nVSqpkKa91NjqA+qg7VcrUtPbRsTB338l0O1wuy2VBMZaPlXcJzjGqJm8T/v63g/97qWo9W85
ZgT7z7fDmZ6HQ+bC5rMQC4N9s0iURiRWCyMy5b1ZyNO27p3qoIUp4vG+j7uEbISbwC4VFzPYbmM0
VXZd97F09fmPOPMN+Q2Wij8xGQv0oONzlylNO6bc4HsEo4tNhDArfFShbTW6p38fNknXZmszDQtG
2VzcYMhPNKYJXHbfkQ3eAN0V9Okq+UIEO8EMcVHO4zHKQoehO4nY8RPhdW6n3ZxwjJZd/EQnvfAG
DQVNA6Xm61pOwhu5CfprFV8Hr+1FjSCzkDFmCdQHzKCVXT8W2SaLAZR8/qZPuEYfP4xIrpEYw85a
5sV2JeyxllN5PzotTF+rD2+NXnS7qOY2ho21BW0VXSdJ+k0NsuzWGpFlKAbaulkhjG/SCNS74R4F
AAKwu+wNdACyqlo1WUyz6MKVem5b8LFQK9ToTDEFO36J2Dsjoo83+N5qbAiPRZs+dpaOvqrhX+L/
nLly5lEjrTewM0zdF0upSLuYiREo+6SBP20wSrgbqiS7b0xRe/CelJmAJXMlqM2vz7/IuYfkCkBI
x0DjWDMXeQNFSR2KblJgZyBKFEbT9xoViF0ilG79+Upn6hRKTP5Fu18FMi4vjpntNxOuCbW6n+zi
Pqexv1WCtHkzuyF7SrTEdJMqqaGxJ8p3ZcjVZ6NOxp1mRReuhTO3HoGNUldWkRwBcHn8WYcwivKp
6tR9oFZIME36fdbbiK3TK1lNgtmUHyhPnz/6R7w8bjOQgMFXAI4CdsuU59/0R+gurE6KB9/Q9qj0
VjNJIkxu9QF+lMs0MonRWo+vUTGGrGbnMNMQLakMCxmBJMMHxhzjfVYavxkXVuFKZUaydkbZ+WY6
kvkmSW0kbUIrQA/Kjgp6Nq0VZ7+F6IfeS+26iD2UgrDDqSRkqNe2JWHDZZeO+qK06Xg/GkO/ncZG
Mu90ow6vrXIWOGGbl8gFpOmNH/cAODXE3hsaz0ZRr6Lcx7mukPruBl5Rx/RpqkeIZHKYpKtRCabC
hXLCZHoIFRMZaiZhd4o1KiFDDXgLrsiRJvRMAzdfLxn9WYmVrbI1LBN/KinLfsL0MhErJ796qMkP
EMMvC/T9cf/JvbKx82+a1MvqChcBGwe9sOi+FVOUIg+liV++UeXFVdMGRuOGQ+UUbhoUs56SkyMT
4vuo/H/+Zc9tahA5KIXNnRPsuxaRdmKuBHC31vbAXx6sqVBusVebnqdsaH/ro9xfN7APVxYjvNdM
9qUB3HpR3ytTnuw+/yVnsh3KH2Bc3NezUfzidPV6LEmq32v7rs+CK8aCUAgtO9j+9SrzEVbhrlJ8
q+ri/sqsWvWF5Gv7pIzsjS13Yq2HwdtfLjLrayogbmS0Xk36ssenRW1wsMi1xtw3+LOswzxEAhyq
yYWr+CTysYqFJcDMgVNhkSwy0bEVBe02xdp3jv/b4uq7jwtL2ZUtTYDPn+ckujOa4uDP7GLSbJLF
4+fpe1ATDUbV+9wSGmroxWMsj1g9DCpuNJkw4P2Gw8pGj/zvF55BdxQURF6opYvkNGG6qsS4V+zH
KlQwykGg0KqK3kvKlOR+Sn9hy2y7wlDi58+f+J+1/1HEA2M+Q1bg/KkzvGAR8Upgnaj2R/HBri2K
Uro44abG5+yuraVoWgltkhj3KlV3x2RP7IzaKNZFNAHoTSGK6oGMsKGJCdmDjkTQzzQX1tcIMeqH
DhlT3XP8Os+/0E2JECuKx8zfKEFv1huSnnyNQ12KD4UfljVyeSryDHU95NelqaqlaxX4+6yIrtZD
rFhN6zqtmZceMlDAxSscJnfVVAQFghvTADHSCSKkIJPoYEpOd0hSzp83YkW3p8Hg3KOOk/wQEO+I
27WDqkmCbdk+lsz4mwg/eAxIZ7+b1dROSNrU6rti0dk0xp7uRNM7NyEaRPUdQVQo21opx2+N0Qf4
FwNdCDZ1bcySgKIe0LU3tF9pFci/c6i75i1igMiXzIBNBzHXCL5ySDF3NRoRaqowRev3OE2uJAIT
0T/w4d1ojSGmnRTHPfYUjv7UGBPq+EGUmLuyx+QrRJ3Jmtatg3enlQI5cOvQGMNV1Wjtry6EXONF
fYcMXKdq3QaNs6xeM4uKdoqUqAEKlS3NE7tkCm9lHVKAOUor+Nl9b7Uk/pbOerV8GxhTH08lrunm
6Xvk+8U33S5rFFz80EC7qQvrl0avsXR0SLf2djuJje4UwVWJb94rPiWa7HZFq92HBhQV7O8SZPgH
AOfBhYNzGhvYvXQdGAjxjekDHJ9YiPaZibZ6dOAjRCslqvOViMp0iw57fOkGmaPZ8UmBqwljkLCq
E/CWNFxZKvXMbO34ABgjIjo4wQ/ofaNXSlKxq50+2ph+Z1zh4WPMRofqToNHP2HGdmPVZnShxjxp
QcBgpjyh3cI4Fu72/GL+SFRazMXslvbHQTO7HoM81Amx+NRWYuh1V8ZW51L9N0fZ46cHIiVDaKQr
CuN4OWoUSk9NZtX5Ie9oIWmWNG1FDEM8ziEuTp093sgxUv1yg/CNJPnPEU5Kj6nZiPfPI9bJ9anS
ldCp3/kW3OUnsso2jgh2JtSDFfi47OIKdmOq6XjhY59ZZValIE2YadfMIY5fbxB2VWnWob6PaKiS
8xjmCmxUfGH3nl2FC41WKUKB6pKbW+C0SuI36vsqZWIPwiZ0g8G315+/sdNbzSSpJRUA+PTx9Y6f
xQjxi5OrWN9PNfyKkKnhmI1iiycJdNwOT59SpcVd+Kbzl2xuYJdsTJPeDtNCqNWLWy0bwyjto5rH
U53KMwGc/giGUt84vTNe42ffw4llqoNNk3Qh+/noBBzvVpraM1ycvq5KprU4HrWKq1papsbeT8ev
Y9yYX6zWFKtOM8JrZZbSysvxipASrkw9d+4HRVw5ZrJtpPDt85d/ek75ITRnZn1WQBPLd2AWppk4
rWHsa79rH4yJatktukrdiRTai1fAnXj+fMU5SVk+Os3JmRVIqwYszOJzO4Eo0kgz9kD4J89uo/Q2
sobgKh2T/iGv7BtRJFB/RYh1BKXH54ufptl8c0pjmLczVBGU3/HqXRpaQxqREsKAKPZyFhX4bWEB
0RUYRLrTmAYULfW3UK8x/uW3lQfgNckaeaxLrbFzh+vPX7LYApThUmTHkrHPDPIGJrEwVntdXH3+
wB9R//h1ozZjzi6LzjxZWaI9BuD3PUaF5r6SUwlYmEjiF80U6Q+DO+DRKMCVeo1sJ4HXFI32QoKg
4EvTxPiNRNjcYtcR+vgzB0gZJ5u2r1EfNAGVvpAhAGnD8sVs3BKYaYFHXx3vyEeNFlaj6UAwwGPx
BXC7KsGxittdoih9jStNL/0cKpKYz5/0zKclLWb2C0+QpQFTHn/aMh/IrSrb3I8D425snqUrp66c
e3ZyuwHUq7r9iImfrnY/g7x5Hot68mpsJf8WPsqM4YM4MndXZejsiy1Wq3nf9Xlp7oGxVYcsc945
zP3OClP7pseb7cJVMO+T5QcGWM6QgdEgoCft+LFzR4gx7HpzX6YF9AnZqm9jqelwpmbyf+EVn4Zq
OONAn5HAYCoLbfx4LWPGUBOtrL1eSsYbYHUK9TE8KJHqPKg5GqCB1Egv2ijVXzoch+6wNrxphCP9
gmJFiqymgbEOVLydVrKa+nsH3/eVnGhx5GVKN16AIpx7MSpYjJk7SrhZ5kNWIkdFa4/mvreCCbxi
gFgieEIIdfUl0ee5CFl8A0LKXGF+4H+Whyw2i96MCs3axz2eboHjKFus8eybslHCtVqibpSIrr+Q
Yp35GHAXSDawioRbsux4Z7j/TcIKg4MRltEOUAkrB6mJMpvUohmaMQuRRbpmcJ1diqLzzXj8vLSC
yewYEBPGgbsc74Pa9GPiqBke+jo8qMiYrnE/Kq8p44pVVKq6O0z95Maj7xyQon3VUFe4sBVP7635
F6C4x71NA05f7nq9MVQ5N8JDl8w0b3jzXlFFLT60SrppgfVeeNln1yO1BmNCeGGicfzEsZxawZjY
4UEw8t9qdp3ugjLVva6y0QeaGMR/ftROd9QMoIGRZHInG0DDj9cLwfcmFNvRQbYEOgephBKJuCoG
J3NHgJVuEqLj/vmSp/hJyhR6mdCQZ7QJNL7jNVsQyLXUKtFBRVL4CUGKvHbLEEPZu2CUMNr1s6T4
AvEQCG6sNvjmBV2Oe2dY4tPiZkEgmPapXd+7mo6acDOZ2nsa9oG8Msc6fRBalV0CDpy53fjJpC9A
/IhMzEKOf7Kt4OVZaYU4hKMlrbIoDDZBnKov+KBLWzmTglXR2MquUCp+re0XV7FWWoDlNemJOtle
ozmm7Uw7tneR0lrrsUV/RPGL9mDVWXTdaOO4hvW8RysxdoDba/W1Vdv1zgSfeQ2uSEFYAK1GjNL+
Tp8bnhDfAq4MCoFMaskUF5FW9RWriqVYHDTtDeR6405hamFzOESbKTQubLYzm5txCGhddORIgz82
xh/FmhqYHU2BSBzojjRrTR4avFqdN1TDx+2Yhs+f77N56y6CB6uB00Unbi6JF9ssoWmO8aMdHYCl
2ViZ5uI2l8PUC+K6vnBqT3Ms3iLvz2FCxiWwbKqGEaQnNarEIcBTGchcZ26HSFZWnz/Q2df3xyqL
tlzTt1D41VocWuFEO+5orKknxdplCQDMsMje/gPL0fufc1gMUJbHVB76zrI7WRys0dCfyraYvG4c
cSQOJee67cNLDeEzoYimuWlpSDHQrV1OdpLeGDB7gsSbEnDXcDIb7LRNDEFUskMD0X2EjP1LzKdz
m2SeF4Nh/yDOLeK7RSKO67UvDhVkwRu7Ul4QojDXFo6k/4HNz8AABaRZhQb+zXEIoQOVdbjY0mDE
UpH2W/pdLZU3O2muIkV9+fzTndmPzGwo19XZawrk4PFaYd21hpIQ1Y1Z2hixPnNdpGN3YT8ulIA/
ggeeI/S+qKdJENTlhsz82g9lnUBuCMgWYO6bbxkkF9ntY2KVC3bCuJJJyfBZNOllYj+JYYjfhQUY
L3TDAUDp8jsOo3tAjn3uWf5UG2u7F9MGgfCJOinr4+HC9XPmFEHA4IxCHp81NRehfMAkd/IlGr1d
BXg/jfR2M6mh5KpYnW5GCJQX1jv3LWAKQfdgXImFz5xe/RH0QmR+qtKOYyKsiYj+rLGE0JXY/PUX
BxMOg3uGAJGKzk/9xyqxz2cqsdQ6oEakMwojFxsptP5+D9vzyHeWKqFNY8yn6Y9VzHRU9LzV04Mj
i/o6knKOqOnE61ye0L6u7ItafGdiwrwYaQLsdfbP4uWlQzVC4giyQ68wT4msYk66BjwAukHe2qAD
tlWY94d00J2dniOUJhLH+FEgw76i7DfgOdGmrcdk2IhOU26r1i7v9cl3tp+//TNRxCY5nmdZNGAh
9B2/l7610yAwx+wgkja+seXJuRmrMls1TXpp+57ZTnxlOn6MnOg+LgEZDd7NYmpYKq2EtaoyFP5r
swh2nz/QhyDM4vKE/QiOgNj/kSAcP5EI/ZnpFucHWUayP1Q049pne71MZfdxmqdVgh33dYfe8Jpc
J98U4K3vEAWlz2EY5aaYGmtjScV7VeTRBrhTtq58PgMeVNGV2SWvqjAaxBWL6WcA983TpSm8UJed
e1MgDZhxIvpG2rEoHowW44QUkNhhmuoM89txWtVMIC4c7xMpEV7RLCZDuTrza8BvHb+pAF4e2Dyn
OGSNHrMdRRdtUbZHX00C2pmsWq2I3sIYAu+qVBvt6zQGheX2uu7/YMKgHLpBHZ59NSiessk03/xs
rOuNA03/kBuq/xOem5rRNGzhvlWiUfAYtv1LBfe5VzW3tede8odK4fEzTE6plVEeFwdNzxNMCBps
m6c6dV4/31XnlmG+N2sZw1yk8DheRmkyLUx8J6JYqwpXbxPq+ii8VDXO/5Tl1p0pYTSi6JlBeTpe
RcMvmK+ViYOJSRISLcVwJQyt8zTh1Ftn6n+PmbVp/aZ61oYsuQDWOGWpzDi0j74fel/I/C6ueSUu
ZQEJLjtUWmfB2lSGr1qIaBWUHnMr8JiL3ULDhsSQ8/CuR+lzXZidvYUmKjwzrIx1pmv5BRHYMxc1
sQlVMB2SEqgdZ3HntZjchqFGk9HShuBHVXMWXA181euISXjqSqXKWFUe7QAVOD26EWWl7XQNCpvL
IZL9dcT/6y2xFMqcIRIwQJpy+I1DCZRRkfkywzh8cS7NHj40Co8/JKhwOh0MoYErol5y/CGFnw4J
fE5KvFqvHrUyNJ+TYG4MBowSEE1CvzFf2SoOKjjSWeUV6M1ii/pzJHl9BDnHKw2/jTdl1upvuS8r
dw0Pt1Gzgc0XD1IHhsZsBQw8X8KRrAY1HrrCbFUw9aMa7ztJh0BjFVL9itE6fw9ynt1jBNHh74vx
x4M9RqO9KrSyL9YKTOR41TgC3+A2DIxVFpoD9JvAbld+Te4HvryQzI1WjirUCruOAq+tEN9YTXJp
9W4IoOhKCtpQviYS1lv6HmqKm7adHUyl0qHOVlOFOUyAmpw+It9FKec1wrpH2AcqSg+OYjIm8yfm
3mbp+rpUfWkbtY09VQ77H3Jl6bEHGBOvlqKOs5++3+WvTTKZOIUodrZrbARJEPT3cY8YGOkmBGS8
wd1pGCTsfPoYuZCatStPIXgjiOtbQEPKNDMOTWyUKn3bYPwVQxEqvdGpmXIKlIRMBO5CsDFtXdu/
R71gcPp5QHFOIsp81Ohuz2K9Jr2pxcbWJN2IRG5MB7OMQfkQD5BfLPNCxjAQQ3M4v5NlemM7OdlW
cpJefhaGnGw6NUMODzCHEt8wwRsKt84r7V0dBv+L0eGMzYREBF6FGwmnY2wwmY66RP1edJPfeFDd
+huY7nLmJXyCx6itJmMN31F9jewmTF3sSOFm61qFIOCoDDfq0EwDA+qqZOlE1WZbOPkHmiPT11xO
ODiz4bu28hM52SvISzEaasY4WbeYM/hejhFTsY5xvXnDGKhTV7lqN+qq58Rj2+CMPdyJxKY6w1Nd
ex2irL5qAFHULtKW6bg1RDd2bqXr9B2GpFErrBqQfLLqEahVrnWOsbHbolNcCSpDA1V89hqzwkxe
Z/mYroQqnMTTStQPysAIf/lFkEdgGoMw8dJEMcNrCHgSWb3Qwt/y1ATf0MoUTwoW7vQlKxNb9II2
v6drs0sg4xZn3acTEDIguyMMNC2dbmJoytma209/RSbWJ1i2QfDDLwNo7z2kJLfqoUHh1tQbkidJ
pX8XcrPn90ETqz2Ow4bcbe0RaNhmqvL86fM9NqeYR1GI8d0MCiF6zAAceZlGpKYuWWNTk1knvWcU
BTbdanXw6yjf6CgebPxp/CnnhXJhanhma1sQvpgyM0yZxZiPox8izGUlzL46mCHWJbkhFyslB+33
+dOdWwWKON0fLmaKk8XTWYgECbRwmB/4nXbNBmIOWUyXUGenq+BGMIM1gfTQSFjmSPWUcjrktMP6
yxi9SFN/JrlWrD5/lJMkfNZVoo6noWiDDl2yA/wG/ZdAbdtDjqzQimIABiNzgk1cVumFamu+eY73
BN1SIEp8Hfr+9M+Ov02v1EVKXjYcMtRzPY7jtIZzaN9YY2JBlgEY/vmjnaLO6QT/ueCiDhJaDqan
HYbDpA/K2oE95zlj0HharKL0wEW0xZXS+moY3IhFKCqXlnp+ofg7834NBC8odAAdOAj8HD+0jo9X
XdnOcHC07HfuGPFdNk4KF7BsX9iUpyM2HlelaCYXZb9Qrh8vZVYiLo1KGg6DquRbKTW7mwqO3rrS
+/EGF1DbK4NePGa5X+0CfrQHdqtdSaVx6Zec2bgzrxu115nBAOru+IeEjiKNEaKmh86fqKhFrOzm
BumFnXtulRlrh4sro3F1iR/MOjF2RpcNB3mSgutYUl+YSlsXyqEzn4+XCa6PcSE9gmXyjeBUZE90
EA+OOSRbc8rTxG0wdsW/Q7YfP9+v59biVFA74qdOz2uxVRB/ay2k38bDzC2cfbK0hzQIf4YU4hfw
OKededomJjNCrBugXIHtOP5CZuynUhjoyqEHrkqJJFuZvNHJYDK3c5w2WkW9KJAhHVISx3SWyHuW
JUW6jeoBM1vBG1PdyTLyfcn107tj6+PIQFYqZjlOcPyNn2pr8G7m2+T7xkMScYV51dD/HqY8/kns
brHe66XpClIrF5w1THp0N/k4DF44FHNMWcQc9A1oxNq09LgQ5nf+R+9FH/JOC0ZzPLQBZj5SaAbY
GMJg9AvrCcXy/E6uCvNCG+Dcd2QA+0+MEZ2+xfaXuraTxlgaD87YjSurg6bKoN9c+3Z3iXp4es3S
2wWZA7udogmozPHjMUw0BhLJ8VAnoMxRjpLJNwLkK6WJ/4mO+Gsi55lLzpReAs+dieYWKBnmzbDK
4CktojkDpckI22Q6GOToyFMwbqtMVPPiHNeqcfhbieb5mgLJz5adUSlgyI6fFNfYqrOsUT44kEkg
RJXPWqo1V0MP1fnzY3gmjgJGmxk1ZBKUUtridm9xRJ2KJDEOE3iFZ99hci4cbDa9soRA5HYosl7l
EiN/PJET9ECcyRnUVVDEAGbK2vr6+c85DXO09anLuaNBK/AOjh9cL4OOoGB1hzjPYsirleM5vfrX
sAgEqWfaLU2ZuclgLQJCpjpRWaqlcaj0MN70XcUzq+BdlAZ/vrhrlAvF9Zmnsin0jTm5QXpuOZO3
1SApMXrUDwwPx11uy1+TBAW0z1/d6Radu0vAp+DhM0L4qIP+OPxtUVdyLmrzkFVGdh1Dvdi1gRZu
LXyBthYyIA9/ux45If1WMNjzh1pqJft1mUyjPpoHOv+Klyo2UFu5F14XJM6uKbGQ+3y909MP1QT8
EF1qdLj57+OtMUQBurldaB2sFgUsETMR7u1GuioV9Q2dwGFVt060DZP8/fN1T/ldxBw+HwA59EN1
YK3HC5thg2ZFxYvFT6n/reuldQikpFobrfTMG64fC0bSq6i21btw9OkgahS7zBz1NTz88V4JjcRz
hPZWk3AhEhdmBxtx2o3fWLoLGzW7EJBP20v8XjC3CCgQsJjbLsJkHWMINbSadSgTKVubcFM8q63F
q58j+SX3DBccv49WWF0598YY2yurDqK10hQSnLNKxcsWEMzn79A+QWlosI4JEshwcAj05aAVdBLm
svrsaUvj6+CUpUShN7RACJSi6X/kg68frJLq1JvoydsbEaAq40WRouRouVU9xqqxlT8k6mTCxcFO
+Q03oVa9tvG72WUicLahEKC9bL+KRncoIrxox6Aup9VoOM1hLA2MocyMOs6VDVFh82kY6VcknKcb
08yqFKG10AEQX4ILmOdV09oKRbwTjtOlrxbqLeUssIC/a2KZyZqeQP7NaaFvd1UYP9L6TX9ZQaQ3
O1nqs+ey0h2xzopIffQny9qQtac/5DIPK7yV/SFdmTzMOxNpeXJRgZleVS3GealuRu1Dmgab0qKt
/HWvlMoVoAfxKyoUIXPZQGH17FSvSjTJzOKmbivxuyRXQ0NaDaZvZa6aD6Js03iVT7F2n6ooyW0t
C8cSVJeHLnBbdNQGr/KLMNkmfdZ5SYgFb9yX9PEADA3NWsU1+lYK/BCIUqFj31oLM1YuJCon/VeK
VlJZdgOQIfoz2vGRQimxLa2kiR5D1ahwkraNOy21mpdal1Dx0LrmurIkbZ2XjEqmXBkudGDPLv/R
FmI6wjxscZsjeGMhpSFHj+aoPoeAbdlSselZfWTO142yC8Gje3ofpCunbi6ZIpxkachnkryAMwaT
jszt4uHNCIeRllnzI3OB6m7ILXx1sK28FrReNoYvgjtIwdKFE3jyyAZ5K7cqx49BNqXZ8RuXEs4m
Z0p9TKsw+GLavOII16h1UCUyzsexvykwk3KzuMh/QdgsL1wWH2nEUWrK+pQvGvO5mSO/LO+bSlV6
foH+iMQ/eKyhtQ1pLVSjfxjsUblXREhD0UciS8NCOGiBuXTGq1brdg19sOwQK6/y+qYLUswxuyzT
7yunR8snSye5XxWkLegHolRP58rxs00vghooaRQOrpL1bbA2BlMXKz3XnauYbJ8kcULZfKUoWQEb
gLYrLrk4WYfgbEsE2AOrqeoLX+DkfubVEwT5DyyeKGoWiTJNlKqvSDoekdkzwCs5wEzgIqAjI8MN
oUN2oWI8uS/nds1H04bxHApr8+/5Ix8IJHSecTLSHmuzog4H8TpLt/fNl1LOv8SVrL6WeW+8YmZX
/21bal4ZKbl5zsmFuZxvJFZQwTMZtUcDeauVWmMTnfj978+vlNPElVUA3iG9yrukt7t4n6mTDr1a
lNpjNAb5tew0/VdJ6+GNBsgIJlNie3liaLcK3/Y719yL3ejRFdrDl/KukwJo/h1AlSgvyUyY7x2/
56TQWxEFrfbYTarykuldtHEKxkhhIwVfP3/mkzxysdQiBSLRSnVdNNpjauP5OBRS6pGvXML7nYYK
alfyYppWqKICSTh+oMhSZIR2WvMxHDVlE8tRegVkWtuP2cS0ImvKbaBqUGcLv3vIs6LZfP6Qp40s
8C90UxlfAxY/xf5Fes99b/r6Y6EP9lrY6TYKReLqTXkDlPO1y+T7euqucr166KxL9j3nthWaYUzp
YTWbTGUX77jrLUlustB4nKZhumtjRTsglRredXEzrdAg6G/ipMjuY01Ov+O7/Zzl0axOWom/TuMA
Vc3YR5ANwFAY5R9/htpprcmC7fIoV2T1rmL1feOiyNE8VPw9zHtQE3TLbCg0z65163cftLuGGAux
sK9Hb2qKSME22BFvF77P/Ab+DOX63HeD8cNdogJTWoK+6jgAfgys6KC2Y7AdZOPWDkZtZ+m5lmNN
ko7X6LPWeyMGelGKVFprUpz9qAMtunQclkdvtiqe+0fcKjrp5RJcBC4xCk2aqoesUMtwVY9SEa/V
kJTaics48zKSeWI/OhjTrVNIIZTutKxGL9Cd5sXmz/qrAdHtEeRTq2irSbOTecTS69G6mtDkcWW9
NkkOKNdDDxuN7Na3kt5y0UeXdhVmHj9LYOi39Of7CmpgVL/a3KKt22h90bsoUXdvejvp3xy5iG7L
nBjlakiQOF6eQQXz0mpuJ4kgHr7a2tgAahXpDZZvxoqJVaa6pG2FuqooLKRtbhbTQA8zyQRNDwaK
rgJ55K8FyObyhjxhFixk79HFPd50ctBkSl+U8VOgx5V6NUxANtwmDJD6izq7Vl3CffzexWryBVuW
mmbWFDdPatNqOxLv5C1ShA4kN8LHxk2FE4SebOIe4ip4nFy6AJbRkN+KnQOzahjPwF2WNQVKUHmd
Cn5rO9AZBfOQNF7XlcpWy6LHNBoiT5PSaa01ilgztkzWflA5t+MsZcicv1spfRx79AYvaWycFGBY
ZzBlAMMwkxO4Bxe5FlKqEdAeSX2S8G5AEnvHKGCtmN+xG0Ck2tzM6h65+SNVxL0x8QrzbqcPlziY
y+ufHwEkH89M5FKgHSy/JJmSJDlMVJ56JuTekGNp2JF2X6c1Jp15XZlPsT0MrhorF5rIJ2gXMlva
gc5MrOJqJowe76GmbQzfMlPraVL3UXJXKw85wz9ba1e6L61kWqo6oqtCPJqNg2fWyxhjq64XXmDc
pdZVWdlrPVNcR/0mMrGV02r9Eb/+yoL8/8xf/KF4z56a6v29uftR/CcwGZ8lcf73JuNe/jOv/8t/
vXl/T6Is+G/nzMbnf8A/zcYd81/AU9BncYCQgcKfh379e9382z/4OzaAKepjmt2A8/m6/8tsXFH+
hQEofwY8AFjGmQmKvE0T/ts/JEX9F2Y8/AFkghiW0Dj6x//47z+Hfw3e8/0/7xZ82o/++k977w9/
sD+uIBDAKh4hs0I2MEZgf4sThna6SAYKyy1ocdfobkSwi6obFKTS9KqpViaS6eivZDSFdbyi5N3Q
7EztBukjd8w0iATXGXd54mF6hxxQEaFPupMxFjWvKxufgrVJ60b36mJV1k+d2GrSVvJ3VbzOLM8o
b1N0HxV7FZobS1xX2ZXW3/rmVR+u/dYzkpXZbNPhpkCUPd/4qACNX9IKZMRdeGN9rb+kv4Yfxu/h
B1gD/X5MD5F4HfWr1L+ENjePL+mTN7TIjlElQYQ/1NWtLa3r7+O79S3/Xn5XTc/4Jr93oWu9KcXK
esu/59/b9wybwdid3gb450+UJf6mHd/HCBQBx9bN25WR73px04qfZgxkt9yK6a7WmHVtRnTyYjRv
dkb7mki/RzoFaR+6g9j344V6ZunOuXykjx7THwWNhQuN5gd89N56KaqDnexk+8aQngt1r5vu/fRb
Otgv7W36Zfoav2prKXHjV5SHys5DXN4pPTn1YAIWjz3KxMgCVXAvXI0/+Meh+ve9+ufevPgzFwnk
/6OfqV/YIMtR7X+CDXIpKiwNbf//iwpnvjnCKdzI85CXBH7R97JlRFLM1NS2g9obq6Qo0KSfs03f
IJpNl8j0l1ZbBOn/y9WWacccHpBFRPSGPgsU8qWnZKVPeUDxrW9bz9yOHr6JnliJFYfec9aEeG/i
34YXreBlrYKVcSE8kXGehtw/f8Ay40qTeCr8NNS3+rZfo+SG2UkLJs+tExQwXONl9JpbQGcNTL0v
9o/hl4/7xfNMeSALK12pAV3lxtfFE9wI9HyDaQslSXuLrpGl1/zVPOx8Tt+DQ8OwxfSC3IufpXvN
cpub6FmG6GbR23fJzXeJ/O9/oRfuYLlYxvQCmAv0Jtdax7lLZzmu16JxG98zvwS3ze8wXUnP0p34
n+x9x5bjSJblr/TpPfNAi0UvxsygqOl0vcFxCYDQACG/fq4xuio9EFGOyarIysypCIYrCsDEs6ff
u1ddhCw3Ii+DffAwPhU9a9C7fdux9ipQqJ/QtU+adXWrJbRIyFqviHYv3tavrRPvhrtuFbD0qiRa
QqIrlHIj2iGo5Fq2e5iFJR0TmgOk8kS70B4fEGwLGXpKRu8hXn0vXrKX4qVC3UPA/8sF0bavwlaG
2OXwBxgwlYsbuKqRcpfEDnIxK3SFUUhjkOxRWkWsNkiHekQ48I5nx0fpZ0LREDAkyYwXb36bJ/z9
5zb/Fbd5jptMkYt/NDeZxAi+MDPeVRCt9SS4UTlv/aDrlG0vGkiFUZxCCt46SUEjgTIiZ70GlBD6
P9GFrMwZjHO3nAiHH3HLqbPtyzRRHwZHGzLyELX+epqxKsUlUsUUB45Figguvb5DmtyWNjPxptkb
TdThf/pG0veEHhBGYJTAOQUkiskqRlIeSkZdKk7rAzRdNnKAb+gAdkJ6gStFfW/XRR+4ullrVEa7
P3sBHw+ptFglVTUYFm8zyKRsSL1BDotlCJAGqiDDFx0Jw9LWBnDealsWiJNqBljyyY8z5sfXvaQk
6GB1/q1FzZcN+jidyQZldQx8kuikOKZMUxp2ROjpCKtpJCXa1Bg0aWmQsSRiEGYtuncR4R5+l77c
Q3D4LYEXSO832VOSEh3plnRO6H73mH4c32RfgzQR0Ice4xug2Xtov4byuYQA5ep0rHbGveYarnRf
wDYwdt1zu+mdahPNhLbmtnzat+YvvuXqRL79u7ecU9zE9Idu9/cDNs0bzMM0E6QF1LzyqUSTD5TK
PNUNCTdzJUJzpDX1v/8epDU310kk5p+e67S38uWY8/7sEtLN+L8J16rbMDmNaOno3N8LdLcDRjV5
eLg5Hme8EpfNmW7ex/tM2ElgZFpr8vsMy+Dq7CHJjAhL3wncs/dceJWHWixLo1CQvZr0xFk4MvVJ
QaDbrYttRp6elsxaONZSw5MICW8LcqcQjWRkC2QhYs4q9RLP7flswFP+UvVGBMB5xcnh1b4C//NR
k3Mw7XCPbioxLXMqeNVIM3SNORTLclcJFAiIOsprbnTvc8fC3FgucbMPOkHwO45ljmAu8vbDWP5Z
gvmu3P5AMNM25moYwBWZgmBaG62ctWX96EHI5A6wJgq0wprryTW7xpOgW3cqawHxNsU5s/4l7Zm5
S65Rtq5KTA5ZGDHIO2QonHVycuWImvJ13MJ5SEuGcqYE5tJc0sDciblsxIeF/sNPzOyOTbz//+qO
TdvXTVnXNFW21hqzjSNQSJbS3BFgFlPfVRQmvss0jAHVyBb/MpVM2OXvTiWzizDhqz9iEb7nQES+
KXqb8aIn85sCDBmFDmOHFDGHscecPBZ252we0QOW3dsnRt4Ci9SsZsbugR5qSybu8bhFpJoMzF0N
9N5l7s2JuJ+zSKTufo9f/zqoKYJ40pwNdOTFoAQHYVoGQUO1g0p6O7zWnGYgLQtb/FUv81W9xEG+
1zaI3B7yd4CaUa2gC3fA0T/bMrld2K+lKz+orKGm69PSjQkaGNz4ME4OvnW4RRH0XrOGJfwlroea
M2owzdMYkHBcg0XOmegUX9aZOHuE/ex+FdpvaI9iodMbK6y3aqUACO16D9fUwoLu/JZvfKbsz+Rt
QR0vdnSrxQJqhFoPZxLj8jE1Xg32lkDaWbQiS7TGs8NniOrnwKntCFdFkoAT0Ze9uiHpeo+8Tku1
PBMSSqcFxqGxhFi1fSaC11IdTyt4B+rIaeT46+wOCEOWxtQrfcvdZaIjeHen9/Oyse9a2i8xn5eY
vmhs/dCxu61B7uDeonf7q5Q6Cm6XkdxDk0oIY+cOL6FjOFGXS8sgeLu8TLjvTbCBu0qW2+PhgHxL
glw3olmr2uKPezRJJqvXfoem7nZDK1ZbZ7Zq6OutBNafEvQ0Zif6quJz6KFsVSxbp6S171cN2SQe
0moZBATr6P1mdfIqVlrwDu3C9Spb84sVrLJDr1u29yU6zpMiJx0dlqf1yWuQkkkR+SHN8kSBlrSX
4D48rYelvOO35SP0qY+v25jIeMTkdfugOv7OIE/ue0Nub4VDhE6yRCCkXKPPINa4sGom3FsPsXe2
NNJaufdQs4Z1bFx2tr7BMi9oT7yAOAMZiJtRt8P8Zk7CJDj+hS1+OAgTLb5okGeHEjTFUUltJZgp
JrCxvdyJyG4D3EE7W3cW2+sOqmCXD7VniUsM0R5si7IZrW+OU0xrl/4tnGJufSaCvjqX5RlF3nx9
OFH5G33XWRt0hyQlfRTZyEyS0uXTsKaW7OAMZESwg/16uTweZpZnnmlN1PyfTOsn0/rPZFoT3fH3
PJRz/GHigP09+Sca331Hq0FYC3A9vM3kN/nqC+XsjyE6lUA2VaxigsPlY221dms3VmON9oif6W1v
9zZiT5S/NixLSEmg5uF3HpHiryEp0M6fMk+0RdtYjkyiIlNtyQppasVWZJ3Ywmpd/ap1W3dBNQaF
hpn4GUGjVg+I+EgN1Ss7u21YTzWybpjVWuqytZ4CZjLD4pIUDUy8zlocB0hRpFjZHZ4taMoQp4HN
Do0hgVYDbro9kZDcPMn0qcDz3MSH0uC8pdTY55COV7Gzv1LYGYpRS65yupYaEq/NbfkiOyNdQ9Jm
ZL1f3z1ocAqExE2gPtzmxCTjRWpDTL+ubtG6i8CfoRNogANVyaEhr3w93vmAju8Q33i9w+tcqXh9
fU3oaUmRK2YHduKkUF4VMtiNXVh8WZBeeFOywdbslBUOVwpQVsMS53O5jf2c2euJKh8ZfZgFVQ7P
P3avweo11MAX33kZopzv5KplPMLJt1FZdlbhZZ7hFF7PBku20VfekuBEKaCFRxZQj+zACu0T/srg
X0+tkMXYcJnpdojt58+VDtAU4cw42ZFV0wSv4912TiNrdFMnxqu9G29g8wL0RdilOVQawR6hgqJv
ynq4B9Yq/is70amszq690RoYNH3fkohk9xZS3aFNF9DBMBk8RIwqsnxMAw0Q7cGC9sZ0aNyl1dB0
VVryTnNEW4AjKPFau2BAvYAGroLsDexMbp+p5BaUZsinsUKXlNeCN27lQ74uPWl9dmhoBQyZn/RE
RgxHXGZuRAjUc6t0Mju17M47b89bwRZYtsSVNgeGqiEaLgHHRdEkHyTMVc8zE2gCRRKKIY1uW/yd
WDnrccUW0WQkP1MFdHy2zliKFfxOUEAlJ7cMS8OXjglBaeeHB44BV1+b68h2TdoS7XrYNTaJvMCj
aCTjhHPkM8sqJg6rn6ziL8sqUC/1OauYGrt+oyziyACraO0ajKK2NKcFw+9t/9D/r2DwcZYk8Aj+
inrvO5w/iEywBpxA3xHogCyJjJ3s1FnQlxYGK4jW8iKZ5vc1zIGGjVbKItCzjkOY0MRZsmxz3nSe
dt+DnhXiww87Locd0g4YTkVgZTYSqbl9gdM7UAT/cUllJ5CtdB9enWmyNL2zc3Zw+GzZQfaVB0Rf
D0F9alxODrid9TlLReOCmXWa2EJVe0LBZVcpjgyXAD/RDYUlv+koF4+Npb6MdssKiMXRVu8TbwRX
UsAhZcb5JH9oVCQabZyEIY8XHFOxElY7JzvEugX4PQCnDCyfIZ0cPwMrd4JlZCV27ZSO+Mx5bwzO
moG/nljuhEf+uRTZKfy90SGC8EVKHSs3+Bx4r/jMryC6J7vE50OGvbFS6rMFFrxdpQ5/15d31m/8
HTkeoc2/B8vEjpbAe3LwE3eMrJLWTopxR9iXxAY2Nr7HGFlspVZhY0yYYwYpgH76GAHn+j4LMY/U
wdcmdfh8uOciWJ7Y6OZ8PDb/iXFiJjnexe98+dpxOcE/B2a7bd0ULJezXR0KhA6HQkT3sZdCZ1gD
4Qz6Q0LMg7qsveTqdKXc5x7YN2TreVtfi8uO9Tb6nTnNRcnpYdlzZQaJSkxkjZNhFxQa0hhSrrEg
McC/0WrcyS88Omfn7WiBu1MuXSTsV+ByeuyxBwJOiW8V9EwrKjA0oLpSqYiAQsxCa7GP7NgGfL3F
0MIZysmCLSDeuegqIRAq27cGN3ECiLTBHliK1842PAlfFCycL5uL6tDhfgr0HoEQQAno1cBEujbs
4l2FYuHTcIM+ZGwg6h6x3WXAjjmyfhzABNLMMa5OTsQg5n3INZ9CKRlwtiyAFFEVK4mQjAkvUE4X
G91RqemUXr2u17pz3JQQlRXE2KaDDJUw8IrG7F60VUy6xgLVVgGy5+cLbdqQ/BTbMg2QCLVyV6bX
kVs+QwMLgyFj+MxtXMRzIXIbHBCMllVWw3K4tgpLP6B2Afc2LQLR1xKiw2sw0hvXh5yHXubCFe7V
nrys16Ij3Ssv2kvNhpcAlFmzeG2sW9eDXZ3TkRvaRKJQv1KygiuHbUb73m6txQZbC80zcGQn2i+W
vZNY9B1dtOj7e0IPrwin0+PN9ulEbm468gqtz8eG0cY93WhbtuLankhGcsVdLDW55ncp8UuOe5lQ
D9FVETd8fb013YrBDcI4mZVW55r7ADtsYKVK6NMDSItvqcoMvL2y4W9yOjdf5dgYzgv5avnYmhJ0
MBAU1xJQB1sj8Qruvc6Wl6G7xE5ydTzH8neUExOi5SAhn54olGWQA5CQwVxHq4SeSXUn93RHxMLJ
S+1+AddQ5mBadCsxlQ5YmDUNXe7eI5bpWLKV7oLde27FUCJ80H6GB/LaMAXOqGU8a2ILdaZZIS6z
mHFZqJf0l2lc7INFMnXpKAVwGdu+Rpzk4q0rLelik/ADyzVUfigQQbnYJ/09tz34gc63ED524AKz
1Qb83bVqiwxo12sRDLbZBisdf589wZIjErgK5WdXoxuupqrrwn4WSXMDLsay3UVTBVfjfAwaq53Z
8bJxgFwCXhwfhpvGqY7oqrmpHSDE4TnODcGJV4BcdDlnPoED55BVnNdB84VvM+ZZgnjAzDDRPW/X
H6SjdIzWzYO4VTfxOvDUbXuXOz1Z4FOmxV2k8KzuTdgGnBdyPiwSjI1zWUiG2IlxbjXwwi/XXuCv
YK2QChaTAh0WZOMGtoFDxneJOxihW69Eq6fhbWfjXXDntvhMt2+p5vUrcGYnOQYWH+PZhcOWwXF3
tqDBZjcBS6Bjwy99191VTsNK6J0R+FuM64MKrJNjgL2ccIgHCO0R1PRUUQq1ugJ5Yp+wg6FTPycw
agomHWDH4fxzE+jkiB68oaBCuEu5doufrc13uoKrlYtOzpq5d53/BjcjRH6JRJ4KzlhYpyBE6AxO
tBvg41zgipmDEl9c5fKw0MsSvIm7VcG7sBghqFqEf7yBWi2Aw5pOB3OreN8iF9LW19xJq1/YWADd
HS8xiQDcG+dnsLkm3sDF2mPV+Md7a4StYMLmkAk/wvy4mmDYJszUACuSYM3RsG6f3oHNeT5NYc5g
r0AJKVgbN3hheCJjlAcwzrg+N3caTyAUHBzHSb+IosvKuAtcUn/oVgsvxGG+POxk2TpnanrZVkCy
ZHbbLtUNtos73Un4tDhAkFv+UUNwAKS09Znh4etCigbSVb8I1J4UdzGGwI0IdWswGV9cuMY3vre4
gmBepTet26+4YOYEx6+AFka4IlcqoJTYGYtcbgyOOETPsLxrr0b5Q0Qgh/Dgu3EC05bstWTr1gsn
5AhKQeeEMAGhdGAJ0jUKIHeF40Z2Rmny1sBRbWB3GwRCSuyfySKQ8tkB6kBJ6CvoGAvEV1u5QtsR
rDO3kMs7vtqQijB2QOvXXAwtrvl7+bMGBXwjfle9kyNdccnJrcHQgRkFaxDvpiC7GYVw1saeVuD/
tLF/2thNukfPzHP9P/8tzpkTE3c9qiZRhtnBG3eC8ssFRw0l74mzSWkzl5Q5b7zw0XxIAPhpvPw0
Xn4aLz+Nl5/Gy8di0o8FetwD+pnpMonsiIs0DUzOvpFqAJ+05+jQiWeKAOfuMUkQ+qfuMW+ETUIF
P42wn0bYTyMMetdPI+yPN8JmtehJoOpf0qL1GX48LdEQhDJOzR6REnR1u8Q9Co8HzrO1vOOBVZ45
hvgjgbMC0V31EkMsYJvq8BuPTLEkxDFU+JpG+GG4f/uL1wh5egZ7eeN+2Zi+5SYRXu/GJdzbqJe0
VKeD2wAgAbRH0mPOAqS/cYcM93l88bOuuH08l/c1O9NJrOOvO9PZ8Nclkv7BMvoPDX+hbeT3FB50
/uM9mdB2cJpC3lUt+tS0Z0788NbBX8d9bre3r7cDfYZTNUfywy2eKBi86SukCXb4LnPXOvf3wQ/l
jez5aiS7Em+tKZzq1wuyQyrBMttlu9ox9uc7aS9v5U1/UK4Lq4BDu0TmiI5wVQ3XEtnv9y9o30X2
8GomZA9X1Lgcl4KHnNTl6JRMhau/sXN4R0NbpLk3IJm1ZDwlpIdxHdoEn27JuHxIiH54fz+G5Igw
AMa6YK8RO7wjBiBjDjECe8DVoLc8bXNhr25XcHyvG+LT19cTRe4HIn/w/t9W7BahDfgFVT5hpHAi
K6ThP/krfPaHW6zFZY1wZWADXN7BkwoOr59HJr/vRf+wMxPbPoliMzbiRkGuMn+sEPKhj53Vs5zc
68S+RiHOHRBlyVVPri+17A6Sl4m1Jsh/WSOD5gY1MhZwNRhQWAgP27UIrtgZglcnK0JgAnM5wed6
+4pUm+Gyau/IfTlZ73M4PLy1y7dK9YeZTJTqHjjLai8hHqA9Fvf+G9KsnW6pH6Mn7YA+YYd+D5Sc
jPQh4wDcGhVMgp7Zi5HoG+OI4kAFOAwnXk3TP+cvGoJ8bIFcbMCy+ajwoigclA6a1Xakffh8B2Se
5vmNMfBh3BNF3Wxq9Jz1cTbQpzdCnPaNh0BT+iIiZsQCEm2AwXOT2qmdWAsWH+NjuAHKLCJ3ESJC
3KfN84M/H9OlwO6zMU3UeuCmKHJc8NgKIlQKRSQKoRDZPq8N5HHxeB4SYkjtXnJN6Bll/KKVIxNI
vOvsJXKXUDGFyCaigPUlKCOD5k8YKnJiECPqEMJMNogZQWvKHPUBJaozmcfoBTSzpvz1D3z5hObG
erTA+Hm0wMB4eZAWcYMNT/kZELLl0QEeH8qQuNRZwRVPX2oRifNvEftBPtp5x7PR6psEP3l4mweZ
fYSfeTidpzPx8DdPsuf0HtEU0XenKqxAYfIhuK7MVamwEu3K4Xge3BPSr2tEMGsWrXt46Z603Wi5
POXHoAXEPQK/2EUDgdMacb/WvoTT4ITmI068/pKWZLIY+WvKjucrtJa8FKAiZAgUvxdOt3p99a33
95v1W+pc7bOYZBnB+QOPihi+hTiDx3eT1chQ495x7vPmcp9/Bw474nPoDe01Lv+bR4G4rxzhRTjX
q0s8GSHbf5G8pEmLt0bJIn+QQfIpES45CKjXdfnydjeyWxIePYtISCOwEjDe5RIc41jQgRT0RiA3
Kbu5OeYstS8zBE88vL5mqL3jXPTzc/B9DfHXs3kp0PxAR0KfRa3cYKDlVbJTNGhdyDRzWifnWWBO
hU0a19LdzE3npOWlQuzDXX9Ky3+XtJylh0nK/g+hhzlmLE2c/X/caZlju5fMwA+E+5Pt/rnY7kRD
+pNJ9TlFSfoDFKU5pVOaKEp/FqVzTu2ftq3986r9+nfVfjT65B3FVBQmTLijmpcBmo5A1TMOjy0y
d3Z573q77FhvRBdJ3uwNmRRWQt7iTQBNDrkHrLlBGj2NllAv3HSJ3B6CZB+Ydy89VZ0auWToWeVo
9rjJ4Yk5ESTqtZv4kleRUV5lEN6Y0LyjmIaHwgHYz+lQleSQwNJDseaMKjs7vYl99heb3gUI5BtD
A63aRRFNlIGMxUsRPkgMI63TCN1aUSw70Oy6QYqMcqeze66a81zYnkEZp9U1zA8YILEbr7RLrmhJ
mw3PAz3ZvEwEuJEaUE0IoCMTnrfHiwfYaYckKzvdmDD5ecpRgwg5T7hEKg+VsadoXu4AO5PkIuk0
RxVts7E+V+RmJzfRFv5Sk5O/m/n9Yecm524Q4iCT0EXXgZtAJavDLfwat/ewo5F7J8AL4jh7BR6X
ll68k3tnfyhQLiNS2CMz5gQXW5/R0OSIlD46GSUqRrKzveXx8z2cneZEZv6O01T5in42z4n8U+U8
0poKrprS4rmk8XaEk8aOwL2eufPl2dtK5Olh7QSoH42W3hYuG3SnwSu7ZyQ74m05hQ+NuxUG61F2
ak+x07201lxtZbjpMTiT3P189fiIPhvxRDoCwV7PjR4jRm9bewWH3ueXv4ABfnb9iZl/BvRZLung
HhXgdFEMNND49pkXk4lrhQr4mSEDU3V5hibPRE+Y6NriiqeNcws+tEN2VaM99nuFqnx4LLq1TEUw
B5/INLkarYogOY20neVffT7wmXUxp/ZvrwmLcMS6pIcHlI4d5gzs70uNXw/nFEGgKPvwLJe4weqM
KmJgUTB0y6I5fHtwoS7INaeMEbb3M/yqtkccVLJleEK1n4GLQt7w/22PXjc3FXkooNNWBKNEQRv3
EIawwpcVuYIsRIHTEX68d0A6IS3vfWZ3Zb4Kn+zuFPRqUYyLkxBiEuAqAwZ/b5L7Eg5g7i1+3PBn
WgYUIvB3XgS1fuCbt3Aqwj7frLlzZ07Y+J//3E3hM37ruZsj3wnDbX44+U6Y7l+TfCfs+vci3xnp
OMXI+03ScY4BXzxZH9S3Pw0Dlr6/KghE6QDN4VAv4D0fBp7FC7FWtU5xnkOUJ9VOjsY9cDbegdfR
I1SUG/A7hloKHqSaqVwQBc4wvmVsv958EiBNxrOUL+Qe9bUpLbcnVBSNqIUdrM2ls9cutWQ3Q7I9
T+c3UUzVo9kU8jyPKgqhnlfVMQBuckmAoQcIQlaipotzePTUkN2W+Q9ISbe3W4CRU4m9nzALgI6v
BIR/0WgZVTk5k+lRwK+D1zu81OgEh31kCy6QRgiwWlHxc+SO1pMluTHsn9Q+WSlSrPEiqj8kKNAS
E5jEnrgeXeKFz5kt+m7OLM7EIhjKCF0ofewM01FJPaCYhnP8VQ7RM0Ct5H8KYP2bR+FSTcNra1Bt
jGd0cv+3KBavwu5RWy7bXEbkhNcGPJr4ZImnudbEK3F4PSK/2mNJ8NqXR7jn70H/YBiF1ygBQxI/
T/MvEMxAyNCSEBw0CKoNaY/yLh5lR8st/jfS/VGRhLJwHRUD7aXAApBgeMXKiOl8yd4XlyIEVI9+
NJ8v2T+QT7+S00Q+pYGYNnkMchJgJZXkOSBeSa+ugXjCVcOaZMzmT3AaSa3Me3y8G9idTNG5roDS
8/T0ig42kOEn8np4X0ag+oKGIIaUze3tLOFzDffDqftPIvzvto0yjF93cSJUy8rP2iLFLl7Uee6p
4A++aVx9O9nX3jVqiFBLhALyi9IfYX+vn58BAEwO77e3aD3w9mag91MMe9j3uIaHetr18v39HbWE
R5e+LxCO5Zu7lAg/z/SIEr0IJToF6vAyBwVuPF57Wh5DayAzPG92dhOJ/tea3TzTmsj6n0xrlmlN
TMM/jGnNagoTG/OHagrfVbRNURABaCNKAOT+ml/6vhYlQw9ZCClV47gHMOEhrXKwhOWTZgO/djnD
o7/bctb4cMvJdCNpcdZOEm4Z6uJrLxjoSmFUAGA5Pyshyk9bsXXSk1ixOE5TG2h8pFdEtBpVYgIM
qPuuQ6P9Ms1quhCKfdpKz0VY0jYbKkfV45qYXSvMjfi7CsOvI1Ymqlx6imPVr8E40YmkRR0uUnJC
WngyGTbwD55R2OsWaANy88STEpbbAP35ZyTwxcv/jUL3YQgThS6tdIBQKxgCDGvOoq8CixfK8XZ2
CeFtYXjdYIA8oQO0q+N7glyIz3UAiWtFn41gojWlfVPHYYkRbLh1/HrY8IaIOxs9/c68q83N8kQO
M7ecW/ep2vHj1/3SyfyzWU/0ibpozt1igVmLdglNDnlhJYXvC66OEmkFpTPivPDGCOjk05KObVHH
x1XDlBwyZBNEDAkSg4st4dqvCrc/vBxIUnq//Xylvs/rPpDHRLT3RrtYSBmGeQtp/cw1TGhlUDvh
0uAq7T1zWop+RAXZ8yaLLwoaC/G2jc624nYIL+x23WuuCfChd9wfQ1GIfnv7fnz/fKSzhMz3/IOC
9uMJeXZLJ5L0D9rSOTbJUcs+LtQfzybnTuuEr6dBLHdxARpMyWa/dj+nm5mLT3Obf9vFL0ATn5zy
S37EB6I89bIq+B1EEk5LjQMsok0JGpPQeHO6O5M1r4KPaLLNkVLVoOUY+mug3VdBtmjOwDOeXnnE
4cH6fMZzZ3qa+fvHnWlxRomYNpH/EUrEjDS6LN6HHfsB0miWSCY8Nh0jTS8qTiQCRSuxAIm80JYg
AWrKW99ymbAgjz2Dze+oSKIb4ACJbX+LXEQHuYxH1ObTGc1kdkxTbvpnGNOEv/7Iw/Sb4DD/T1Of
q6ckesr+izTV21PzX/n7fx3PT+cI6PYv9V8A+lJSwVP/Mfbl8SnNn4BtmZ2j8+C9/s9/X97/Bepy
AQTxXxRRN01TQvm1bvDu2l+wLvGS9IshAM2Ug4wD3huE/XewS/kXBXCWqqlpogGAdZ778He0S+UX
ATBrGvBpFVPVBFX9LWiXl3YEv/JgjEgFsLgInFsTg+ConF/Lu6BsULNojOK1lEUDqhaz6oQ8UX8s
XovIhxvxrCLhPRCDnp66IsmpIY4+dKxIinUva4Wys6O8yBY0BeyMFXRdioOZaNpeUcNRp5kg1zEN
4kFCXYo05MfTuHis2lo4kUzq8mdBHmN0o8nlGrG4UV5cAfB2DGF1hG1KpKQdCqsR1PA11QpDBQhX
pibkFFajYafnpNhHspLa5blrS9pJbd9YRVSWi4dFqJq7qA/OFUnPfuvFSatrJMiAT1YO/bj/sNv7
L2v1seaT66JfryDwSA2gRGMfZdWYQidU2NloLBPxOhEin9ZSU9E0VdoZQ+BrScz3CYi/IqhFMAVQ
kTyxA5IqOTclULev00yprSzMK7uX68ZeSCGam7Tpwp6ZFeerX08LU9EwMWDPGxKw578mjEZKs1Gu
1OFaE4phFWR5+9DLxkK2O98sgZHRxBWw585xtGmqQPadDCDiKanlAmYhqqEsuTj7cK5GcrcyBz8j
yVCjz0iZKPBEl4buqmaco4u53sGQC4ZcOSqRAdKTCgVZwvqg+rSX5SG3oiJLSTZ0FcoRU1MD6p2q
xjkbR3HQSNx045mGhZ5pBPj1p10t1iZ6HsnFIBHB97cLc2zQ6UcpipXk6+WVFvr9YxgkOhTyupGf
1Eir3pU0PsGuUAodWQ6t36Tk87X8Zu80wAZKKnyAkiLz9fx6Kbu+Fs+IrfXX5yB798d8FSywSqNk
uovYj75s3G/iuf9/QhBzBK9/zIZpnsffwx3mn/obM1b1XwBbDTgwzVBVRTPw0t+Ysab+YiiA/jF0
YGvjnGEP/8aNDcAVCyh9kk1FkjRB5w2p/saNJfEXE51zBZMDcssGcCJ/CzfmuvpXZ04AWpkoA1xb
MJEyJU90HV3t1UarfPmqXkhwOMRBRZUw152zSnwkNgk60GW7nojjePywVP8vPEwAbLKo6oC4lAGh
LE6kQAonh1oHlXIF3LCc5XqIyJM+ht7nd+FX+Wp6ook6MSA6GDKCcyga+/ocqFl7atLmLBzGhbxZ
6OWbLy5QDLDol3H3GiinbKmLgvX5Pb85e5N7Ts5eXidV0Z8E4VCHPknDAH3Q6hStn4RgbxT/C//9
D7Gjv9bIuXg3ZUh7XZBQCydDTH89wXyR+u3ZxM3CrBOYieorIHXGA4tQYnZMhS78ctb/4f1E7n+a
rKgqiYbIVQQgVU/L79qmliv/rEuHKoivJF+p15Vfelkce8Giu66UYeFFEmwnxfWbrXqGaP18dSd5
85cZ66oqipBPUHI0gy//B4MgB6OtzHMuHXAred0o0jYy88IpF53udnmDSJRWo5dZm0tMC7PzMbZb
qYFHpMhOd1GUeQvvXLfnzeej+mbP0eVagSRWDcGQFHWahRMADVAskkjfj0qDOqt6GAgSSdGgr9BH
1+jLORr7dhVwQxVo9BJQFQ1Jne571Wq1ZpSjts9UM6CDER0rcbES06K0i9OADn1nabxOsr4nYbmg
aoc2X10HbI5iKDwpU9F1O82PQaPrM4bKN/wE40Kxs2yivwNg0acQiILUx11qjvo+F1BzlKgemn0/
pqemtAClLjqhJqybajy5QyJWM4Gh766JqWiCpsngilBwv6aMKgn0umlxbz2o16l+ejeHVr6BImlj
tP2dbja78IxGhKNaKRZkZuCZcEHnugzMk3YY1mbvS79Vh8JymDqyAoDurpvGJYr5gVgXEvhrUErY
pqKK94IB3O5z0LzFC+Uhqw1phgqni88RzwxD5rxOEvjyf70AXeT7SgcueGWYzZNZSl5VLOx2UV73
vfQYjuebPkLv52z0Zzje5dB/ZAowNaCOQoyZXG0zp4khXRQWKDscxSvFPEZ6TmIjYEoqk2AZoNEg
kpnRXbM5ExVtRn2FnKKIyXO1jxeB8c0YoO1AZ4VYBel9PXkAxMvK2EniVYtyuI0OuCT5WZHsRtuq
FQUtvOua3UeutgDEIy1yGnr+SE7Kb2VPl6X4MIwJe0qqaEiCBYYRvGuKXb2IjQto4KqlC32pZdRv
CBS/5EmrmC4ulTnn/cRDAxrjO/Hh9hMSOOdB6gsDbt+h0ZToBpLbRmyMgNq56xZucKOIF6j48SZB
Q737LNnXqO57+5wZXuyPz7ZiIpSaU5oZsDbFq0ZLqVo+tBIqk42KtP1LJhwKEEhlwv82KDPM51K2
8c2NZZELYFnSFH0ieluhioIhSqQrBRAAIVUEju7ZBFTrnXa88gO0qpVdiAYSd5tT3ZOqexzzbaYs
h87ukmsd+IsKUl/kY9iwtFhGipfCltQ2kuR+vkQXveqbkeK8yJDcEGPKlEzURVPlsSxexbCqkO3R
kp3WM6OnOTo+wmOP7uxoFh9b2bFFS/uX9r321Ay9fXvoZYldZE7ZbEuRSCYMFYQjBFu9rXPWhLTR
iSJSs3GlcYa0J47qL7SliAKYDLRFw5wqU0Vo+OlCbqWrGJW3sTs8VdI6aMkie9DRQjqlUUB0N1Iw
eKs8Wah7HoPD2N30wBvIWL8JZ7jdJRo3XcOP45nsdi/mYZYvGowH8AwpHQKqb412E6CzRWRrugWQ
8FO8qQNPrlnY22l5c5JdES4Ho9kFjykYUXJIhZUquEJEFuiIIdxFHalySyqXOgCrKgW1t04RORo6
St/HxiHxXa0iwhVQ2D4nh6mayk/tx5lMeJcpnM/N4oyVjcbHs+n+X/a+bEduJMn2X+47G6STvhAY
3AduseWizJQiJL0QWrm6c1+/fg5V3agMRk4ShXkdQKhCo6vKw53mbmbHzjGzeZCj6Ce+ddPZNDfA
g5sIzrbwQDK4SeQXBiPW6tisBauwlWU82y2miZmBRAPscG/f2185Rj6+v7EVtg2bWS222tmAMR88
Bhz03IHEZOKP09Z+wlB94j4vjlQ6tjpm8c7KTn2PwfCuhvhpnJ8TFIgxtip97LsHKML1EvMyKvQk
LRz6pN/NGYYlOg06OvwZRm+8JC+YXFihbPfZCqDCyNh9GieYjKU55vCxMfdzfx+nfmp5crozIw//
cvKDFV6sPRN1fH/LN2HIX1u2KcA0xORs7fMRbVqapSbjedrZIJhVrkRn4B/m54EBqgnCZAeeeM+9
JL6rMreuNm7pnwLJ1a1YThxOGH+DN0CAfO0HtSG37LTEidvRLkXrZLRunb3lBaYKrRW44U/pg6K7
YoCkZaT7OHfHnxZzBuG1BnCx+6EK4jAYktQh6XnpW5A7Icrd8kn1noW7lt/NzVkUjvVC9hAumZlf
/6rQaVd+tovnSHONIohRxRcfZ+Okl2hmJApPbc4sXKchfw4ZERUyYAK1zx/q36vAqikbm88RDjlH
s9/ZzUDR+6bj9TwzwPWl2xn3VRSQ8ahQwHnoeqdljgmqXROkzNObXbvl9/lCDbg99r9/0Mrxhm1v
yGYcjWcxuQkKBOScWncDWrE/ovFDn99X7WOfPPbs2KUngx3V7HWaQ15o7cQQUgBXSh0L72fkNaGn
FFIXb8RHUU70KGI3Ltzue3PmP0pveo6f6DcWOvwF1hXOh4CBVpg7hXDqZxGEnxlxzLORORHwqd9w
LQuKeZYPiAHsR/tDCvK+DIbeJZpr4t8iXnnUfr5/A1aF139fesEAeQDaYMAprk2QAOQzdG0wnrUX
+5H+SH9i3Db9LsmptQ66ETAt6PBc39VH+quenSh1qkfsXX5DIG5/Bhm1+KYZnnxon02/PMuP1YH+
rh9gcjpguc+dcFs4nR/Js7oLT2p2tCd0jj8UW9nEOqX7Y2G2bhDEtcIS+hJsv7IwwvOiHW1sAodb
Y1QBtBwAdx80NJqudyV1jGyPz8Z/tRikqJBVoGnw+8f4Rzi5NqklyQOIh6a/xh+Te/ULhsbWJItj
8hz/VGDoforRdnuXdZ6Npk+DA1QmH4LcDvBo0tTVPxNHnJqP6hkftDvI0lOWk1vIbO7bT0PsCPCC
td37v3ApJdwYPWWAbxD8E0QEK6O3Ja9LJnBGmDoJQmDujB/h/+mTnyZu86GFuPF/ueDqcatz2Wls
sSxVI5Vw2C+FUTy6M6GH9+TM9xZ6NyOq2xqevbnPlS2oTIVCLrYQfpp/tMQZHrpf4qPxlH7rv9nn
fCN+vknj8HS/OlW2YiFpTP57tegcohSCMaPfyE8aL5N5k02+0dZiy0P7ysiiuWVxQ5G6TRhpOR7M
zo2mx6IA1XcCw7n4HAOhHq3cQTxVgDSqB5bmliJI4IHDjx3fF+SDPe/L8EGnkUPrs6XuLZhbj8yL
PobVSzFuNRF+M4B5fT6r5yVONa0zEzy1FTqox970SRX7Aj3cE8cEE+cHRaUn3TK8JU65uYt/Wzpb
YQtqaHMWxVgzxHcwnGnyNTtQzQtiTC30zU8a99RzGjnYOv0QllsX7S13B1xFJ8aC++prjbUWDcrq
Zkmew9/6t2g6hl9sw1ffy5NhOVr7mMiN2Po2o19s8O8F/wiqXpkFiXrV2EVFnpntE+GNmUvtQE4f
FfZOK6fHdU8w9oacOOKsTGcBKTaOfHk7bk781S9YGWZf2w1KmNhy/7HGONbOizG0MnGm7OP7b8pN
7L2ED/BZOkfhyYL0+/oCxFE9jFMY6i/DiJyxdvLuOFVBLzGpPSZOYn95f7lbnGK13npfWad4nWC9
bPJzse+k3/a7HLPYmDtjSpf0WumR6innXobk+VP/1GAMrZ9kG194a9urSzQIi4ZDj58hjKPARAEM
EmmORvQlUa4U//yVWW16dX1oWswijLGaJhyBfmjoCdYEmF2sUyfC6BzL79mjvBfg2wg/Gg/6F5U7
ZnTPTFQjvCx08CfCFIXE0wq3Zm5lANIEjO+WJHj/89xUp+3VL7WuzYFmYS/KAr80x7SH1o3KuxhT
UPpdCqTwIW4OUXEqo92ESUSzY9Y7hQsx9sSh04/KerBKxNhhggxYemYJMKG+HzCasHrIIC3EwAqN
uCMmr+V3UGw6Mtp1euxSOC7mjlrusgojJjBGRdsXRuHqSFQr/iL7n+/v0FjO+upiLTtkBqqCAKtR
9llBD1SL0y4h2GGvHr+WNnpIomUSO9SYA2F+MbODjdR+/pCPbss28JlbYGi19DpeEImtxzqWji2f
27t0wCG4HXSlUE7hKkCYvyVfvXUWqyVXEYNSyfDv75nfFfpBd8f+2NuBzn7yGBfu3rR93mw81+zm
ucaixNR11GAF1SEMuzaiWNMTpqeT8QIUrq0Olr6rJic2Ac4ENHZskMtyZzpreDltjyTHNAt4vDOA
xA0Bgc69hdc8SEwwwQyQ0kvR/05zQ+6T1EMpmz4PX+x7HVM2rB/a1+lLBFuM8J9uvTh3kB+j+Vz/
XJuBhYFo0rXvReIAZmwMBKxLoJqgn564s8vOaa2LqHZtdBS1izp6ITau0h+fuDY0YjLU90Ae4Cho
Xp9CbqcdiVpNf0lmFO+dGvSpu/43ui7MAQ8fbciqlQcrsNw+/t6BX5V4uD71ZTxiHKftiI/aM+gT
ucAB3CPAs2JfF3uzCTqxT75EH7N7iXvpjNRPhJf3u3g6dU0wCoeVToQZMOMnW/M763enHXPdNQt3
6II5dRLhkB2gohmHeYkZ4PhfITq2IUcDKpxuhPA3wdUfO/j7BFaPbGs3dtOlsPeGPLUl0ohdou3Z
4VslIf3SDu9f7NWwRLiw1WqrRzbWxKQphvMGyHKof3B8aoERKBXixwISu9IVGAP2K8dYb6h21I4g
aD4ix0Re9aP+mmYOHE34PdtCgN54bYBHLwJylD8gPbg2AtCA9CSbU+Olxui5xukjF3nJ+xu/DVaW
jVOdcfznsdAacVFVlhuyHo0XDj4zJoZBgFc47c/8e0ScNHRbzCpHc47SUdE+ury/9oot/+9Df7X2
yl+Yo2nHlsTaSeNYZ37Rf4lyMUF66S8DdJLp0k2EIx3/ArSnMdzoEgJT2Wc468jRNxq1v+XUXx/E
Cm2LbL0YknEwXlrpzhhM9iSpq6NfYIRZHu/v+zYlWp35yosoe540Wc/GSzOpvcgA5uE2ejoGHhp3
HF5dQ+ISaPr91G08K5srr5xIJqdYh6oTFlV5ALgqyNMwiRUTnJChEMfCyDPhUIx628wCl0958569
+tQrVwLKjmVOFAuzr925/gIbY99m4aTK0c7ar1h3q8rLRweRycZZv+WxX3/W5Zl5FYzTRqaCZzhr
aj6bGDLWe1G10x8QQJqP0zfrVzfuShNfet4wpxWH/z/GvZTbdVAJcXuvF7Zz3pr9oBuoh7gphk2a
rjYFdbijdutNX5nonS7+WBefFZ8dK/2RRC/Tp7k81uaXyjAcaXwYMlRgUItFKTBEV1viMjI5ZlK7
JmlQYfHfP6i3zf/vn7t6a+KwNPoWK7+EAAEst4SfaQ6hcUb5sau2YN43ffwCbpk6qBDAIa/Pps21
ZWpOabyo1q8YOv+Uo2ugY+xCNbiLS80Bz6qMj5vQp7nY940Zvlp4ZQ2VVoiyowV2ibA9d+ADUTaq
Mi8nvkAvWsvpek/23nxBISQjQYvZ1x00Vh6UVDYadZg+6GlN58cYlpkdpvFEUAxvd1YamOyO8afe
eonQO7Y/9MORdvfzuAubjQf7Tbf49w7WMiuhEkNrZAWzstwWyHQN+wAaOqVf2nE/x4h3Mu99y7iF
JJfnioEzAvkbJ9aaoJEbs1UMLSKymB/MmTp1etcYHfIP5Vn5gXReg6lsGLqnu7W1nxoZjMgBDdNl
6JVbB7k6U3mf5/cA3Qi6TieP43wviNtrnkmcujxUwz1H1sSLS61/STCqr/fn/HNuHWp1IGKfQ2Sf
zXelzJ0yr3yVAi8nwFSM5zi8S5qXjc3e3AMUAMALBRvIMNHFjK/e5imhScxGBAJ2eV8gtLMExsm1
gJnFTp5r+8Dbp7R8xG2V8hTJA0+DOUdZ9ok2TsmcMHNV6Q6JZ/9qbXS0MSY/ll5GvA6xGoIwBA8P
mubXANoV8rZTuytzyPfzyR/roOGH4TNBkwC4XhxIiyZa6un97f2p4l5dgNX2Vg5Ao/PU9g22Z0Eq
D3Ymkgc0pPkmXA3TeHv0DEYjA/CI6yegyJzg4P2InywKQCqwMPiUOiX2ZrkC81eJjz4J9vA7xZRR
4nc4JnNXMDc13EbbleUOe5cSDWUt9VLrjpW7Q7NvuWMLV489+iC5a6QujqYWHo1cOQcs+yY7vyX3
gNibxOuIh4ptLZ0OGsLKSUYnw/F9HSun/Ir0tSZBXs4OC11LBDW9lPbd+2d1GxotZ8UsG9xuAdxo
rS2pjcQA0yZCaGT5Ewn0OHPm9oOKSqcFJQhqUMttug9RdZyX2Hs8snYDzLx5rVY/YBWUolv70LIK
8Z9I96L6VLYPnLmcnIZw44rf5rWrldaRWElNcKIQbOuh3yK1nKbPBnsi/FCVTlcc7XCf1SeeeEXh
NVvdqYybJ221+Cry0qVZjeFikxUaR00uyz0bxjAedW03qLumP9A4oKMfhsek3hnpQ1TvWO3aaCIO
t7gFnd3m2atfs3oA5tpSRpjGxotUp5bvBaoTnW+9FD/B26tAH2i2YrKbCGW14OpKgtFj1TPB9kFw
VNPPqj9IETnMvOjyWU1e1Tx18jNOHaFLODaH9438NvFB/ZzoIDbZi0gB2ca1K64bko9qtrIXSUtM
pS+FcqxWJn5rz19CXqBjVT5bSC67r1Flx6dsSb8aag5ew5ENKUrpbqrDh6GWyrWm6bcgBYYVG9qv
umVfEfNNO1NOP+Io6OeB38NjfZybut4Itm6iS2zCRLpsCAgkmFi3qFpK9dxMjOylVgupglWjP8Jt
7d4/q1s8BOm4wYCcgr+B8tyf//9VLNny0dTSiMcvlWBfxkLOmE/bguBbtCgxZaHhg6p8Z+NVAz0N
ldMORXWz39rr7bP051eAPop+OTYo/yuAZKxFEUXhFL+wEaXMrIk8UbHUVV3DDlbtFQK0KdsyBx8Z
uiz2mnbXpOSFV8anbkjmDetdbsMrfyJ0UFqYQFXSBmvI1teRXDWOVRuHYfQyYhGvSvKXeGy4o7fR
76GutY3gh6zuyrIcdDQA4FDRoyCLrgLHTCiqz3aBvffmHSOJERhmG7tVSz6FeeTkpZXsW2LWPmQI
36oMmZSpF9qp0efPRQ8vXvZccyxWVn6Uyx8ogEZdR/dVbyLbHC3Thb7ANeiQHWJG842od80BWn78
UoUQsB2EvfpaQDlNBQeRhdrPZETpY64AH9aGsgI7zA5hm99TjRsHFY2tU2kSk68jyESiGjWkssoq
h7PiPBVV5iQ6OZBSYCy2OLF40ryUY2IC7dBNn5pb33fVdwGBkP6HZgUqJuq5lC/iqtf50zCFXUh4
pL+MzHiIpe4MlZV6g0ia05yGH7Uk056InCNU3Ue+z+NS+aoh+i4VwwNNy/Y0jgALQS+9mxI5HTrT
cMuQ3ifgdTuTrscfQuzT7boZUQCj/UOsd8NDoumpW8h0dt+/wevXDruBBMu0GTjFjHH8ud5Ny7rU
TqjevPSpjVm5MU4/0hp0eBkV92mdgIiVfubM6AJMsIjdMAKRhssMLLgCMVutuvGoaQPQKFSWVdaE
D2kCCC6aWYAG9W5Rt9VTS3iBIGhCt6a+xLwfrQ49MiK7fn8r61oIqNIgi9o6w/2DzAps5uut6MNo
97Ys7ee0rIuTlgyfCEJNyfgDhSG5BSsxDzvp9nQGVmqOdHiQMQgtpiGyY25kfjdo6dHMUweJauGB
7pR6xIS7//Mz/0/f8v843p7/Wd8SJGnyWmW4/NP/0bVw8S9cfwhaFp7tX4oW8CT+xUC8xKvOwcoR
C3DzH0GLQf5lMcMWiEPBS9bB278StCBEhRMAY2rJzPBg/v//uhIkNKv//VobdxMGIsyFzgMObqFN
EIharm2qEnnSUlj+eTKr6WgDE3NMhX6njpmOGGLd1PQxNtX8mDE5eSGytgcNdn/Ixnh0x1abf+RT
Kj++OrcPf/mSqx+1BgvwoyiBtFIH45NBibK6s/C4caQPGj9bJDUPrVW00Cymxcmaue30tmgdTSsU
8Gki/DzJI/ARS+KGbSY34Nh1lIEfsugFOL4QSj/QD16fTjgTM1R2Z5xDVed+HMWNl01zs39/vzdE
3IXNCNTfAMMVRRBrXVSdcqaFLenDswaXBv2ciZEjUkffs5iD6hS2Yjey9oTXYXZJMw+/xrLGwJ+Q
8gNLsxSksjoPpFF1u1FGIEOpOTqIIQz3qrfJrm2S3AtlP55Yro1BVlZWYOhx80m2pVQO0DLbt1QN
/2iSaCN+Wr++fNnZon5ZFF0EAswVJEanlsgedeSzptSp7DSAAfVDYSR3lUKix9XesFCvnahXFmiw
EyeuOYE316FcPlb7OEIYrocBHimHKH6UsgjSlO/Hon9ZZK+lFu40gvRB24Brbz/78qvR0hzaXgby
7upXEzgBc2hbcY4Jq/aayGxnKqututebq4AHZIEowRFQrZIgOYYFE4kS54l21OUpKMhTw8eNcO2G
YPmHEIVwH7Ey8H7oxK5tODKrIiY5iS99PiVPnQFmBibmjOCPZlHePNWNVemBKdLkPNVlB79Ahvo+
FnrNXZZZqvLbmgyzH+ZmDpUU1JrSL5iVphu/843TIBboGotsmnCxpvFkENA2IDCE57QsNd/WQOsm
U0M3fOhbVw12aOHAdQvRxfpGD2WtR3GrhWcoQ4x9XyTlqSJ6ieIabeHDKWKVJm38NC2b3axG4U5t
RV7sKlNfKEkmT0M46g51nARToX4mcWPvB2RTH9KWZQ6L+9adOmaiYtiAtjf3s5eWzAimTiqvyKCs
k9M8HklKin8KXSyf2UIyRAxQ8Zaw8/ozK5kQAs4LxiiF+XCsJ+yE1dN3uKFsJ5hSblfkfdCN4BSn
VVbfK15UTlHk1rOWgmHZ6SCj0iRLNg588R+vsgUuwBaB4IqgsoswGKHl9c+iYwQ4LW2jS0Ss6DQm
BiJDTTdPIqyK01Sj0Ihnrb5vZNN577+qqzzlr5XB2gZ+CVwPcr/rlVtz7lgSp9FFCnmnDJu9cC39
VasQkraUNRtx5uKS1vtEGgqmAAH3EOtdr0YHyBNA9o8vdp4BqSg4GKuDiXlchWy8siqBhCaVueE4
1jAKDhcJMDfBG10CiD9tMF5lp1GBiMMubHEOIVt9iJMSgn7TUi6xVPEZGlHuT5a6mN0872g/9Bs3
dtnSasvQE1pQjiDVtuElr7ecGnOGDhIl3q+op67J8q+xXig3n7Ktks4NHr1sFHItdGgQxDasdRBf
WbZBc5rYZ62vO0y7qxq2i5QxfO+rLt5X5nDHB0jWjaH6LlBqewo7Yz/XI/XsiP/udYmRhCYrPpgJ
+dqN4bzXKusLgisezBrpnIlkPUjBSgtyK/udWXbyYFrQnhkqo26K9g9ekYT1iXbmZdYn3S/ttAVe
hkqA0Wn8lDRF4k+iLk+zATCNzMy3ePehyu36UEgNgpMikd+mgtpuq9P2UNRDFIxNqXl2nTaogswm
iOaTvnHz3rBIvihPLBORJAHp9PrzNJyOZl+O/Az9oh2QHki6lCGmDFYSIxgZCMK9lFtswzcsEtww
seSQgJig7rxeNKWRXpolsyHEKNjd2DPTM7jS9hJv6aGYJupGM+jvC5sOdMeh27gQb9x5gacGIRTS
I8ATq1vYUh3DzfIMdhKbutNJ0n7ozX5v6kvCx7vu8P4Tc4McYhFBlihhIQfBmyyv36sLWCdZyuwp
ts8smdUH0emdZyam7jWsQavbmA5BxuvBHcRkulkPmihrh2kDZLjBqJYfga4FAvEyCIB8DTKMshkG
jRbaOS+k5dUtL+5kaVS7rJajE3KzPpI5N+/IlEx7QA120MVFvG/0Kt7A5N46fYF+JwhpbPRVWWNy
SdZbIy1KfkY/hXxnIT517LQoHtKJPrezbvjvn/4bBg62N3ozIrxEsXWNikG3a/VKmeJcJyD/l1DG
B6ko9DvNnNguTyfyMNjs5/tr3kQp2JaFfAweDQQKiJivP/iQD/VsGYM4N3rM/ClR3+oxExue6zYp
A/0HvgQ8dnzTpeHA9SotR5qftUNyKTQgtMVc9X6bmdNhGBh7Dnnd7A3THo+RrODU6ibZxQbRjmVi
tw8Sswf8HoDFRib0hpXBj1K4yUXGDoeziolzXSk0z24QX3RKQa429XdpP8yekYX5vqWTvovRDsQP
kyoBKCiGYzMYww5Q4bTx2d/6JdSAJ1jaQSCAW8fNRWHkMiqK5MLVwmfO43YPSXv/iAQ2/Mop6f1k
5GpXAFbc01hmR9WDg1ypuN29bwy3sQ0w6KXzCyS8MAqxPIavbj86OulkDKvkQrW0KrypzYyPlRGB
4tvk8YiZD4j6WpSzovjSiq4wN0KOG8WDQDuIheCMqA8sZySQ1+tbIyYw9XbfX8Ksmt2iJKY/FOAu
CQsVPoSow37Qwv4CiBal72yGChKdYcBgVeKShtZ4141985Uyu3zMLBK9dJOO4nib18dmhkMEpVl+
SBrReIrFmtOxkDv9NNb7KieQEElq7FIbrQJUpttemte9NxoZ23Bit08KKAN4URCwoyQHxPl6i0aR
x1Nh6PJSFeHolXVOdiIlzCsqu981Ixk3zvT2fiO7RrSKNhgcmfhNvlrnc1OCpH2hsk+A/s3NztRi
a8NN3eZkEPoAV0B7KGNJL/nqMrEqV/lsm8VlYpNwoooeibQhlCjm0TfTyfSqGc2SdKK0R0mHaFcl
zc8hIfqPNMuTg2hlHijRJGdCzXDjty0v2HVUhzQdgjg84kiBbkKtQuZaK4nKLiSJTE9FReYVdWE+
6SXUbf/0/qDaimAZwQJWg/zu+uPWZleOpCDqMk9KfRjqovzeTWkFGl457OJGJE8GabsgQYOErRd2
OeD1LnFz0bYAwmq4zVXsOoD50MykyS9oXkdeIooHwuSQ3uotQ2OiEZ2v0hB8BoSPxc8Wjfw8LjQ0
eGnA03n/DG4NfMnYoD8E38JE55HFIF+9IdVAY4xyouqiGVrmGn0oHQapJVd26TR6ucXKugVk8ABS
BtBvYRmC/rdKEymRearQOuqSmPN4aemcQmCpt6fWbNCJVfD+qTIGXHRZYxxv3UC6A8C+n+rkwMcc
w4RCtAewY2TIKpbaMSlHBDbpYDo0T6J7FME6FFQY3VEpJi+FuN6xp248maysn8oKLTXeP73bEACP
OE4OYyQWRHydzUdFrocQEsaXZhzyj03KoayyIuH1VW3vetLU3kxTsRVwLWd0bTxADij6ZuAY8dc1
O0YWQiRxmKcX+MrsQ5gb/FiEPQog9Ktg32td1b7U0umUzrJ/SBXfkrrdPlLQkAEoFPB/ePb/ZEuv
bKZpiT7YqcwvcI+tZ01lAyFN2W+c7e1DgFVAaoNtoiYEV3NtmZPU+cwqnl0svQFjJR77U5aWfEcs
ttWW582lELjq9sJ8RsXseqk6Znwcujy/5EWBFmU8rDwzNT+lFDKq9w3mjdCKIT+3LGrg+V0Y/ddL
2QkEcXTK5GWIIh4YwAcCrauaPR/MwRGZxnZd033WOERbUzu1H7psRHG7G2K/Zlbi28oegvd/0u3X
ZCB84xEA/Qix1VqBnGSjVlupxC8KG3sngeO5s61tJeu3NwXadQ6KE4PuED51dcTcCI2pNAZ5gV4j
uet5z6BLG1XQFLHc21ZHPXRzHv7p4ybQ34SDaQ383ALIuVoUzbnNfI7FdNG4+aujdRx0Yrb8Mp1N
P6u7fMN13aZjWA8taRE4o+IKBsASsL26GLoeiVbPivnSyTzxR2b3PmBV4OBRpY7RHBmONoPgF5tj
d6c6VDC7wZIbOeHN50RHGbzmuJkMkMXNbyBLbCpCi1wGDgWC4j1ITCrd0oYsO7l6ghZ60rJP9HY3
COok1zsFHlQpXTPLS0/wNGuNQe/0cRq8IrQ6X+MdujXSJtyTZHx531qv/RUiTZSecLZLU0yAyfr6
iDPDGupO2M2niLI7o0ufmmHRpcTGOVHy9/trrZzVX4sJHR1qbI6PCk7H9S4na2qlUUbdJ4kmRLnD
W1qC6lFnO2gI0JqwsKddLloGCjMeCrs2rMdINsrPuEYPRUvCwJprtdPTkDmdaifXiPtml8kWDSAF
JJmWrow7RHchot5JeUik0p1Qk9hVtKFu1TTjhudY9eDAhgR61OGbLT0iwTFbDzRLcAG1OZy781Rq
8ii1DP1yYSz3YV5JjBZKiG9PoMKZWgWQPQJuAgpMg540KJJYNOfnlpPE1y2r9JVIexBY4VEzqbKz
znO166qhfoBti2M+UuG3zZC9aIhmfVFB+zlbUGSnPNFOqGr8HlN73FUqNC8k5dA86CAkC3DzQcAf
qwLQF8+OFrpRnUSEMvgcU8NPcr0E0XPA4HoDSOP73/r62vx1MmC3LPa1hMRrEXzeDsbSdbI7D02K
0UisNZ1ywFLvr7IKvJdlEPLBcpFc6yjt3Ag1w1jarRXq56kXBPuf0HRsVJbX9UX/eZ6y3kE/YxpU
tUb3YSLyxTKSnTbmiUOQjNw1spZB3TEQuk1ebvy62zOwABwjqoD1Li1LV8+XCLV6kmzAj7MV1HDG
aLgogdlbLvDmCuMMljaKIPDACaLydH2rVBo3RtJR/SyGCCo7PGbgyHc1VFZW/ogKNvZqhLHwTbMt
XZxL9VUnECLO2gSNH9UxAwNNEN2wFAbaidDsAYWHYeMklufr7+dt+UzA0ha8gaJHnIHI+PonWnHS
64nQjHOWUuohTQNbNRkgVzBoD96LGvdhReNdp0U/RYNr8r6VXIcjf62O0AqlMtTDl2rU9eplWMRa
wSJyzsWYHjsOek4SAbWUaAq28TFuv8VSxAdsh1dVR4fa1TsetuVcl7kyz8gsZGB1RughqFWuWZLo
XiJG3zjYhVWwPlnk0wjp0GXNBpqzWtBEHXiE3zcB2ofWl0la5kGvzfLRXtg5FJCCl05o2INKv3nQ
tNlySS3DYO6y7EOW1eM/ChD+nDSyEewfHZahRGKrBz7WMy3B4ZjnZCgnD5A4hTzUoo6ZtZanOq42
1nvjy8LiAYhzVBmROiw38FWAQBQmsWcVN8944MMTokTYUDEaDxbX5dZJX7vov/a2FOX0P3IHgNHX
a9GwE7LvYMNdU/DHGSix1w/aExsi5s/WwMF7KvWLzlMemHlu7Cu7Ji5S1gmoTf2RgGvopd8xLLYQ
va9RQ0KjZ2w5pDd/I+6YYYAOaoKNcv0bWS7jcg4t4zz0xHq2TDXeD02R+1PZRYFA9TeQacG9op/T
D+/fseWkVzccrzBDX0rbpqjsrL6EhvwpspRt4K0jJBgyMgS1mOvDP14FaAb4bOA44W9isYdX35ty
0FznRLPOoo0NJxVAU5s435RL3O4F5rvQN1BZRh+X1Z3iY5zaaFmMnmIEbtIq1Mfa6rdA4TdM10L0
LgDKAAoDJHa9FUOrC0MMEz0bLGaHSNeivdUV6sRSNIn756eGjnMmriUeJr5uhzxlYAqZM5ZqVRyC
V4nipTJlt+Hx37A9ALhLb1S0zV7Kw9cbQiIWs64erXOCQGc3R5zvZJHSp2EastNUlCMEyKhdm7Wt
b13NP+/KyvoYQ9ds5ET4JDdZYFqwNu0hBDgb3WhDpBFqU+inso2+5Tms3onhVKDeMsr0lCR9+qlu
NfEMGKs6MpmIH4iLq/syZ/bFQEME5c69EX7TVKM9RSYtH9syFw0avfGgtXRU2dOKo/G4ytP5O9R4
KaRnVM++zYg5DZ+BIylckjGgBKjflnf2TKLArPoUTmAwMgxALEX9DR2JgUdqCRUn1Qvqo5kV5KqC
IjmdurCMvXYux9qx65b+CJOQf7erHsOjmtlEg6CItpN599+kndmS20p2rl+lw/fowDxEHJ8LkOBQ
E2tQsSTdILSlEuZ5xtP7Q+326SLIICwf2+12R7crmcjMlSvX+gffD/BlTKlrrmOtyTNHMiq9uC1j
6umrwCzFH6rSGr8Etc41px/7bheEiVCvIikr4rXnR9XLoNbBi6I2uUpXL3MfXaW697Moi1e1MqTi
vqxV4+ckQgtnJEcxnoSxC7bh6FE/DqUqyhEnyMJbS4s6y3atAIkWPZXqu6hw4VMUVM7LVS+mxreh
Y1viViCbGx/6E3CgQSFXduO2Gp0q7pGoKzIlfijIxLaT+YQBaF4da4zotfKtjkwqUgU9cX/TFR3X
qda76Y8xAS9U0yvz9mkn8/1cZVB+tX1N5Yu0juBbpfpDQT8vgGfSpOWqSTr0WDIrDCeccAYxRRt9
MdjJYuO+tHx+SElR2h69VtB/Ww1SBIESZofpnQLfnBt933pp+UtxJ3i/kuRZhHJBK4t2pbvNqxyH
fbrmcVK/5sXYRdtaqpuvZm9qu1DuNQn1xdL4FfnxeKf0FaK4eW7U5GZZ2KLbXqcRaXsw+AgbFnEB
I0wr4lWuonGltmNOgxpVtccyqbfG0KvybggryDRq4yoJwOdy+NoWgmysRPzgbmJPyXrkazSg7XLo
9a0dy27xTWY/8liWasSmE0krVoZQllhZgo353WU91TUJ9cjaFsVReTORbEXuZRwt2GKBeld7oogF
6hAa0VrVe/Mg17m7EiXD/yoliVLbGLnoG69Ow2ZFLbvixTaO2e/rkey06vFxB3PTAw6glSZOXYTT
GCOMrdBS0wRYx93y2mcDgDer6AXX7tn8sItcz2lS9V8S7ycoyxMA44W0jt47hX3aZeB058/z2Kjy
3nc194jck3ZfBG7xZqUC3L1WK38XJdr5btaEjkdXb513TbFuY9XdeYmsPplakKIhgwLAUPD240ia
N1GmBAs34/zL0Fgkihu0MVWd23f+1mhKV1ayNKqPkdYGD5FXxY7ZhsZKHSsoXtGkd1jKS9XnS4Nq
XMjUEKgqUus7XQ403IFlNUlLtmuEq1A28JP15NERMb60Nkab/rq+/PNlmCZJjZCG5bQI2hx81OZy
M/RC0R7dsdiWJi/7PkTMoMmkcgc4aOFCk0/rwuDLp0yDq4xmIEVQyoyn0yvUVB+UVmuP3dh2G1Uf
63UMvvXgZ0G7C7kZVhXkZEexghLZmtDd+bzx0ElT5FWYh8W6po+9MvzYcvjh8B7pO64EMPGOH4TV
veUaw3pshmHhNrywKCAYpuzlo8M2xzCocVVZvhZ0x0gedJR8VPNR8mWJw55KO7loXMfvlCW034WV
UaZMhhosPWWg0aefivJLF9dF2h2toix2gykIuxbMnw0OtVuHNeYif7wTJlQhGSePX5gks+ypjeK6
UvyqP3qe/hyEckFD1NNWUW7deOpQLow2/frP6QUbAXk3kyrU9IoHnzCbHTruHWWq/liVAtRh34dN
YJVLL4wL35D5UEwie6cKOOcFtwoS8lFf9Me0LrpVqw3JTd3pz1wH9S1P9KXDe3E4g7VCp1MC6Dbb
3aRrouEFcn8cwzJB/ggBKA1Y9H4Q8l8UnrKF03ThG1IkA1xDlkb1b45nzPq269wxHY5oL/kbQMvZ
JjM86fWP9wW3g2FNaiDS1E0/XSn0P0w3TbThKNbaDy1uHi25ffeG/t3o29S5PtZHN2q2LQD7KoQj
Wsx4UsxeI55vGn0OgOSYGEOzlqMQh0xDGJ02rNTtYOT+riPjsgWzDfZtGyAjmir92vBTb1XFgbLK
cdpZp+QI13/X/GVBwQ16DA9UivXs1Y+w9umRZAWxUCLA2hwFr203uRkqa2RozJ2YceVfH+qs/DCN
heLIBM6EmAO6/vR706DTgsA1m2NDCm4D3ha+FL4b3nW5njtKlYFbUHowoRbKJ6IlDTe9WuVb3I7i
fU0mvv3f/BziAiV7mkI0RE9/TowmspjhZUQ9QCj2o8zVC1pj4s2ovT2M1J6qNlMA44Pdk90eQdxm
LNaNlFa7oEm7BfyUfL7n+Tqahhg3EYrkYfZ18jZLPKMWKA+DuL4VWygXWk8qa4FJWOsyoqSqn1DQ
HmLTzpOgfegD19oWJpoa7tBBxodPaox1srVo565MIZIP1RibjpZrwkNTpfHNGMtQ9GGsrYAC9ihg
w3Cu46xbQAtNP/R0pytTYKekMM0H+sTpd22spG0FYKFHOR6hdWWW8hCpPLF8vxZt07fcFTZD5a0a
qsfrKzpTCp/uYAXIL98Oth2onI8C8KfNLLZKyQ2dtUdCB5LgwjB+AaZKetwbKP3AAVtXJeT2TiuG
bYX9wnZIrG9B6MpPzZjnb5kWGo5ASrhSPTFAZEkTbCuSNKfsaHybiiDATrDYuZparZvSVzd60bpQ
r5BmHi0/ezXjxkTKQ5FpPwWlLfllcyvlCum/4Y9Orqvdqi6H+FGQ5Wpb4HyxkNedbyEVdJZMd59G
mKLMkSWRXwOg7YLhqJkDQgVK1vHwDLSF9T0PGZObDgXSibpAjjV7uw9lJnZJoI9HT8ualVC2hg0S
Kd1j9SUshIwLE4KHDzyCft6Uws8AC9BQeTHXonhsQHYiXtyinWAmS3T4SxNCwFGe4NuEZ226/D5t
G48WLS/xSDqCfkEPBzKUPebWo5lIjXN9h55foyCmweMaOgtFG212xiPFKOl/FFTfW2knRlKx0qXk
KR+0G/Q4liT+z88hjW4JdBiYTAp8Z6Gdyq5UupVyjPTIwCZuEFdYCZX3okR9z61DcTdkYvYWi+NS
jeXCNMHmgaoGK0mbff5BR6FseMP7ytHqPONL5ak/JF8UfwmBhSKvYXQLkfzC+pGUAD2m5Urh3pwl
J5WamnXuDcpRTERpjbGBsQ1MlMNlQW9ery8gO+IsuqmkXVDvVHYFVbLZEkp675VD6BpH3/RuqyJP
TScoa++uzihWwRBRjS99WOOrp0aC+SKpvgiQSq8LczV2enpjyS4o82wgCW1qlaSXN5CmUB8wUV6z
+iz1edeL4TfKtd5raUDZ2FWqVEprReX9ugqtHLXiJkErqyjNFmmKtEcszwsyJNMDPe1CRxVIK7hE
IePbZtmoN0YXGc9gIbm75NyyKzqNx7oOwCwOXka1l1QVkLqwyysjezbcpG6gK/ga5JWifc67GJEP
r+PD2zJ1qWqtj778Vc8kpQcVNEhffbV47rQ+Km1NrsMY9JAQfwvVKGy2JuSD2va4SmNELAdQ9XnA
b/P6SthP7HIEveM6WOP8w3O4EesnLQScT81laOWdyhX2pSFR/0VPWnjs+mREMcvI3ddhiCyL97vY
QgUHvXUjFhnplO+3SHMC+DcQ1y1B6ZfA/a2VT01L4sqJa9UuMgs56j7QGkopESXXVaR3/dNQiBTm
tDHIpxqOF9028STwHmXRN6kZhL+IDhTgIIblxNNY30nRSNyXc72rbC2L/N625DD5DlqIWsxU99RW
2TAK31LwoF/KQkXBTNcDGZs9bk7wQeVYvVK+7cDCA6R6EcXeu60FL96Wg1e/VKI5fpcMoSu3lZ9K
OR9JLSm6qd2ob01wnyFqm0PdO3rV+uprOgaFe3Atr3URVgr8A6iL4M+YPNPNyq63AFZYYJ/oF8xy
JYnacw6nZjymQYUtoJ7vsLEyN7WvCJuBc2bTuEJBRgwXjvb5BaBRvZ8gtvCaRF7yp6G5CLQs7n3B
OqI8UO4GMdLJERfZEufxamLBUnidOqLg3GZnOldHV2izWjiSntU3CBJUW7nLBGRvJh8FTV3KhM8D
FuOR/0L8nB5wc0eTLnN9IzBb4ZibgJjdDK2bFv/FCtrhZilenYUrhqLdBQXKmq6Caeqf7jbJhS7a
l4ZwDCrDv/UtaXQkKppr0ahp7RSKsPZCy3sOsU891Gqd/vZyL1lbWqesQz0Xlohqp9DLaR9NPwcX
F8Bz9FfnnR86fQ1pgiwcy1Ef1rVfBI9V6Q43EAQMu1DcYsPR9+1R9bSbEt2GlcnuXtVjsFQTuLSx
UDDmFuaVSd9mlsRIqRAFnux5bzjZR+tGHSlUIn1gX//8FxaaO5hHD1AgaBFzYhhV6jLojFo/4gMK
40eJfacaZHmr56h3XR/qwoTQN8AaEVEUcIHzJ7Or6YOQuY11DONG3cv4qa5zPN0WJjRDWX0soD6V
UXTwc3Q3J0r75/2EsntkthEcH1XGsk9s0IXok6TaEIIHR7ZoXOipLzuj10l2lY0aOhGDsNA+nJEA
Pn4EWBoNrwGyXfpis2gUFmUUKV7pv7l+C7C/MlL3jlcOGgxJoGYe4IXpmpSx4KEr0uSvI9RapPYM
wXyVLQG+yPVPPwWh0wfPxHqBgwJvH2PIedqNWofouX4GzdFA2WcF48orNvKYa5NrihvgzBA3tXhT
FZ7l/fHQNOm4y01Kibx85mR5Tzb7PiVuHgUJ5bqAntUK3Lq1qqLkW1Qp73i9Cs712U5VkdPZoj+A
kyLEQ9DLUItPd0AoNKI+Tnz1oh+U9xhg8ERzqIqjr8YCCAYXeRVaCPgOrnQNJ+JVlgIV++OHAYRm
kIzgYIEzAp88/RF61lhBAMjrGIqoXqt1WGEQBhXh+lQvFG1Oh5lViEYd4EmYMExh5XSq8Dq3DULH
rVHI0qMhJPEh6s3yNYlBxcoIzqx5sRh2HAX+Q17qUAGboTgMRWguPMFmSNbpBBBJuRppOsvcV/NF
aCpXGptARExT1rMN/7H4XkUpByyen9/F+mg5EfykdRAk5Sr1GkyjhbH/LshFDzs5DNeS13kLj89L
H4uy9xTnwHyiUzTbGGVhuaPX9hPfRem2EfwUx53yXAGVCBzMWlouKSaCtdm9gye2Drna6WvyRGJ+
jxaPalaxXVtm98eBkffbRxeIO9cieJ1ulcz1ZJ0OE22gVulsyqXJOoeXt3AqPur7s2PBy3FKVngY
ADKZXSh+At+xD3JIBUISfhGKUfgtB3I+OEEhxSKIeXSifFrJa69RxhSt3bTZKmKIhVPuK6Fly2pl
PVq0e58E0CLGusoDjFPCXkSby+2NhWrTpZ+L9AAfBrIL1Wp8yk/iuOS7hp5GZvimDJH5MI6054Qh
8h6I7mgrjABkFEOonvFlDW60gYTBH9rkBgfsCMcotdpkhZhvRR1Ws9aUIWqZAV6CPUCFhYN+aVdR
c0YHhG4aKo1zZezBoNTly715zAeUiYU4wRoqlgv04yvhL693219+X6rfMi+uUe6uyd21CncCylLl
pJ4BfVfLqONQL1oCrp9njQRcgFS0rSh3GWcMrDFsBBWhFKiXEd6RyfgNIA3qraqAkVJm+Qv7+AwQ
C15GIpH7qNaiCDpPJgJBKXyrGd1jLprJPpKRKs7VqlvBrNCdokHHOMywYij9YdxWnpZsm9j1DmAH
OnjMurlVDARWewmVLrGFNlilvn+TUJF4LhqUZmOymNe2MGsUazsRVITIX/bM0LGMBh9IL4mP14Pr
ecJCu0wxQXgBfadDO4uteetnIqIq0VsEgGLXGb55I2XZj+uDTNv49FROYC/yTQMkOvDS2TZXVVfq
hU6M3vwe/z/fS7Q1tc9mXUrmsJRqn1+MAIBojbAVCAQAcU+PlBwG6SB4bvSWS75uF40or4UwLe/K
JKsdkfOxE8ir7rK8LNeC0os3htu3lBUbfCYJYY43JvoB7qXkmIlerQ0v9JxKsZAQpkX24onjIrP+
wg6m5g9EDQc2lATmUieUb2MvT8fwjdRRB/TsBvHXBIk32ba6tosmyElxAF+Rv2kN17EtWlG8b8uq
BySjDg10HzXf5H3m33Xu4H7ROsPFVUgLk2diSU8VVBujY+u71lOX5NG90BOL7HGgcOGkcu4/w7QQ
IfRHBZJVcqO4d6HlFgm2aDVKOF5VBT+ocSY+AMyAbVJTeJf4xvraSoJ+ZfAnbswoTWqe3G3yUqr4
19sSwrXlSq97bAOsSoZIxQGWBFAPbX1Ipbj5JhYe/lNBjFzXQqy69DlJw7gDAI5OyfjpBqgQ4oq5
GsM3LZV8jHSTcp1TmfqrizLfYexw4c65NB7oeISiqL5M0PLT8YRJqE1ShRAqkK6vlQKtVhO9pJWq
lpYjD32/8Bi/kPzT1pyagNAsiEBzBHvWC8aYS2GNnkclU7wZTOvNb4zhS9u1fuEYNP3vofnDBE7i
WAD2IwYo+rRp7C4pA85ERKcEyKLAjdQJrX26DNbsYPMXEdYuhPaN4kq5T1VR/ZKZnbXJu/xGh050
Qw6iPcIfEO3M9H4WPvhtHDXyjdiU5X6UNM8RB46a1UsdeXNWbSmNYnvYjd95+Sx5BJ2FIUCOXBEg
EnifSdrcR8QEXN7HYY0yQkIGie9XFo12l/wrK/4j9bVD/p6+1OX7e33/I/8/0//rzwyb7wBhm/97
+i+RCvvXX17/qH+c/Asn5b0/PDXv5fD8XlHt+m9Vsek/+T/9N//x/vFXvgz5+3/+x8+sAV/LX6MU
mX5WSpuY+1d01d5/vZc/6vdf/3ip+afqH9nvf9wHP8ssfef0z//O34prkq78k5IgdAvSvQlOz2r8
S3ZNMf7JnQPqfVJMwHCEJO1fsmuS+M/pPUv/iJI1/8fUvKyypvb/8z8k/h2dCwp+JuVeIo7+J6Jr
s8ciB4cclO0IAgcaMH/39NBOGLHEytPoHlmKlWTWjhcJditSG0xk27O+fPpaj3/fdJ/BSLNL9u/R
UDyaBOWI9OIUQj6Vf8ZgkIQhbKP7TGh3ZaNAe1ko6ZyNQHOGtAQWLURMXsGzINS3RQFcLlHvFVeU
V37SYaQSxEveNGdfjTuVJsaEVibeIftwOo/ENIRWM+P6Ptdi/E0bTXWKMmm2XZP7TjFSmDULSV1K
kqec/VP2QM2JOgoDUhSc+plzyFIdpEGewXe6r8iB7iQ3/Z0bQ7yOUN1BrbwbSCNwRofEG66HkUNI
Ko++fNrqi6ZQ0/zOfgm0EIW6GW0wa/aV8RLvBPq65X2dBuYmGzFudZVS+ipEhrdzu9pzrFhWN2qg
uGsIhIadURNxqrbC6lVspX3fR5EzxEp0a2gTlT8g38C1LkcTpP2apSp+yFkH2b9ozK2UgAqzA11t
b3UaSM8uLkg+zeesxnKrl55ibumFTTQP539/aTK1iVfLwZhj9cZGsMDny9W9mdVrxUU2hTyYAqVX
e5sQ2SrMh/tqC2yuc2AXg1xsp5o3sKq1hDCXY8jDFyD32VeK7cOji37GGrVcugOowO7jztQXbsLZ
zcvP5T3Cm5JtP2mPzFVSk3RA3oGYf49Uhb7tDMyKei4satOdha4oDcTrx/h8PBh3PCoJTVzAtF1P
t/9YJEYyCkpwL4TfC4w8pDqgr7Gmy70w0PxdyMxOR5odtE4cjL7XGUm9AQQtOv5KX2EAv7EcUlUb
a7HQLm+ydb769eczpH1HW22S00Dc4nSGuSjoXj9qwX1Qb4zRvwtSujjmcDuoS/isj17F6VlCx4Xe
3SRgTMyaFwTk2o/KaJCD+3qjb4Pn8It1SO/0G/a89DW8S2xxm971B3lrbPINVMd36956esgfsr18
wJ9GbVba76613UOwvv4JZu+Hj0//+XfNzngEhDAoYCzcK93tgGJrnuqOUNYYmI6bMDBsH6w4/k7X
Bz0L3+gAQDtD4ZrYgnr3rMOujkIhu03Q3wPI+61Gw1aDALWwqc5278cYvC+Aq3FulCnMfrqEpKbK
xVSJ+3vE7W0JCy0N5/VWfeyj9+uTmReGKXROs/n3SFzin0cKQx9EdclIij2usczeheuf2qpcVYel
XP9ssRiJ9BMeIbc5vPVZscuDIR/rLiOFdIcUtwNrDsV0+NGObwGOFvHktmMsVP3OLoGPMWEuTWVP
+PKz1EGNR8VtIWTcWzEFJADFELUcw783rZcqxuavWIjKS+PNkwehVqxWYjwUv3Gsze7bMd140m+9
dvcefhlytDDgpc2IfJ7K44KUi386XT5Rbo2+0LP+Xur8ft+x2isjNseF7Xi2dBaNWLbiBGWkjGLN
gqkXZ03caVXxYLQFTWPYBLiiWUQ72PAIhCOhk/l71HEWXodnX/NjWLK/D3iwOOfDjxD91D4sigfB
Cp5EIdrUbrAajcop5Ow7woG2h1vu9fNwYabgetHHmho2QO5mx6EwBAkhLmZaQDahNrSnObepNJTv
xHLlyslTo6U3lbW/PurZceeNC5oGchdIPyqMsyskCUqrBtI3PASqu4bG7bjl1sAmJMzTn9dH+tgQ
n0M50rIweFBQkLho+e/ZUppZXKq+Mir36r1wUG+6h+iGOob8xU0BX62kLVRpRzXsBlM7bWE5pz99
PvQ0qKRacCqnb/8pqPWZMshWpSm4/ugrnVxQo4g78LSrEhXkgfi/GW6q06CLTL9nnopabRcovSco
954prsLuEYGhbdwNt3SXIrngpfT/3lj/g1fDx2f9NNhsBfUAgb0g/xjs1hS+S+7zn/79iS03/ReH
HLzObNlkI6+VQES5t+jcxmmyUUdREZbx9VGmcHi6QvS7Sdr5B+LWZ8y8CTUTyEnmPaToRW3Sovqe
xVG8C4dA2VwfaR634FEwCkk4D0jiijG7RDN6/cnoj8EDbKLg3gePtG59ZalcNz9XRH2Qwwo6IfLE
ofhI3T7tOE8aJkTikB58QUHjzjeVL2ObS38FPtb1hRh/vz6pebxiOJ668DNJb2GyzjMytWxDf0TG
8kCJG5yKf+gSxaZmsh4q+aXLJbyzFo7zhQnyVP1YLgpaZGinRyov/LEIi7Y6KEqMKaHU7TVvFPE9
NW6L1ljYg2e7g+mRZ9KvVVB5onp2OliVZVgvuGV1qAnHqtINdqiiMm1pt9c/49ne4LIBrKUB++N/
uLpPx3GjHAimUlWHJs5ug+Y2Ea3t/98Is9OE8lwYYahTHQoDkJl4MNNoIfhc+FYTm4FtLFO84mud
ziHPWkNuvbo6GCRvgngjV3shWBJAmPc0ufH5Uv8eZS7PkEjV6FoRo6iv+cEQ7fEtylZCZVtPAdJn
dvyOD1K21Eg+C+OzQWe5KbpWQ0Z9vjqA14VfJ0iOS68LLNvSfXHhOHF2kVICYcr/mt+KlSUUlTnt
twyfWr3PHlVX6HBv8+0OySihlgq7a39d3xnz+3/6ojS6LMI1WYf80Vv7FDF8T4qRFRrLgzmsZCxF
HpRwV6Gt4eFFuKoW3SYvDQcIAnkN8CfAM2bphj66APM0rWQBtV3+6I22tVFux9vo3tuO22iv3Fg3
43fhVweA/T17uz7XS+fs8+Cz4KGWCeSKlsFFyJxK9oj26vr6CJdWEAQcUItJhtg6q0G5Wde2CSNw
n6x9DakZFFcVTwuIHOODO6TfszRYCMIXDoU2hSgIAYjHUAKb7U+KeqbcKkJ36CVpHY/tI7Aq7Piq
tYQdWSt3lA/VTRl978XI0TPL7joN5sj++szPz79GrZ3KDKpGqEjNCVswRNoBI/bxIEnpysDgpO73
mrWwWS9NlRsHciCwMHQtz7LV0uwDPv1wkGQbs0ZLWqmKLf80v/YPnV381R7L13Spj3B+5TCzT2PO
dk0lRcjgdB4zg2dToniQQJBNW47/EmZp2vwn2cikEww2iHubFxxQhNMYWowBVc1cGg8JgQbnrcJO
zLX8y/jeYquVrKs75XVcEjw7PxOnY07r+un8u0iceJE4jLh4gIvu3/J6SfL54517bVqz602R6M7H
QE8OyqZaKbfFfW8LlIp4L94Ke2Ed7Hs72A6dHWR2sC+3yW9/a30x04WjuTTR2RVYVbnHI6EfD5Yf
3Mj9DoDqwtP0I8E+m+hUIpkgZ/AeZgdxlI2ogYk9HoYbEeb3Njv6v9py72eArO1uG7+YLw+SIzyJ
P93GFp6Ep/ChPEZfirXl4BN52yykFWelDhpKFFRwTUDSEQDQvI8wusheFVoiHqIjVQcJ0RhnkuR5
UQTb+Lb0pLt4Nj+PNlvmKEdNG5kURvvd/tKUvVZsrQqAn6163GE2AIthlwUbd+EhMpdsIic4neVs
YRXfVBulY9zkd/CsbfyNuo72+qNx678Ed/7tWNjiW79wVM/j/DSmBUuD1Bfm+CzbAT/uD57AmOJv
1biL2l2yj5UXLmtlYaCzYus0O9DgoDbZVRNL4/R8NoWWcWvpw6H/Wm+CH8aX8ad1mz1Hnh3ciq9D
uYbEgPSZDu7965Ja+qUjM9G0aNtQBkHr9XRsTXAtKxjc4TDKut0LK3lcyhrPivp/T+/fQ8wWz1Dj
3ACUNhzEG22NQvBm+J3fpXfytrpJ9+Fe3Ua7QnWUhzTcB/hOLiStSxOcJfhD5ydyUvojePhYsPNe
2BRNvCTFd3EQ5HKntJWqx9wGwYzRJU1xJTgIKscBC+eqWMhrLt29k7z0f48wm4aQINWQx8SdqjyO
QXQbD8auSMTd9Rv+wj1IpQi1HbIbqoxzge8gaFAkmcJ4Yz1Yw6bp3srUgXpwfZRpwWcxdIIocw3y
HAKRPtvvo1mEWTi444PnqQ+Dt2nCV4S5n4bxzhJU5/pY58nolC2BzaJfCHth/u4yx3CQQivVHuTQ
QlrXf8XRSgxuLdelSYnndZ2ux3ap5HAhToIAAp0wSSgrtLNmq1UMUV2GRdMgTiLt8nHcD/hMuKbw
uxH2g1E7Sa07cZpu2vKvVjbXqNTw0lmS+zxfTNpogHNxfgBvekaD1H0FGGEk9g+QbYdbeTA21P6L
VVBUXypTWGpbTJ3x01WdLAhopExGBFNLbHYz5ojDCF0veweXp6jd16qTobJSx+nejN2tT71qcENk
5Py96T23ZYOFxhIM+uyQ0NEBeQmgketw6u+fBjO3DWmJeqr1EBQmZ1DN6ZxohbdRIy9YaApfHAoM
jAn+HSjeXIpJSYu+C0jWH1xt1Jw4RgBTrFys7bMq+tMtzEv7g8Zp0FifLF5OZxX3tRg0njgcuhEz
cjpBvf8e9K+oGt+JSYuZ5MGvF1oMZ6dmGnJ6508IHzpks5CtFopcAiYYDlWBno6W7npLWgeq8kgF
ZTXI9X6oxu3YLdn1TMfiJDBMVf+JrThVtqDjz9YPIyYj7q2uPLRyIa8GoW1vrdgdnd73ZTsMxQfE
MaR9qw/Z5nqUuLB5GZmyAySCyXxqDpCg4wXIMS4qRo62WWDsNLzJBIlnuaf5f9HYcbxQ3LTemo23
bV1TsnWAzNd/xIXZ8025Piz2DVIO83Wuyn7wjaI8RKMgIr+TqJETV1YOWNOqfuFwiRVlnUuPrVQu
VSVmJqXsYQyEABeCTgKMMr0yT/eY1vpiE8VNeSg1IfBtSxfibWZE1kEzsvReAhl6a1j+iFvTkKxy
oL52V4+wES2pdCA/4gMYDm9igE3OWOJzguWAiuekPm6CLPRWIxS8fVTqvW3kSbG9/tnO7t7pp08h
DjlzeSqLn/509CFGv4zd8hB0VuOApgrWvaBbCydiDnr7+EIU7nj20mRglNkXUot87FOLClEYWqRJ
tZQ7utZ8jaJQum1NvN/VcXzy0rhcdaFiOqFZFn/Yo53WCElhQLLgmfinWao2BinKpa5YHfQ2b/Zj
GaebvjPjhc95fvQpiE6HAPL4VKicz9MCtmAi6nWoKl114CAmPzo3tVb6MHQvURw1qNM0wc5s4+4h
K9T4+fpqXjoEnENUWgg7U1PgdDVLtSvqBtzroQtVdaunBQS0rFW2Oc04Ke/Cjd6CEhVUYVhdH3j6
w7PYQzifeCQMzWrPtpEpuKg1RZ3+ENV0cBpLKbZy1TUrl32/EkJR2ZWR9fMPx4QdgbYJyFMuTJ3z
dzrZhK6W5Buewqn7SxDug85dQX9cS/Gx85Z0uM8urNlYs/n1XZoITe7KBwu728hUb62xus2MpSb/
2Wf8GGbqNCKEhE75bJNmo2dKDVYiB1Wz9XePauNgS/fN2/UPd3ky/x5ltksQ9a5rMSRraot+l2XG
KmhvfG9ceFyf7UXmYhERwYcgjEIJ9XR5eBtFrjgioNGVG33cDcpNX3LyHSl7rJdMR86SNYqWIOB5
ckLpUbn9TscS6iEWY6NnRl+hNmixg0yRsr/+1c6O9jQGsuQ0ZPEQBhZ5OoaE4l5V8+EOvmoNtltF
rxHm2CaYklGtVq6UIUo3yPu09NbXBz6/Xk9HnsNLKA410mgVIu8jmC5NFuzIk1Y4x5ZJ8JyJBpoO
1VrWBacGd9uIa5gmC7Lb0/c7Od7TLwAADbJmkmOdZzTc7mbk9bl0sIx4Ywie41tvAzT5JnmqPWXh
Jj/P/6fRpig9yZ9Au52tZklyioFMIR3iXlp3hr7Nw9ipfHnd1eFR7b+6sfzVz140qN+dENljg4RS
Fi8kNZe2FAkckhm0naQPA+HPZb80kbIoRMXrgBf0uqq+K0lgG9UvsVqS57i0r8BpkEERsKBjztK2
MbLMsCxL6aC8hNhLlt+L4Db7FbvPhXoA4nN9L12aFXBZifcMt/CEwj0pZgaiNFRRJCkHNDCfjVG8
RZ7xvi6Tr2VkLJyXC1EGCbd/DzVbxT4M+sDqZYVejfyMPMimqXuMzZeEri9tzenRAlCZTIZveDqj
IkGdASNFIjNyCSt42F/dFmGCWm2OStTtCnzlFr7heUmGtylZnsjnm0jh8/cpnr8NQidFfRBRHv0a
D1JttyWWgIrsDysvSco94fA9FiPDMSI1c7oUm3m/vUNEKLNdkavKDZL1mAXF/YDOwH0eVT+REA22
gVa1b9cX/Lz4h3wa4A6RcP8BSpytOEKhsuTWcc0tidu6aqbfCqvOnazGcdIrCckqqehtC6XX9sVa
dGIjb52hGBv0aNDRaJCus5MGUa0stuTN9R93vnaT0h/XBEJUZA1zunXJ9dDlSUy21JqQLerwLkQQ
aN1q/egouoDFaZg714f8AMGehjIKdpO3ISw4YO1zFoHly9jCTcBX2DbGd89s/F9dVMcvQ4cWuk0l
vvveJ4qVrcYxSb5lTaDodh0KEWVh+jcvfWEGD6agppWdaTT27QHxrdcoDoXveSFKCc8eA2ywMFjB
dyWQxtzu2CSW7bmy/BT6tQg00pfHmy6stSc1l4VqVWIibCJ+Efshil2R+8VE9YQ/3Msjuqu6Vj2k
Qk45U5KC6BvV8yG0I1Mwvquh3D1F0hAhQJU33V9DpdPZbRPcxEXK2gB3Y709Ah5J/uq6pmzttEi8
Q9/Rzlg4EfOoQksWQAUX8GTCDWdglh2JuVeBHNGLA6F77fXOIKPW5Ncr7Ouur948pswHmh327r/Y
O5PduJVsa7/KwZ3TYN8MfzI7SVZKTsuy7Akh2zL7vufT34+yT51Mpm4Srhr9QBXgQpUbBSNiR8Ru
1l5LELtKKRioMUUo1kDTxneW2y9MZ/rcYxOZjzI7Mil5nqxNGUUTwdDCXpFV2cKbPl8xEgTk7njj
6EeERHSeKoSWRapTKWzv4iTcez40t4EVQj6MzEkSkV27vGzzCVFqBenIKUN7AJq2Od9AmAJhy+O2
vQt8MjuDmFdOZYL5vzzK2UNGepUEC/EVXYLQs8yWrdX1vpWEAJCG367LqvPttjYOddFBO6jYQztS
jjRTB5KoP7QK4iwGhuQeNtapwXUWCJid3tdZkRBcqrqdlaltFIHdmgvTm9ve6yiAAUhvsJw8n6cP
DfEcIDYlJckhtCu5uTOlwM5A8FxexPOtYi5Ho8wsPAxceu/0jDA1jKHSs9zP1B6WBJPm/cCUhxll
ChEZiRBqnkNutLETfTMkTqzdVRwad0U22nX9Qh3XicYc9RB1l1sdd9fo82INtqL0PX/S7XJh6Sic
mw2+D9Vjym98F+Wi03UdkhgBAdX173shdlJLh6s3X40RECm5dlxN3RT1B3oQF47E2dNDAwwSuZBg
0xEAY6N8OqqKaMdA6Si4R3RcszZBf63BqaReJZ//dD952kg9TKjwKcE72081KStJToXgPpZqYSOO
OqVxTV5K/Z3lV4iwCH8mfSpyuBPA8XQ6nh4bQUxD4R29rr2tRrIEyqcbNu3UcNrBEsy7pZLeqZ6r
gYglyPIlYN3ccPmC18IHHp9IBmyu65p2QYGsqVTftUCvYW5KOhi2k2zBqVwaZXbHoPAHvjkT67ve
ois7AeBPp8VSze2tQTR1ovOEChGHfGYbfUfjZU8O907xdJ7NSEzzTwLK1JvLpjF/A6YV47GEZBDa
YJryZ8MYOD1mBi8xh9BINzSgl+ijCOWKPv1gU1RFsXCBnU0LFwsaNFweKC+mqs6pjSi5GmqpIhV3
nt5yNf8stE+XJzTZ8uzdZADQyhjCRCgzO8n45nomtnQ7x4ZnWwF+DCUi//E/G2Rm6X2ZYgFQqd8F
NOKHxedu/FgYS4QJby/VPzOZbQ2q5SXklXgAUvYV7jY7GAf78jTmtx4+xslazd6spPB1CM6V4g7C
1v4qqWyVgxpSpbbdev2HQvMkYmajTfM9wrCg/GrGgKyKu0R5mBQRsu6GBMYfXqnzQWZXnZSjYBBO
259/Zz7jVaHCEU+EvjDM0t7MroBJEqamJQlKmPabAuAwWAoRlsx4ejqOFksJLEtFyq+4Q6PSFpJ7
Q3uQzJ+Xt39pjNlZpLE7CcKYMbwBPLD5rCSPWrOQ8V4aYzLBo3kEmT4aY4uJhQlK7hLQLOQhF8vR
C9sxB5x2YxVWucVMWjOgad63C3WJFv7sojy13jl8L66YRF7IxZ0hhbvC6GhLuOtk2I7zb5d3Ze4U
vFowr+ek6kqP6BzqKdZQYWklx57QYm1Sq9G6r8agrA3r4P4hAeyvI3k01uy0mEHiGmk2hTKl5TTG
e6n9pCf+6vKE3jSBo0FmZ6UUxCDu5Okeg+UyVnaiKTjSvxP+0Rvwz7LNDkzdRVZZvY4i+04O5XUl
yDZDO0365yYNgJLyBolIiuXKbD66IJdWJYhc/nruqCg8EC/bSC5dXrU37maSSaCJCGgnLuDZO1Y0
VejmZVXcKRYVY4JrqKIRr7M7haqqYy6Fm29sEsPhkYOJIylxVoKDsY96fId5F1/go7IjJUKFZXN5
TmdJVWz7ZJS5vfVaHJMMKu4QRpwil31+H30IB1tEJbm1i+/jrf9BXgo835warECTJ0VFY96RHNWB
LMh+w35Z8cp1uxe9aVdqnC6kp98c5ij/MHuuDZMMOZUIHI/wuQfrFQv7qPlxeQHfuIROchyzB1tW
pajWBMYI3RiJ5A+l9Kmq4bdO4gXP4O2dOprN7DghI921dcV110FuIFPOs0ezvy07+SmLvZWSmVTx
mi0F6YOGukxshdetoWxb2Vt4aJdmPHujjCwirdpNN1RYIxAqr5SaDnYR/fhFUe2zgPTVOo/mPHur
JDPKJFpUirvKh/pvlbp2/VAdjF30yY0dJVlRB8sSJ9u4f0hhOV3Dx9s6V6KOJCGO4FfmhgzjVR27
djt8uGw457HZbIi5x9ogQ0LeoriD8MB6akZb+hYVdlTTc7ayvE2iLRjQwr7NReE9ScoGCyjEndJr
q2i4lYMIeGm6qYV/6+b6Z9fm0MtAi7g9A0YK5GKtBtdF1G6k6PHy+i0cbmtyQI7cmCRpvLJ63SFE
K7XmBhGSK3FJTeWNl//EDGa3oytUspop7JGYdFupLe1R99Zy09lCtC8lb3t5Sm8+MEfrNu3g0ZSk
vAwEbVq3FvLyPnLBAG/zMVtZ6if0qdBJcIENLcU0S2Yxu1ba8e9BwbFzrdz53Sez/zxWC80W87Lv
rwNFzWziFZrqsadzQwA3TZsa97xOs02kiTapaFsH5GxYaN/W2b4ZP19ezbdHRNKPOJpfc3vPqNMV
STzyfubWyg3D93k6OGkKj6RmHiC5dop6CWx0Bhz/Nct/xpy9BrUXWJ3uE0unquB0yhPswCtTaaEn
DzZZBvGCfCVZyHFcK3/cxArT2CSBAhkulSdSS7PHLgwRg8gVQdt3hmp3VWMrVLoGdWWKP0RfWnAg
zyx1Nthsnq3nSWYae/perL8Z6IBDn2DHFRwtQrb3XDouSnNl1Euik+dX5mzY+ZkPVEFSXIZtfpqw
6qmObjrRsOrKVe89WS/+n57HaTjwOnTMoAQEFdipzYqCqXSIBup7y9tG3dqA1T2zZWR6m5VbwZG2
cEG/uahHw80ehFHWEpKCDBeXq/ZBgdLS2vTPaW9nqd2/XD4c55Y6zW3C007inTKopNO5RUqimMhT
6fuewVrb8ldDvSqFdVCv3drWVvKtvr485HSRnKSBZiPO3nIxHpAazBixGKwPcvogjSjJe+2qdB9H
xFIuD3b2OpwONi8hilbqF37FWsLuH8NOqU/1wzLd/WejzHYsFsbULSOmlFUbL4RBk3JcJn2/PMjZ
PTabyuxgd6CNlURnKoGfbGWYf5vU2illv0aCcKUXpY0C3wIu7+xNeB0SYiZKABSJ5g+4WYwltS5X
28emaydx72jRSoiv/aXGrbd36Z9xZuc5iGO5HUdT2wcerUzKPhe3crEQBCzNZfqGo0e1y+JRqjJL
29fZQ5w0K6hXbZOmqVTbXN6nc2d1tmqzJ250RSWrqIHtkWsQP1jf64+paAfv5av4W/O9QxbSNhO7
WfJUl9Zw9n6jDtGLJbXtfVqt/bKzkU9AnOPT5bktDTK7LZRC8kJIwLW9KlhrMwg2YfJShfL68ij/
x6X0jz3MrghBBFqDiIe2r9J1q94JuWM9mz+IZvTPgrhqgo2eL1zxl61DFmdXfFaBysa91/ZFtlWs
mxhFFZoIIBC8PLOlYWYXxTjkqh97bJLm5Q7Mkk43PKX9SraWeHPffEPo//h1cs/qVyKtVaEysFHw
VQaezX00NXtv4SERBcfP/jQUPLF4IFGnZ6sWBTGLTFavVr+7unqdF9+I6J2uVP7c30DsBgQtEjQw
CswzcInRCl1W9VxIjRO2TnLooR+zgx9Wu1pmbj1/pyY1JIjPefVl+kxOJ6UOgMJLKr17S0HABUJf
Tu1la3jjNDHCVPXj7YVEcWbmFshv9K4YQfQLl/xbXG2GDJo9I9KWHt2FoeYujJDorerTMrRP9NBJ
i3Uol44S/PyP5jNHLZjI6wQFiJS9iHMUoV6rV7mTGEu2vTSX2UMoh6CUlJa5GEbnqJQRxOA5a5fa
Xc7zLIDgAEVN2KOpbXCenNKtMYHIXNT20sdkPzHxw/tAbK6uNNSSc7ssbJR5Ib75d9bwn1FnN2w2
DmIGb7G2zyag0UOtPen11eUhptd05oCdTGxmdkis536ObMReTh6T4Dlfes0Xfv4cj9qldZrk6G3t
xRCVExAEwA0WLpy3TeBfqzSXRxuLPoPhkCno8pfYetD1nTgsyfHMp6FxME3iReDJE9n+nNYawQm3
Dryiua/CMV7R2Pci9OJST+Bc6kqcjv6EEYS3DcjgGWzEBNwnxZXU3kdCKvYrs3eFr6ZZtk/RMDZf
fHhOARDrUg2NRZyQu0zUpkL5qPe6R79pCmcEeJzYQSeBBh9iufsq6bnWO6AmvJgwzLU+K3mAmlFP
fnmwEzixUjsRqlqgQb6oF1zUuWs/TQZwrmxwZsBqzPk3rEbJaw8RqHsfWcKHNi1aOyyLhOSj4Tsp
at0T++bCgZm7xa9jwvXBezCJ3cxfbiVukqywlPqeC7t9kbqwcwCtBnbawRWpIaj0JRLbT72iLZyi
uQky7iR3O4keoD6DtZ0+DwypSYUodveZJUU3fhKCRW4oAcA4thR/vrGs04pihBApEqjNvIYhBv7Y
jVp375qQhPpu+yI01gqxpYdaGW/dJm4XjtfcTZnmdjzg7IYNNXhzC8Xo7il1+OsuFh6sRO9seaBz
qqrcP4wyGI1JQUk6CReJcBOdrqRk5nroiX13b7m+TBxfhgfd7R6z2HB/VGW7RDHyxuRA2hiAqRkP
wMPshuX1kPXYS7t7zYDERxmaeuXB2eYkWeSuhKwwF1zLM2+WjjdQb4BKAaBRY5kjwzxNq3KfHMJ9
bPwMFO+gQbcZ5eouEnHJXHnVa+aN3CW3YZG/VxH3uXzbn50PAG/UqCD8AE4CVfNkx0dxj1WamhDS
FHevDOHXXq28q0H0aodb+pE8EbqduW/YYb5EmHTWlcCsT8aduU+dq3fx0CvMOpQ+94O68TXlphNk
2kdze8xquwI5W1buVdhJIFZ7hb6ZpUzK2RU+UZzQMA54bKI7nUNaytgUhWA09HstEs1VpmgpGbFh
qYr15igYDdlFFbf0dSWOVlhid8upo+weaZ5imyYKSjAR7RaX9/EMqT3x4FIGpHFThp4WYcvTjTTM
TGmyRgg+wB3bfJIT0wzZRcO6s7J+jGyRDlloZMEQ93Yc18ju5ZoSP42uOlxZtOnfhEN95VVZtBk9
sbgeQyH8dfv/ETP6K294lf2sT2nQX6nN/+FI//+NP32ir/wXt99Ez/6bdn3/nEC7vm2ek2OW9Olv
/2ZJV9V3hCrQNPHfIiEErtZvlnT+BBWxqU9/4kHnUP7Nka68o2sAFBZqfNSwtamX5m+OdOUd1xU9
tLBTY9g0ZP4JR/prT+WxGwhOFUqM14+DXJyffGpP3iSdJ3dectdpef1gJk2zc0sl/EZ5ozRtT2nT
zwECo9ZONMT4qhs7xAeyXoEFO0QvlhbVodwF8m0w+Fm/LurIOySWJRwUPDEgJZb8eeiF4EHSKver
l3XKGkyhjTJdtKcVamg3vQd6fYjUT57QNygztsIB6SRlFfRu/4mWhJDmqV6J3vulUXx3xX5jRm39
IYBjG8e7VFtjLatt5judNprXiZz36OWg74gr1BXvNQ6R+cvR+K95/w+w/Ev2vXt5Ln/8dVXFz+mP
v6Zft99XWfoc//171bHxv/6sX9ZvKO8mMCG9WpMGDUIAuBG/rN+Q30357YmkH7p8INk8Dr/tX9Dk
d7Rs0qRq0K83PdL8q98HQNCUd0TjYOOxV/TROAZ/cgKmOOfoAKDUyKU8tYNr6NegSDl7oWjLqyu0
6YUrRXTNTWqN4zVkmjs6scst4iKNLblRAES2/ILQ0MPRCt7/GuVEM2A6XSeDU9SdNHlghcHxp1hz
evqsejTzzHIpzhMo3+diZWW4rG72meskeY5TXzhkUp6tW8Ot66ta7YfWYT2lyGn1aO2nWZut1Vy6
CRtdQ8mdFMZN4KextCljMXsK0Je3YGhrvQytZdf8HrfxcO1Z+ngYkd+gqFDJ39vU8j8No1/8FNCR
hfm4pyFXaoZ1KEXNrTQm3bMaGQ99LHuVk4wm5KEjgI2nQUjBK1vBlkoekgq6kjQ2LGk15QKxCHsb
PT7xzoiD8NPrmv33AP4PCn9H5nP2wNwEZfDtuQ5Oztn0T36dMzJEIucCJ48jBg/hq+TG72dGt94h
IAhnBwJ+BEjTA/T7oPH+TMEL2GIOgoUgPY7j3+dMkt7x+ky//arLMPVq/C1O8tu20TVB9cR7yd6w
9ZkryBAIPMBtR4VJmoDMc85CLYjwFb26vR/UTl57GZj6qB1+tHHQ/SgKOgtpltNWmU6aPBKRfQ8l
OJm6RldvZChe1kdL98bXzCLu6WuoO1MiJdbmBPI/T0+e1Adx4rtjdN/F+WiXgnItiQhv9Ro0GIKQ
lrtESlOSzFKyya2xXue+RA5VsnZUeb4qYUe/V2UmqyIxq4ce8dFtW6rF1ZhFtePj594UStyt09Z6
6gPQ2pc/fsZm9evjiSzJ7Bo8zxA9nn58H7p1QxI0vKdJ5ypOodFPa6SKpUpccQ1HH7Ky9a7M0ayv
a7m17lNTQoZcjuJtl2vdTVN55fcmaavHPHb3Wn+dSNLL5S98baj852J7/UINSi8YOF/j4jnHQJvF
qtpHfGGCJN9BTfL2Z+CmKrp8uobOmajdQHtABCAWkQNrvbAqRiPa6JKPFAEoML8CWKcmavch9bJq
b6Rjto2sQLE7oYOiQ0zgZQjaeIfgkHgHm4H33urFYa2jP7HSestd6FLXplD3eDoA4WlXoBOLZpjX
Rt/TBQ+a0CgjIYc3RNFJtLRiqaj2gDbKxjQTlDghBkZHwx8PFR3tNErW4rdCqPW7oJLyms75IafZ
FNVpI87DlUfiZa/VERQ+btaUTjHmwvckFEzXSbj2HSLtrdBr6f0IDcRLCglwSJfEGH8wRdyhIC8h
+0NCZFcUQb0dRxXgblGXEn0woxI5UFhlN+iFihSYciX+DLLCDG23ndjQB+HJDaP8IywseupkCiGh
TdySfnUzd0Tfo35hywrJjmv6nWEuNa096Xc5JX8X5E9q3XdrF/Hr5joOpHLBZE7jJ1xQHW49CBog
/gBvBT/F6RKLkVZUXhVkH0dpQBF8lPRNbeaLQjOznTwbZnqRj8I0VUlqDdb57CNKx/lWCEd/G4+l
5YOu8Vwb6dlbNOW+YoQ+UZSXPKaumD5YSvOQsHiXD8mrZOyRVdFXNDHFwjdEXpHE2zxTrhpdT3lG
zw9jMkrrRtH7PQlZY6WbmfkeGbjE4TIvtx2y3I7WdtLPwcqE9wlX101UQlSUIhF6rRYWZAbGtGZA
AlcB3FcgHFFwc4RC+dETR2xltdslXsdxKfXqRkoiaaertep4iplpdlqOO5RlEe4T2/7W64f8rjTB
rxp+mO20vBLvrbiTDvwC3wpr9CO6U+bu8lLMsiPsPtIupFlpPISyDOmhmRfWD7ri1n7vHnJFtlF0
vw1ZhyqMybZbTtDp13reOl4dboIu+1hA37Aw/pn14UWSmQGxY07Jgjk3RC4HtV6rkXpwR7W41lx0
fVKju9ZjWrEKd4h3negGHwMhbddoQJo0T/WqrSl1uOL34aORovh9FA3dQlLszc8CAwa/H1LAxhw3
H9Sa3ChVr+AFDp/1Wpb2WuCrV5cnP70WJ2Y4zZ0HGabUif9WnnJHR0di8OklDaD2P3iBqWx1ubN7
PSuvmrJeIPSaNvF0ILjGJ+QM3aymJEmzgWToRCoV1AfeZ+I5Qpb5lY3AtL+q0qF/TDK5X3gopx94
OiCdbpP8F7340MTNC4WlX7RNLCn1wVOrtdjC/lhJTp3oP9ogWpW015MvSxbGfMOUqRiQOYVICI40
Yw4WDXMxMi2tzQ+9FdvdWH5EvG+iZ9omffUNdQZUo4x1Q4wrhv5PWU62l3fzfM7gvajhTZR4EmCl
2QUX6Ila+WrXHzrB91AE1IcPUdBAJtzW3V1Vy9/4JPlaNZt2d3ngGeKBlD9JDPB8LLMxiVy+PqJH
dqSmTZU3kQIpdZeOezEPnESQsusOwTHEaNohARQWjOvczbLNGCXuZ9X32g3Rf7ErGrN55jnK7kO3
kBdWZEbFwIdN1M0A4UjQ09APzPzUwKM24GTjGd/p9YgUH7q710nRyQ5q6u7HsatsvQfTW7uRsolz
68aoepC3ffeDXINnF0Ya7Br8lo2Pvi33kdGtEhE7osbJ85Dn42ZhHSeUwZHVwqM4aQ+YfC1Z4ikt
fvq5gkyuVICg7I7wzqmU1Bba5r2k3VrKsJLBS6JesunQfHTjcWELZ7aDui5BOnIRECURjmrzYqfr
pWlYktK5G5CzN+tB38kVt37cAQrOY0lDi3gMdxZF0MtTnt1Ar+PSSUPDIYJCk+D96YzR64Qo04dA
VOmCAB6VrFoLBq1n5MfqhdUlcXayuDJiNOQiJoZdmnoxhtOhmqGTaiPQo3vIgIS90Qnv01EQ1hi2
5WTwCfuD2n+5PLuznC1c3iREIDnhhXst8Z2OmRB6wf9ajgcI+UZbSTJzpUTVCA0EwnI7Ix6Ttdd6
yZVSNAa0fzqJrtKjHz6VrsWxlOy+E1pA7aG5FUQ6wuzLn/d6v/9jbyaRkIWTDtoFxmySIPPWEq33
w5T3azhQ6f6USdG49poy2JrmYL1vWuRcZI+yqtiI/lMYDN171wuqfdA05SqiceiGGD9bjz3KfAFa
NGtTH2JHrxCfsv208r+obRVdTSQVJspajktPzj6Rw/G2jNTCrnv1qTFHaRMpTX+tVG24dBufvqC/
JkeFB5F0kkwY2sytDCoDNLDXjoc4hJLWUtCFULoOya+xh72k8FVhE6OHcB2a3xq6NFQ/7x3LgrII
I/okD26lQGI6Nt8vr/npQeOrpjgYzivMcBLIfPUMj65KRSvaqHEH6RDWkfJDM5t056eF4cBPkK79
QOi/mElWbiRXXPJ0ztaDkeEfxM0i56Ua87tQNHo109JMOgQuLE2lL3hOP1jSwkt/eqCn+VHAI5dG
OVvDlZ/Pz609vZMKszxwxbXbUtE+06psrKArXKKVPz3Pv0aaFhOwM96uMS/AKnoJKknJyoNWh96T
lknNWkutG1kC79T1lR0g5L1UUJq9dNOgIHVI29OsL+O7zwW1zSLv0dTWmkNILLHRBV++1wvIXuRM
qD+GXD5rHyq/xwaCj7VYtbVj+lAkQA6RrFCm8nZ0JYerKDSqpZuGRM7R7fb3h01nGJg77DXT7h/Z
1dj1qVLlbnOA4xgHJJClr4GsNjeuq4xX2ZC7N25EpzJvWmzLYp5e87SEZA9oMknd/r1PFLaJVc3b
amMoX8dV/S3zzBc1FSKnTknXXz4Fr3ijk5tn8pFYQ/rnAT5hkaefK6dQwwlKXh5KudM2Y9H1iZ3p
orc1inZjlnlxzSFNtqpRqhvLbPpD25oRvJjy6H/VKaY6/MzqSpJQMYRO0QMHAgJdK+oEZfXAvUm8
PHuR0yC59kpojaLCg5U4J0/QqjUl5lyz3vuyiW5VE+T7MhO/ipQVHrkYShWGHgkRD9h2dtbYlXu/
c61DW+fmxg/HikZZrQLfphYrX0l1J2gSf8Epf3WGZ2vD9UBhaLqbMbGZ02LqPU1daD0fFFenUX7I
3J07FChvZWa5E7K8vvNiX9i1XXOvZeP42YVA6Is7ABkxy2TDzUvrEElhW9bKwRmsaNgPgupf0/af
fru8jadu/avR8YKgRULwDnvUVEY4NroQTdpm9IX8EA9qvbOGOAdUJtM/3sfaqh61cX15vPMjjzev
aFB1T549BIiz8epY0z3NzQ+EGeJTM6A7bZH4KAOLTMxQ61eWVi7pu51faGgQck+rIPQmbr+Z25AY
Jvma0isOWS9RsJYDeeXX6uBwnMWFJ+uN5UQnA3gjlREM4Cy5ByWvToG+OJiJmdlCGHr7LIw6J/Cj
9Dpu3OiPx4MOZ5LpkyaqE7K9p8tpJLrv44NkBzoAhIcu7yzHc/3BHkQ4viQhzBcaZ8/ePvxxg+54
+E9hHSOyPR2vgh+xDNqArAeE/LtRKnP4Ef12oweVbuc6bU1hDiVIKbZLPPVTcvz0epyyDLRvUPeb
It75s0TFXM9DnakGltB96Yug/5ZL+fhYT+TlhaZsO67VTRSI8l4oAo3OpFy7isFRr3NJQGsilTOU
YQjF43AHM5tl11HQ2iqc3DBZbHV+8qrvvwoS745rVuUuVRXBKdSm/Aw6x/uMfrsdp1bocJqDjVKg
MGyTG+x2cVc3N/BqLyhpnBntNN2Jf25yNmBJnF2veelCsNJiSZ4fV7ZZuMEm4QbFx42H3R+eydlQ
Mw/ebYZ0dCXuADMXe0eIq6c8HQMiB+tz7RdP8lAvNR290kmeXJAESpTBSMkSOMA+P7sG1FYKM30w
4wPWKl73sGU1Thxb2ZOeFRMKK1AcxfDTddnJ9wWCRSs96IbbUkxpmQ1V0Un8EvJdH2uwwjFAzl7R
D1kVlKTu+9QeJvHmUahfplBiDSMuzJ19Oeb0+2RjeFOY46rozey6TtKlmZ01NhG4k+6h02L62W+k
LTRxqESrjfDRutgeFVHaWE1N9S2vug2lyn5l9epHv1VqALZleu32S8RHZ3fQ9AUAFV4BC2QRZtdd
3LXk5NHuPfSC64fU8nT1RQmVaNO3qvQwdMkSO9csa8LuMeJEDEw1hioR8e/prSCmVH9C348PSlDo
12brbhTCWy3jKU47qdx5Qqbu0xbe1FxFxDAo1NHW/H4pF3bu2vEdU2mZvChpWSDmp98Bz4JBfsSL
DyXqhdvGsvxtpBpZaJuuO9pN9ULfpb+Tvd5cu23lkonXSKG37Zr0gfahdUvz2Q/7x8un6/wgw5BL
3EqlirQKELLZR1VyipyAlh6kQDM/w24eA3TXg7UWCdKHy0Od0ZS/klZSWOcFmpIm8+yDZYoksAgS
DnmF7m1m+nQNDFRXYGmvPGXdBol33Shquqn8iRJLHpJ7yfT5O51vXqdSHjqaKiikD9Iw2kqSV9lI
DNKqWsmS48lyvfF9XSkcKe21netaixLIZwEO5UWFB4ZH+pVtfXYTqZLg0l5BklE1aYpP+zTYkNw0
Fx7NM1w4y2SSmuH6QSOSSG7WKsJ1ALaha7NDK3gvQWvsusD8nBXK4GiB5u0aTajtzA/cD4oQFLbg
NtJW16ThU0Rmx4lFeUlr+60DBL4NPgogsNDrz3Od7kgpLLDS7EBd3oAfMLbWSG+H10GuP+D0jbcp
UgNhJdwYxfggJ12za5eij9PEFWbJkQHqgTPI6zoRV52aqSfQyiDUWfdBIlmwbmo6I9VI/JloRrhO
jKrceqJhbpS0bdYJ+askaRfS5bPwhw+YCF51astQAlNFmmzjKPxRQi+iiieWh7xudScfuxhWxvAx
DcVnr8oFBxyrugr1gnysIi3BZWeG92twaxJCnayCBNrp4GJca6Gu59XB64MfsjCo78mAJw+Xj+cr
bP7o1cPmcHinNWaS8DSaM7vTtbId805vDuRTza2idt5mpCRtsx0ZdKCg2HGf9OyG1tFsUwc+ZAxg
odaC77sPej5Ghygzx2c9zKJ9aob9VpEi92mwcu+LV4nBFsIzfyP7fbNJwcRuzLpGCqqRERlIqgTS
kabf1R0BSJIiQuJ2JEubtrrpfSPaGpL/1OpxslV6w1qLg1/u9WioCCw7YT2Eg3Uzjn126/dFbBue
ET60PYyPYiXHG1+uLNstWhWR6OxrUWyy4aYdgmrbGmrx3ttcXsO558AagjVSiI7B0QGINSYzOjKT
pJWiSumV8VBYwXdlMDsHYlvxOk6sQINBYpSnQB4YahjI3db1hvyr51dfooYkcRlHwbc8S+rbNi/z
D6Zfu2sPZeuNkKNP1oamfpOnjbnSkqy70/zBcqxWS1ea7MJI1GSDfKu0gH0r6Fx3YzEuscWd2SB6
QiRvif4RhqSWM7MOJRGMpDN98UDAALY27IUPaeC793++gNRVdKp1FGynRqzTBdQDsbNQdJUOTdyv
sj5Ye4OBDEzm6H65MaX6o2/qO9ixtgHXXtSldpum91KyTb1Hr7pLU1iyleHW7FC2tdK1V+/isn6I
gs5G5MEZjMbmsNm50j1qvPj2H388qVioThHOmHjn5wjabkCEULdq89AYGZwhWQTnlZmlqa3KfXw1
KmiTlvFQQaXbZppvy9QG7dILs1u1qFRbV0nntIMJhxEQKqdou+vRN7+3lpFvtUazrgtq2B9akaqC
KYjxD1iP/A2vUGsHMtommqdR25TlbpeFVrzwds9zBhg2fiMEj5NKtjnJH57uixSqXez7knDoI2XY
uEpWUw/27hGz7O/Hsc1vS8G3Hiud5m6lgza8M+jP6Yp2hIqRcnCgQikoikNhFzS6owipZCElo15f
RWYQry7vw8yn4Vth4OehnkozZAtfizZHh9CIMqNCTUQ+ZDS/kV3OrKsyHwMnEmRhITh5cyiShIR8
dBdwNk6XxRu6EXYCUT7ISegScRXx1gIBsY4wr8PlWc39x1/TYl6IGfAfHqHTsXqtlrqxzpWDEo7N
LlI9aZUM9LX7inhD0Gv7ZRZcxRDlbwfJeqytQd5ZolusaDIaV7LE6RDDbMF9nHnzr9+EUJZJKhaA
GPfC6TepmUXFbiyVQ+B3P/Gl8xSBHd39ECudsbCrbw7FI8yGkg2ijnU6FFQevqEBPDj0UvJJsCCF
jdJAX+mCSO9p5rUL7dxvWDw3ENhJwAMGBZ15gdxTMyx+TK0DXUfZN12AyEPyzGiVBipqnyZQhye4
rI1qBSxyh5Kj8MPUWhMUTTqh5XVCjvt88NYqOC6aig33agyC/Eoi40mtDQW1hRM6S12xEyQ8pjYM
DUOEankWkXdtn5BEHMOPo+KnKwHmpO8KlIg7sEGIBcdyc1WmwRKJ3Nw1nEZFnhg0FrUvxnx9D4+O
Wpu3oyW1SfGxamT9CgGvZJ2ker4ZEmG4K2ugH2nTK89cy/kqytAhHxPfX6vA3n5t13+xm2A3uXT+
7+YAcG1BVSfP1W8A9SmGk3/6u1NA1N6BfSPI0wE/g0PhpvoN4eRPaD8ikyOR1KRmhXf5N1ZaEt+h
Go/bC6svf4Ui3hGGU3w3/SzYfq1XM+AnzjCblzCcc8+Js4YV8X1TGwN14tdK55ElWcroRZGvSrsi
r5RrOY6gGCgEZDxXeQ52M7AK5NNg1tkjKuSrjpU9xp5q3phN1R6SVuneJ3QVZLZUid9CI8yvfN27
7z2CpqiTPwaSEVHzTVt/j+DH8KkQu+E76jOSo+USFchUHdIr1a1us7aLfhWs/sgy/19T1eVzHDyn
f9lN+fLc/JX9/OtjDeQWjrbv1byXZfrZ/2pmYRV/jzXhdk/+zzqtgxpYwUs5HF6qJq7/3oDpb/4v
e+exHDmSpetXGZs9yqDFFkAIkskkkxGRagNLCS0cGnj6+cBqwUBwGDf77q7dTZt1ZVV6wHHgfsQv
/k//8B9Uk+NUQTX5UXZFu/xtIK2Ks1BaVAj/9yh8/2v4L+9b9usn7tjfLv67f4QgqPwFBgDi0Vys
xZdA+0cIGvZfS5SBEGKQSqX2MgTtv+iMklIxBljwvUtP/p8wYlX9iwBcADGLQie+O86fhOD6Ltdp
v9MIAbhLZ9y+mPeVtgW3NKyCp7z6zhDNlD9F19qm60P6eQmek1/M6AXW7/kdJtVdNkU6WDQtljdJ
9bl1Yg7Db0p4bKlQXryAx78Lt5cMgIuzeVkMVArgK+AWTE+W533xRQVIRPHlkrINkxt503tHbEax
w/zOAj6j74udeo1b/trjqRB9ZHr91KrrzoWctEqll7r01P0uv5YnGokMia4tss4DlseCjMugmROL
/uyqEDFIjm2tMMDzJbbbo/Sch5iIGAm0s2sM7VeeB9gaA00c6haa1WqpADppyHw4eGrlwpP0U5V9
NqvKZTLomvEfKu9jREIfDsAEliSLEaa86i5Z9VhWpWhjKpx+YyL+XV9T0VgH+N/obko4Wij8zxoJ
ObRpVIzYIh+qQH5nq+/l0PClbti8HXfL73zZRlivskpEdKHa/RTO4SHoN4Hkmtqn4MHc9oA2rGvU
03VNuixl6TQTDb7cpaN8HuFKE3aB7YTRgTZp7aXpVhjqNVXp511ZPw+30oLkB8yCIdP5IuOgaQVj
o+hQg9ryp9Gbqm1d3Izfyxv1eyRcxE6i0VU/4TchR+7gbN/eznW4Pz8j8widQ25h6y178OIrVisN
BL5aRoc+O026OERDuQdJ82MQ13Sn18MBgAcL/ODfS60ODK6qxFIGER2c3gVUYD3J2/xBbNV3431+
Bfb+6pt7sdTqzcG6Nqwca5ODYvY3+DsDwL02V11/vDwNCQ/0LiaPIM/WrFnZ7JTOyWqehgLBnow7
8K0YO+ZeqyhAYq4dS5cf1/J+FpUFDkDwL6vGRdMYWkWPLDyMkbpJHQ7X1neuydO8tgjfLQPqBQsJ
hOE8GLpoBhRac0aUUfpbUve4yJ7owXlvh9zly6GVCQfYZuMWEshqlcRG4l6J1Ogg6DsedSVKvcgK
pOjKBfXqMlDXyQiYR19chvI41XgcG9HBpmkzzbROFfifV57ltR2DHrukFtCNyFfPd6xxsoShd8ip
OtSbLnsfZfFjHyW7P96xRcMHpAlEOPKQ1UWRi9mcDWOID0rmKX2qePV1i8tnh9Dzgwgc/4tFVo/S
irwaHdpYB//+4ajtVd11PvUPmk97Zf/96XH2Jl/2S7+61e9qtPwO6t3kfvgPnpNMi1oPmjC51/lu
YgJbRpHUxActhAnbpogwFu3m/26N1XkbNRloC1nwxvRsb0/Izw1XSvtXAo+q5t9Pseok0DCW2qit
4sPQotgXGZ3f1vU1eODri9A8WEwLOelWJ9zQ9OUA5zk+FGm9T2Jvpkvwn2zUv1dYXbTtmJQ5rE1W
4IBr5NCLrular7hWNjcCIaf+e4l1TmJ1TjLgo3eot+pu3Jq72Y/dY+7ZfvwrqLgh4tPjD2s3+O8B
dXwfZDd4sr1rxJpXdxJpC5psC51gDYkzoqFvsWqLD13a3YRzCsup/POjaPFb+ecSzzfji0s2jEUp
RfEUH5wH2453TSFducXXSNi/d5Lm+SKEyfG9Lm8xILaSYND4eL9nPoD9fbVtduV9em+8D47W5seX
273l8x7Np+w+3ar7clvvos3k/vwPYubFz1hFJSoyTYh3YHywzQOgetJYw397hfWU9+JJV2GZgZkb
itSKD5MX7ILb6ReW6sL05tYNN5ZnupNfbLJNtcs6f5EKst3yIdwmV479V2OG9gSN4OfMbfWcM455
8TgY8SE0xW7oRP4N7n/w6+1HXf6SiwPZWgysaVmAGlt+xIuowfQuIo83Ie+U7wNkVDPpbuq0RTvp
PwnPFwstl9yLhZRCcoayZ0vtKfY0u3Lzq0u8GqCQeGU468uQc+0hPsLtnjVuxsP99/w22yp3yie0
Mvu9tRH+7Gle7hde5tmb7i70M69zO/fDsI9u5bv9f3DHkNAzcWYGxK9ZPWxXxOQEc54cdOiZWpK/
H5XyyhXzDHQ7f3MMkRE8YjyABABZzvmGmtgqzomVNoew6K1fzSz1ByUZ29otNa2BbgnJ5UsvjPl3
NQ7Z52k22m9NqmWnSu+Te1Mb1ac4TOPbWptCOKOTBJOiTPrghz0Kwek4l7nu5kkr7rsgkX+PoUK3
yczl2DWrLLofZAM6wDQr2sx8iHOB1n0vQYZQG/2YCbVMEViRig9mYcj3qhnw/4161hyvyccS/khW
2akrZOgE4MkbEGFOrBTvg3rMchfBJv1pFnl0bzeSqbjziMjFZmyNtHTtrLZaF2gBKvYxuFhcz9OI
kanTjQYkFT2ANwBktPw82fKIADHfl+wmdHKBqIzNNQuai/x8sZjGBQrNKQOdhDXIKi/0qojjpD+o
RvB+qp5K3fg9q5wO+oGD+gpq/OI8WBzzGM4tQyHu4jVpmNZ7Gg1jKLOY7FpK60pXSaZLXnIWU9B8
iFriisxcx6r5PKbkSlfDvNSxnco03s/UZtUX0x60n+UUgLCy9UJ+gpUh9a4xQs5wzcywbuskSn7n
cRo+do4gpVLbFPwGI4KsPnVh3yRePOrWxwBnGOHKql3+DGw1f5TGsfrddqb8U23m7uuUqwNT7qDX
4AIbY4M8W2dXYiPPXVFB3jTSJ1M4hnCVUlMmt1HG8C401PyDnTrjyY5sLfKsRMQFuCetyDZSUKiF
W6dVcR/WRYuhBU5nxm6MKYOB22SxfOWAWzH4STQ4eZgjIcgBSGvp6J1vniUJUMWij4+SXU33Muxc
V1YgMCMyV6K/OWTtV9NqpFs7KGUU0EIYhUX4IxzEgBW0WV5J55+nzOfvklxeX1pnwF4UuDOrn4Ny
RidEmR5TOa22IldCfwwCey+BXMW6VgnvUOKCXg6z+1BXleV2k1aeNHlhOI8I6G0aYffvayMYb4Om
kr25zKQDSIgIrHla0IYbrEOAj4c0TOW9FqjdVh6Fss0mY7rlRCr9Zujm+z6zHD8adHCgSatdOwOX
muT8GS0Uu0juGN0xujFX8Tq0clg7rSIf8dReDoFSb3/3do87T1Uq6l1cSvoXyPXzjabU0oD9bqt/
GND46ve13BaLcZR6LOyp/taZ8/Q4p0X0kXtFOTZTpeXuFCom4PByqB5bLBRwriElQKC+6ktQfskg
PqDaQB5n5V16b8o1ljCzCALZ6xxoAYDVxs9R3dSWS/sj/oUOD3q2ph11shdJQmQPkpn2wotlaYRu
0MzhL7h/zicpTZzHqOkQgJCTHvnMPrfSz2ofix+IBQU4N1WV/BE4rnwYpKS9V9Ou093edCQ/yFJL
v9ZAvOjBEtDLVAxyNzuNHfVqkyfLjEXQD86xa5zQ8VvQMc194wSQ9pus64/dlE6xj4J4BRG/oz/n
daKx9R0A5hSxlCnoPr6ds1wchKAP4cIwyqHXo3Eenkc2vsAVXMs+PepZEt5wURggSOLwyh1+Mas2
0AmR1WesH02Ei+pHDpXFYSIvjkFQKa5Aa+NdkOBbWoXyPu3kzMudDcNrcxdAj+bCbMeHIQ8KL0Y9
LXajwXhs+Aa3f/zs4McsEDqwSJdK+vzZyzaMjFwbimMx2Pa2bktjg8nyNQnmy0yKeQXqJpxkNDW4
dlZFcp42SmQirYMKeN3cRaYcYNgcmns8Zt6H1ZQeFrPYd0poYYiZSbx3KdY2eWjkXoewxQa9wNEV
GrQ2hHGEOwRyvldkSfPnPAVIj2JDB5llb5qBse+aItrjB1vdtYYQ8ODSxpsZCmy442OvCVCKe3sL
l+Tr7NBYno0bm2kg85qLKXNoh4awGlEeBxGGfmNaIN90mdZualwTpVzO2PVSbB7NNFVmcGmvzmAg
fnqvi7k82szS71AyMjdWJTsuwga0k7MCJGKfpUdHCRwPNdhrHhAXHwpPusB1oRBDlGGccR4spgm0
dDLb6khKKHmjOQaoKMfdFRy9epE1sAyDhSUzgUvIXOx8maqKZezrWnGs5g6tsTZyMOBCkmOTCjPa
qXncbnVKrqcwD0xueOUeBTXF6xVd2qsZkkt5B/m5GlPlNmtH1Z3TGA1ICSJAOovRLchfI27vPPZs
OVS3Y4UY+NsRcZHGUdMS6HTX8NpBsWN9oEh5ASy0F0dn7GZPMWrdpYQPPaMxDm21oJyk9sqmXUwY
npeE5r8si0jq6tVEWhBxb8/imEoGUKJYCfZ2O2ubQRnZIwn0EecrhWaaKVfC/7WHtViSrAC3Zy7N
87fVqg42V2Kuj06aK+C2W2wLmnnONnpdAHCQ9e5Q2mp1ZdVXQpG9pd22aNCSYa4qIrnOdVjhWn1M
mrL1pjEOPH2Krtk2XX7ai6kLo0mm8GSx5urYUrpQB1yUKMdwTBLfGqPvbbvcRwOqpX8aMhA4eYfg
yPi+IIOf72IXNn1lRoZ2DAs+LcdJAgwFmnk3oSLuIeai+oakhVeCZg2r5qkIUQibzJ2B6AFxPV9V
De1ONodSOibxiLSZZNw0eNW7TtD4Zjvcto59hybbsVbFtg1s4Y698dQGeuUG6TWn8ssXSl27qF8t
nw5Z5nIovKjna63RYyRZpGPUMlJSEuv3GHfXfK2XWDw/PxeoNDFjIL1F53u1y5km500bJeGptoSz
MdWyc0s1jBcDt3zTJ8E1U6nLHJ5c53kYT10HIXoNkbYneDKy0eJsEJtfwavvQjxL3ESPPozBwRhS
t6HfUwwdCKlUcSND3cKJvPKpXD40Qrh8oKDEwKQhMXa+szSEKDk10zpqEEC9Qp3m24n0hH58Oe2S
0pJv3g7lVxM8kOlLxQf8AH3o8wXzguuL29I+RrE8KX40q+qXAhTDY6POSe/WDFOe9Gl2OuT3Ryy+
JbUcom0QZ/rPlnv/WiPzcobHS0AGhT4pMINF4PD898AbyapxTJxjChRzi4lzsxHkW5orCUe672pL
f6ARJt3lkE3vgSqXbtXkzqe3d+UyvpmXPoON/obrrT61XGQj8vkVuukjTDY5lCRvzpTfby+yUs6i
ZoSZDUZ4ab8xASZDOH/UqZbrLA70/BQHVT+5Q58T3XbS7qt6VmbPyPr2Bqy4ou9avdMHSLrWlLrQ
4EtmqXEC1zK3++9yBZjXQyJiDH1bH3CVqNAgpMy1qwc5K40tNXv6ec4tC6XDrqLHHSlGKLmhGdiP
lIjFJ9R5YekxG6kdf1DHxp+MMX1MKI0eECeoZWz9po4yXIr7G7VLUKbJ0kD6SCGvFl4SN86XXKl7
pHE6AcygNMwq96VUSE96PaunEpsAekxOIUtuEwUFvyyoutAHzGk02yaJtcmtcBl7mFBQGj1OAsn0
kN9/ymQh/3x7y1+JdsSOwUMCQTWBAa/NnCKtN5tetNUpdIxuKxwZ45RZkzJ34bN7eoLEmBFk5d5K
klujh9WNm0t6EkF7bax3GWGIOYEKWuaUSF8s4KSXJ2gpqtyCX5mcZCsL7yYzrFxQHPXuyvNe1MiM
Dan/Tdj/ysIJXn3dstHISp0GyQmLRqx/Y9m+Cy10mzACTukSBuk+sONmE3dS9KR0g+USaI3/9o+4
PNIWtB5oGqBJoO3WxPsyyEx9Ls34JDu1c88wezwNYy2/z0vnqE1jfQ3F/sp69MxhQQP453paJ74V
qOq0nMf4BMJV8lH66fezutyHBhq5Rhhdm8ZdAizIBhZaHOk202AKtPN3SaNBGpuYdzlCfthPTdt7
XaOHG75/02sKge/APPDxOaWJfJSTbcvA1nwp6FVXR2/NG624OAxj29xEYRj5CaXLlYHhZcK5/EJu
E+o5qsf1lhQ6ann055KTrfAKDDTdvInl0eYa9X2bzqM39p04FfHVtvwrcb5ALEE6UbKDnFsHoDBE
AsUsOdE4iyCCKcGW/ua1gf8rVzdk3oUjSR1C9reeTpmRPOq9bQImsGimmXKrbJmSTluDhsUuhO+6
rXpLc9PUrN9NRpfeGmFi+UUka/4AcuNKxC8v/DxzoepCbRSeKL4L6lpVXSijqCWUI05x7jyM6fQb
1bqjGYRfAit535T997c/sMvEl2xUh95mgO9Bnmh1ltjclFaMi+MJC4TqzpRC40my5880UpUrD3ZZ
0gJ/pIBeJFTpDazlcNowMBCGUouTMTtf01BuH53Byt4nA3T/WmmGjRJow03eKoDK7fgPLXq4LxEH
w3aBjh+gXdtcxZLd2WWcMuk8WbMl3+Y1jchKNhHdRkXoSj8Xh9mLdwhTDSwtMJJl0r7AjV8e0GYF
xH12gvpU8YlWe7mPUSWz8dKB+NHkm0qX0sorC234OhsoSu4CicaoK7qk/FaUWdLdWUEG4WuIezX3
q7nKU+gypXFQbBE+Too0hxtTm9WtZpaojqjxUB8HVULOWO4ibSPpRfYeLpFu+2ptyt+UftB/J9hv
7XvMT/VbM+yibxifYq0dA803aUOSLqHL1xUB3zIZgR/WdvzFKbsJq+MB7N9Abf7dVjudYUgX649j
N+nfixDpUG/iA93kplbXXptZwzutKpxhSTSmpwC+2+T2NBqenCLRjrglM/pxskCcmhAKQ8HniCQp
OLZbwM0QO1EtQQRE6EaPsaZRtabXD5l1aEpD3FuwgBaVkCbqSRbUQLtHGiaXXINGyH6qeA3oJ/OK
3YgU78bqOvU2pN96LIUU/KYMX5Qexk62XJKL/vOsdMycZiPNNsj+yzP4OWvMvbgo+ScykBnU1OUF
WiAjwSHvUqUaKi8s26jz5GkgoZnbKSLNLQdr50gMm3gLDCnQdp7mhzpMpS/CbuXWK3QFuQX8gHEz
Z9A02f5QJirzHkMThs+8DVlcMkZd9mmEpRuzCKpPsxGY6mbqKXO9kfdmPkqiZGpT4QWnuoUjd71r
O1Va+I0WmYGPNWI2okRaF584qdvS7yBcWa7dK1K7KemI2W47iOkuKELne0xb+XvQ6/n9NIWRzF9U
l+bGkMJCuPKQzzrEEjWI/U434pvY6ZCl7nM9PnFHqAi0ZjaUbcfqtfcOyWXhWtni60FgFF+yuUu2
bUnPXB7HZsMRYKAPg0g9JInWC40YJ7YZDRxvRB8YFsgwvufjk6sHs0lrzYWGohfQvq209ua8jp8c
RnoHVY7wvy7MObyFjpLfA3WaviVzqpueOo+5vU+MDuOoRrK0xA27Sdk2SpH/so08SNyRLv+xdgKH
12iH0YeWD+9LlwbWl6qzxaPUTtmvrsuyd7VuxsCEYb3cjbJQHV8ym/C7aJvwEyNLyfTtqpAfZ0DN
pds08UkfdDjYmSgzv9aA8nlUf/lHq0QRSJhTtEPICIFzXYW6TYdEjnNPNNX0sZzoKbBF6Wx6daQ3
qRuqhXk7OROTpZG85lPSVEihpKr8VTS1A+90jusnUddW49YNSTqOJr1xj2ps3XqJPUfbSjelYpO0
+qae2vQ0odr/vlLiQUJUI2yrh1iZ8f8wgJaxgjnEXwvJNh/CuQi/wx/q+PYlU8tuYV8uL9p56Avb
/BwwDa9JeSSFVog0j1+ZotI5wAi9cgcz1BK/zjIT29RKKYUfSGlvuuFYTj+F7bR3/Zioe7sZ2IZJ
RF7apKE/9LH8Lh1k82dU21ACo7LTPsnaPDzwOoi8kNafsRmlvoncMiy1j1DLh8Z35NKxvTgzu+M8
kuYf02FWBq9pnfnnqKTKQ4eo8c9QRb4VpfSqOjgh3oJy0MzfLWPUmftB6kBhqc92U2iFm1DXChrF
opp/94bpNrn0vk+cG0fOJyhlQfPTZHri6znUfBU0wKdQT03hEdg4rmmtrd1LIZUN+PFA3Oap3sqU
d6iLu/iB4Fk7hihHeKo9yb/VXgSPZGvDIQyk6WOuiOnWKcjWXQnrFtJJuoQ0syIx/UpsB92FUHR6
wJZz6lfodUreIuLPKwuyWHfDUgjZJX9JQl+fiT3OuFgNXc7J5ENhp/E7eUhKxefdFbYb263+qVaM
YLrSRLrE4FFw0KQlIwdQSgG0ylV1PU1Up1Pqk6pWKA8kk/lhaPVvuaPV7w1HyJuyLgtPE0W8S7QB
o9s8H70ht7IN9yHvwbRatADV4F3QBP29mSH/yj+HFRlT2M1hMO6paTHjBr29Qz9L3Qz6bN9MUj8+
5bVm3ui0Wq8kJZfpz9K2QDsV+Dnans6qz55w1CLTZtSnfo4zN51KVHEjBE/QiDKudGcus9mXS11k
Wo5aItMuWfVp6qJwo8WD4WOK4FxJPl55IGjYwPZVWl901pdf8aK7Nsp6NBWyUZwCqfo29E73ENq2
8HBCNH6/nTm+8jygVIDSM+4CLbvm3FVgs7swNstT3Y6WO9LpdI1Uz65Uoa+sQhq1ZOVkVIuW9fnz
xEFiC7MPq1M0cs5iIsoFbirXsPSXNQ6UUrJgh772M9nmfJU2aSVFpJM4BWaDqlljqF6J4aLPqYRs
UiY5fjf0074LjWsF53O78zzfXxRIaIoBATAVfY2+q0dTS8Mp604pfaPEC8go95FehJu0U43Bl0sL
Z8wgaLPUHaeJbK0akmnwJC2vvKxomocmkNN7VU9UVHENerlyas3fSOOam8lqrH6LzEuouwwv6nKX
5UaLo1GiWj4b0oGYGer4lIWI0HmqSmnVKBbfAVOlLNpF9mhKHN1NlnrqyJgGKVcl/NAh3vynGg+Q
hBkZovbBlBhtlDXddJKlgMF5Lz6mXBde2emxV7VgQd6O2OdK7uVeswLBCp91UVBclBrPXzO+WEY7
qUH/sXS/+sJt3NktPcur3N/RpvCu4jrW3+J6uVXsIloRB6PJcrJnuKpHvubFG2nDgc5ayeYW3+Lt
20+4VDHrB2S2AH4DFwYiejXGIBsA4qOHw0ezch5ajfRcq5LvWdr9kprySvd3/WUuT/dyrVWRE8Cz
b1Rd6j/2+Tvd+BEnx7ef5Rke8NbDLFXWi6NMVXBdTke2785xhYsomN9tev/mu+7BQHYV7ynydtwv
vrqN3NSX3SssjXVfgBIOqUdqxUV7D3LSGjYFHwTTDFUbT6koZMUL0nKi1zfZi/lXqja3SlqBK6uK
pJU3aYkyH4iyycJpYZQzFLC62XjI5GYuNm/vy5qb/fy7ON9JiJmZIuy7KmXlGuUJnPSmU5DH4+dO
aTs3NahnLSmabzqhB15RasGTVaLUBeUKf5tSDVzcEQb0hytz2zl1/SBE/2FQmuwdRlOtPwk59FFz
Tp/e/q2rGHn+qYsFD8MuZREUW39wFJmkduZ4cmZL8rtJAHQZqS/fXmUV9XzKANq5xKnsofwhk3Me
KI3ea1Led9Zp0Ur6EOeSjAhl03kpvbc9TnnV3+fIH5Fa/9+0YlMWisgbRNe4+3XOb+Vf/6dNDmY4
dJFslCOhxdNQ47T7m+AqAQ38iwxrkdgCDMMaZFn/Ilnbfzn4REKNXd6gwkXwb4ar4vxFRw4EDR0W
5pe0xf6E4brCZnO5UxzSe4IETgK7QJbPw2Q2MivMHKk6ydLSUcF+rbZ87JSUTWBExndVisP7FjcV
KnJ1oh/T9WaCi4Oq7BgIzIM7xWMC6iqfw3dD7YS9i61k8WQnc8t1nGPLKouhBtNaNfe4O0Tfgdek
f2s8/v/I+29lGdH+75H38VvRfWu78+Djv/gnuVqGQk0jA5l1jmvQi/+MPYR0/kK0Cw3jpZ/K9Jvw
+lfoaX/RmgMNBclrIRcuM9t/kav5CyEp68ADGSQu0+o/Cb2VUj7MDVTnF+op4CHEUiDTnodeMqhW
WuV2feiN0fxk4xrpCUnWd9IEMaa16cRFsaa9a5pUvYnrLrmrkQ7+Rl9O9Ua6sxtJasS9kVjzQ6g7
la+F2vxA8m/tgMshEk4Ifn+xu49/37Iv+dOrI/X5BwP7AaLAOFsz1zzjkKYF8BUw4qDwZj8b53nT
lxUMKxSltgryvf7b6z1rpby87JcdAjW3+LbRqrugEySNgV451+Whjx35oy6cBzOfJ3fMpWHTjfan
NNMRhSwQCHWsGPJEx9SxQIuE3odlY8Xc36ctRmpJNgSeaTndu34Im03dZoKGnd0gZZtYW33SrV2i
G86NFqnXpDrXNQQjwQUTxpgE6fG/1SJepit0FE3u/xyhaoN2jpN3nBhJGKON3mSbiTamnNTNjdR0
h7e37mIuycLPxR6TdhBIzEvOg0sakz6fi7E9gNnqbidJjXdqWMV3edd2t06LH+5gSd0NPjzDvpok
ycdtrvGxwb6mbvnaL2F9ZpOgxrgK1sVnhppGFWSiOxiF0eyTrNTeodDdv4s7wWzL0JtH+m7Ktm3k
+sYyEtBdTYo5UElX9cqevPIyGFktgrj0kBdTlPM9qcASKnJRzQdK+o55VTZ5DgbSJ0EE7awpG4/1
2FhuPMoQL8mK3vM1pZs8pojF0im46eTe/jCkQ/YJKIt6nzVd/9GWsgzauKNdKXEvZoDLlQn6Db9C
bFxQbFq9QC23FDxlU/VgiyG+tyJR/YgqnFyMIm7uIw05LG2szR3C9sUBEbr61uwLQmyaC2Url+m4
1Upz3vLHmAaCHHiQYjKgtzd0XcrwExm+PmtgwSxGr+R8P6UuFHpID/+gx422S6ppcmeV/DJx0mvU
5de2A5UDPiGLsxI0x/JbXuT9TAkih5GceuiF7hSIDcXF7MK9hLLR5lmseokk5fift4bsKqEsP1En
j9Y27qYk2zhVXUNLV2K1QVxC6catFQrDvJNiR/nUa1g3vb0xy8l9fm4tvxCmNUYnZBZr3E9j1Mbc
Rop2yPI53tV9MG8jva92cjsJVMwS9U5k83RDe7Xw6RtexeRdBDrNA1ojz7NqA4L+8ucvNqvTs6rL
dMs5aEpvfMkmoJq3YEEa3J4KXT7AFpg0tykwdgWxh7uSKzK6Yb6VZNB2ErkxvuZONhV+WynOjRJU
RuaO0hicND2zfjhyhKbg2Bh3IP6sxkN3sMci3bRHbCdQpPoR16YOGyoCGrtpcru7Z3kNdo8zJM1N
DUqkgl8joO0Mc6ogVjH2w+y36B7OXlMWee6pwagfe0cYlRuCrm2RiOvSn4w7nJ8WxpiBi9RymHq2
nTZHCzLkDGJOmX9hFwd4JxxMVfiVPtmxC34vlXdg62eG5VWV9VunrVAYboe82oU94nmejcIjNC51
AYTOGSD7jdIvje5J1NgWTZ2C3GA418kdM2YJSAV+vZmbg2JL7xOUwuFjWI2W+nEQgxsvmuqYmDWu
IU4Xpr6u1Bpj41pVg13f1snoixQT6JvKGJKbQW7rcivUPHqomsLGHlwdDNkrmiG7VgpdQKCIaUAh
HHqIki2HyurgCwu9GZKksw5mPjobJoWym3cmRqtSpX8tob08yjXPPJeGcUDRLPo5Rpl+5bC4SB4Q
q6F0JsVGd5iTg7zqZUwqGFDlUdlaBykX6U6dsf4oGNC4fViU+9xShyvJw8XhxHokfXheOI5Jnb46
nKwqmadWjeyDJMWIfkdZ6htlaG3prF8jI77yaMirAxDFFgPFsbUXE2dsIhnD7BzqMoKeERnhFq1g
8pRGDbe5Cj7j7ePllUfjGiNxJC8ibVxr8gNh7uiL284hnZmczUI3+WjTX4WcqX/+0sh2oT6ylSgG
rFmBQgcrFuRycBiY6twgRBn6YSUF+x58hj/UwXitvbKGFxGp9KKW5goJH+iSVW8gr1LZQlhXOuiZ
Wu7x6V1EkLOUITdfaYHo+zbGjdMVYzFvRCb0vZMm1ZXIWfd40J1RQEwCdqctyKB+DaUKHKVv6lIy
DhOUjQzNLaDPN6kQcu0Dr7MD3xhznaMs0BlMwyhwBq8lCJG2LCztNLcG0oMWdp/XiMSXqRRoUnSf
FuAu5TE6POffkKblOHKIwDkYcWd6WG/eVIFT3CjCVA4aDOO7so8t19GC3pcli9F/OQ3vezMyrwTg
ZWJOPrfoHRD2FEPU9ec/hNNPmGVsp8eszaUfAVaSuME4+oOItPZnx2ZMvjK1kOJEko3f1JJjzpO7
GH1GlKQl5bPTOOnHqM1aN9GM8GOCbDN0eYuy+z6FHXbSVB4QGUHLQuFalunvy1PONleZroVeDLnh
ms3M5TdMjCPTBCcSYywoQedP1NVVO9IeCg5SpEUuor6a280mk+Oo6LawE699w6+tx74R55AdcG5d
5TOdlplyPpvBwVHrfVYu4uY02uY4RyPQ7q5E9Cvva8EFchoSN9gRrVvpdE0bNULV/FDYenYokV19
UIMQdkVgVl7RTeFNJBoJmoJa+1HdDr42Uhdonfqj4WS+D1vgn7hq9btMNbK9k5i4nEYOXfk8QKkc
j4PGvrEArG+ySsyAD2PxGYzWNZT8a3tGuBH3ix4eKef5O8pJHeSOhgxpXljQqgm+9sn8s+nV72Al
Nn96xrJjGgBDMGA0AtbSoolWqGLAYPagAefyilz7Gg0VnFBD+/L2Qq981KxEQ5lQYEjHCPX8qQaE
8vLJcMJjGYn2q5jK+ZtmoJvrlvo4SN4kjETyiiRoYgrtvp/dUGnNrxiEYm+Wg+aorhCDX8kW+EEk
CUuiQBGprz5uvWiVOK+K8JiZtbW3pHJ4bCF8e0MN4lNOmnbTCjl7B7yj2thOYD9QllRXxspLNnCW
QbP3C1KflJ/chWpttSlRktgN8rpHhvfDTQWGaGPE059qInC3GUgHUVTQIQLntvroi6ZuzFSMoFHS
NvIjEjA/Bntw5et7JWwXu3sKOSo5Dk3t/FnyurSY3zEKaZtZAHpuDuC76L+L3le66dfb4fRM2Tvf
OWpPrlC6Xov+7JpKMhWmKuHmlBz/h73zWHIcybbtv7zxRRu0mAIkQ2uGnMAiIjOhhTscDvH1b7H6
tr0KZlmG9fwNapBmlUkSwv34OXuvzY69aTOzpTE5jyQQo2aR1onMlXft1pphX1oTc3eHPN8oEwn0
8XaiVWlu10gtj7XdR7c6NLoPu+3dMz9NRCBOnMYnoq22EW4n2Brk6Z+/++H9PfrqqC15wf+aHePU
+HqhfEsbEVKOcj+YZMT5zBxx1j2Sbn1hevWnTUR5/OcP/L2QYh7OfJ/nDCnrb9uYV+bVmg9OuZ/C
uaCoMEjurqHp96mOvnkI/umj6DnSbMZoczjWf/1tdetljTNaFZk/SxTnM9nZJG148WKR4PTf/6pD
OMCBCejjBDhaJqVd+p43sDlT/5abVXTZiU+g9lluW/qbC/gXLOr4lvEZdAQt1mPneHg658i+HVd1
+8oV413oS/slW8Pgg2B563W0FueHo0fjKuO3uklltsNjLg20Kk0FcgX3QGE86o7LXpWSIdkks+6z
qla3SjKjRCcCIkbajIg8QR24Tuoy7Qlj3vBIOut2Gorhtq28zuU9ckv8BLWSr77R+x9Spj7+B2fW
baKlQihWEshUxoZpTTeGEsFZmS9NfZn5er40h4w5+pr55L80i/SdDQlNToatMp+SZl1tMsei2V4u
TFQTQcLmGd7hb0AfqO20VTtZHqLCXb8Xr0bjYn230zx/M/vZwddQdrLeisDudAyeCCL0lDlsW2Lc
lQYd01h3kT/ExtjXWdIsS3ctjX7AAYV1gtI+0yDZG78yxKYoo+HSEcpYASnM83VliUdlpGm5rYNl
uahVb779+Tk6TnCiDsY0dABs0YelbjjGDNlO7YrKkv2+yZq8iIkKryeCunU5I0rygnRjmWsJ4WgJ
fXw9c1h9pL5cCGutpbzrtJxYMRwRPK/U7MxpW2XukM2XeazTeThjZOqctUvWg63VXmIi5LmuZN7h
ah8dda2xSNdbFTr6rvDL6HMAVjEkZGlMSD3doPopPLMoSBCo7TCZcmXN21z7y8+mtNPv3qjfDMxc
CY6TXAumRLQwf0tdw5GnkInJvVvZ0afXKrZhOYxlE1u67zXfgsAwCIHAGQ5RXr154huTUrFDkz9K
XKvpdlGHpK6PhBx4ggznA/9E3sdGwDxy00lhE7PjmK9qrsHmoApur/hdxHC7PYV8TGYS6XLEmdDI
VnVmObHbeO214i7EMPB9/+zPt/73lRiLHIegA5YWTNzxCbMfuzJIx6jfm7Nt7KyoTc9zS3/yvftt
Hi7BRVBhwfnzZ/6+QtIfJ0mEaS39TqYiX1dIADhSRXro9hat640gUGtnN26wNeW0PPz5o36vLjja
HVqJOLaZQh8bqaUGxNJZpdhnFk5G3xrGbTTP6zfr8KFO+ro28imHnqV1uIh8ztcfRBfZU14uxH4G
KrMZzPAmHw2xzVIUPbla7g/Y5tjT1bz986/7h/MrwymHQzRYK5rdx4vyYrl9gTtr2A/UHu9msJpX
QWfmV0sAOKNbDeu2r1S99VkBN5Vfhdc0TKOfBEIFp4Vs0m929X/8Orw3TGsPA7XftnWlFSVk7as9
0tD5xC2avS0l8iVvnD6WPucZN8PlLuysdie9wDmZ10XfNWllntt90X5T3f7DrQdDANYJzNGBx3BU
8vklvmRiBAfs+thVSKbON2arvxPc/WWdPbr3lJMoD3iQodAfH7hEFmJ+KvS0h+djXZGJu3zCBqRy
jmpXbQ9ZapCVjAwgTecO5w3fddlCZ8qLRJjjiEHdrNmNfLNCOxkaowzPoAuoJs7TYv0c62EYN55v
OFPiZyL3N+tiEwxjGkuzCdFR2xs71311KhvpfaaFshJbGU2UrIssvzPVHitPUPoBhMH4ZpKti4/D
PypvRyvUblYs8x5la3pi64Gtk8gXcSbylVCcqD0hJnW45I48rq0uH5vW7k86vE9xzmhs12TlQt9C
dOdz2uodMfXW+ZSl3QZl8PzNqeIfIBw8QEA+6Jlhx7SPzbDRYvkFFvx5n5nB8lSLWSeo7Oo6Lg4R
TnIoDdI3zNO1RN1m8azcI3Q2zoaw785FkEU3dh6pV9Tl3wVlH699h2t4eDd4ZRE0kpz8dano9ZgP
nt8ue9HmWdyLQl+M9iFTYVzy3Z9Xh3/6KJ5HHC+owQ5BzV8/KjOI3gOfu+zHQoCJMD2RTE7anIxO
Lr9ZAI93kcOvYvgBRZA37gAR//pRpkLB52Ej2R+2x0QH+UCaXRomWSn0VVtX4RURxeKbQvv4tHX4
UPyYJm0hEj1R1379UCsSIyIOzYcKt0ZLPzuxdGdjqzOaUqbIv+sz/7a88YEHbQtHd4hNaFKOjqrQ
Ims1jMrcN0O07BwqlDnxsiK/7LV0N3aVihPzMFFYZ4+miLYetezGR4hA0dXUZvKbR/wfrvnBzHTg
wh8u+7HHfewjg3fLNff0LKtEF+T4djQe4mlqrJ2Q9rz15mn55pr/0xpwwNgjokRQge/7sOr+beAU
Step7D5c915qGBdr5LVx5RaCuKJMMX7EbV91KUdS2dY7c63MPZGr3oaGUn8xTurKYOZx4UnXvBt7
Q50ZZr9eUu53G+Eb/zXUgUKCp555JVNPmi5HqguoTMyXg27dy7xonsputA/VVbSTeui/edUOj9rf
NwGeDKoMCmiHR4Oe8tGT0VkzC7BbW3s3GNczRhXLWb3AHPFqrC3Zok0OGt28ndNKfVO/He9yVOvM
WUDFAOpi/nf8I9GTmDSgo3Xv68U8V9JeboENvf95Jfn95+E2Z90KqXGYKv3VR/rbTV+A63HOrc19
21fNRvPH59Z0mzhyu2rnDP18LkWjr5tM6W8qHOdwk75eWby/HNgP1SKW/mPeyULOKjpHcFv96i4b
FRrufYNqHw8JIUfAIN2ikpt1Xc33dsionFU3ztNGARQBIWU2wZZBpmkmfaixYK1z3j/aJCyezsz/
ZdIRWUVAVRldO0GHWX1tl/XXbOMpS3pskIBCi/EBbMar5631bSiRL+x4DDI889gqf7mr111ECErW
c1UE2YyyoQxfdDGHJ62PAylxmtJ9JhuXMWo2dMZ1HQVYVRx0K+KbkvqvjsmX63QITcTTh8aOPEvO
L0fvZa0P4zi/eiwHU1xg4jLHTel182WwFHUGKA624o3B6KLB6ec2d01AfB92jAZOjAN5akzmtSF0
0xW4FOJUGS15XK54N5qxPExucZHBeimMeG7bdlO2eo4IYpya7sJQCu3EMmclyrlG6PsVnEu2i2zl
4W1KMxVbpDYWCU2f4ZRxCnA4txXl658f0d8ObjycKGBoFxPzQivxmIffGc3UTY4Sj4GT5xd934yn
lld2RVJmfpuxAnVdETf5KK451pSnGVg9QlZGv1sSVxiGiDvU+Xkil9ypYmet9WmG52hbaxHlMbwN
y9vgIiFeTUDJjYOo6vpNaEz5h8twSm1DWZU7vdJASdI2kDfVZNFobPzVVTvLtNxvTuy/vRa8ikjl
D6FkbHy8/19vN0OMXldZ2D1qLeQOHiDrDHcuPyf5wj3hKem2jRcOp2aWuypGiSi+WXd+a2aztsJg
xzdMO+UQtHG0+7oAiYcxLPRj5FXTadU1YtsFqjrF9uht1swbz4ypAvMbgrWEwdElU+eXd3nQLCd/
vvO/w21gEf17SoUO46DB+nottDkXgPK6+ZFYZvUaWFOIbE7lXoWrMyzrJOs9hkiz3dsvq7lyMMqC
KrtpSfTSUAdrddc4OkjMaqn/fZP+v1zz/3Bw/9tNOiTu/G+SzvV7Q5LOIRHn7ed7/d7++CLZPPyt
/+iFA/9fBxQRvX+2S+oJnp//DcTxvX/RiaAnRKEFo/bgFP+PZtNGEnxwxcMEOMgTD3zc/0g2Pftf
NDvJz6Ezh4kHsed/Jdn8Wjwf+A94cWDns+UQWIzR4etDVeDuVH6v1auJumhN8mUqXKJPGb+Sbz4V
sZZ1AzKUjugrOqUJ22Dak78bpAEeoSAQ/g+/hetwAJD2T+WwzD9aII3fhcwflaSHr4kY6+BpofZg
AXSOnn3DJ7a5nkf3ldrcrjeuN0bPthF5F6ki7w5FgTrIFNp5ZmH3ulfLmNzrwdPGa8dyjG7BKetf
f7vTt//ecr5IR7+W5Xjr+SYHFcZBAnIYTBx1d3Ru15kTMqpbOPbmu4xEwl8Lu2RHOlQeDrtKjitQ
ImeObsO2sWDKIFN5bpuo+mitqL+IVGSPG2NqV+r50VrHGGOjN58euNo9sNE1uErnGkGTzrNgT/ZA
g2EqCC5AxWT3kizVe9WOxvsqtLqMTDaaVVbNvKVOmtrNEjXdC2tre80+5FwvyIn6TVO2Jv/yahKz
ZVSQNk9rz9I3lPfezZwC51isJb+2Js7mRmAcRke51x16x351u2gZfObSk2fZqN0PNU7GT5pE0I+J
Oo9iw0G0Z8l6vQsLs7xdldVmdNmWyb8Me8n5OfNn9dy5NF/psfZkpApTkNlIm1K/tpNTXdhVoO47
umXkGw+GMLbrMsoxLnM/t7+pYg+vz9+KrcOtOzQw6AVSyCJKPC7uc0shC3UM88NsHRNArtPmiVgW
6xbdabDElhS6ictJL5dr4Vi3+OdTL3FkSCloABQa4mwt5XVQZuHdAhi6jKe8MPDC0KS/zStP/Mxt
wjNj0mYaGhxZH9hJr2157kyNfR/4o3e9LHo6E7DIfv75qTzeJLAXoPXmt5FnyNEb0cfX95k+urbt
cW1ejZxWCTVfjzl74Qj1BoiLvmvRyvlhCpfqkzNl7idTpa0c7VQ7v3mZm975KIroxRqccr75Zoez
wd8qt4MrNEI1TJIwkiLOEEfH9No0KFnXvnqbCbl47MoRx3YEv+GlJlvQilNoIx2VZNbdreCA7k1h
2DPzghndswhd1I74+Ovwm3ryWLLOtwpcemaYEtFUsb4crX+Bz6caTti+0c+zrjuzIvfJa7voCW+E
hXHQHX0bGpMHHIf2VPGmGYdQWenuXVkKjUPpGvYTf+b7hX3qPtVyFV5cr4P+pJ9d38BRzka4RbVf
f/fVD1/t6wXF30FnGXkHY22UyF9vdWMbHNfmSLyFvWG8t17h3eee370POiuRQTYiY7VcvY/RY8YZ
Iw1sxlgDA4clboXVdziQ407U4Uoy2MZOwH5mkeV9tB4WUZQ1vXCHN7FG/UMPVoMHr6VtG3ehWB8t
p+qzTarr0YtXy28MgOWHR0B24fyjKzwQ0FUweZcj8wj4XGLV3xkV/9okvl6ww6GBAbJz0LXBSPl6
wRanoWRe0ukNvW1/V6L5eW6kYZLwbpOIFAPd7qOdaRjrZsw1wksle7AFo/SfmPGm55O/Bp/rOhZp
PCHzb+MMYMGDU2TBzWhH06t2Fkgai47SQ6z1XCeSvsivwDD1vMunwXgE/qVfyyEI8Luqcr7MxlDv
Ckxt2B18orZ9LYzn1FTcLeQnkg7P3Oe/IvAfN26qh6fKaaCN6DVrv3s3j07X3Ds6dNS5FJic7znk
f70yk2U2hVmZ61s6Z4x94B1PTxHHqpuusyGioIvbZ6qy3mx0eiHxykN91pi1qGK1BtbhhRnSB0Ej
EA3+/PHNuvHbdyMUi9WMjix3jDnzYV3526EcTbodtm6WvtGlkYCgGdkRjuzyosWBMtkfu7Bs9oSf
ztc1BuenqG0npB1IhrO4HQ5GYLtfP/p88H8yU53XzTff7+tmQpUW4QcD+cMlJKGQUu/r9xOof/MS
zec7purlbGwGa4wDTFG3fV9m9zbs9g9WXm9MjEkUN2qyircUef1zBwzomgzh5YqlPGgADUhzTJz9
n7+e/5eO/O9PPf07Fgk6ZId6Bc7Z0XsZkLVtDEHtvq/E0urYoG2d7oJgtvOkcTL5Ei1DSgWxNoZE
q8vQcNeizamTee5H7ywsS3fYGn1pric9DD5I2iUYkVOfUqG/KMzJGXZmgwchKcSUduCsx2HlzRnU
g21b7s8+hGRKYHEzn4tS9i9Ng5CjzrEMn3OOnz915R0qpnAwm7NVu2uxc4CDRzvVB+qtr0bhJdpj
8rwxpFf/QGhe3nNOq9TG6vzpIjqAbC4LkOTnPdsiUJ3IZPS1Mps3Kfoqp7gr597kVe6j9cMG4H62
wgf9wVLehS9MF8p2S2GCZrur1Pjp9361JlNWQLBmpNKam6INmwviKnrW8KkpJEiK1ThjVaUfCNyc
bgEsvzRLxjKS1WYWi/9UwxVBlp4bUDJo6o6Pvr8M5tY2yzC8YFMBpOFHfSmuwkCCq4FlnU6XsmG7
PrEHf3ZvfMqu5gR4krKTwR7HH1laR3dmAdMzXsUUnWZZUxubpQiWLJnaiedc+M5yV0bK2isAJTIW
WpBXNwOQTJMwaPr7KMjl/cILpC5z3+/uzUrJJ0FB+kJ5tTanw+RZ11YjM5dqhwFMvA5W6e1GajuT
8qEWZ+Xa2cTyzLbzXkaTk22nKYcr09iEYVB31/mWcLT23HDT9IGVAbRAv3rBy8LgotmY+eirnbLD
4izL/fWJJ4E2OTl1BwSG2Ya39LSaFyswrFdXMj8BdxS0kJfS+XMcm6UDlTMbbzIT1YOZdj5afAar
qCtWBn5xnc+RkwQ5UJ3YyBDhnoqms0I0rcBQYqH88dQJC+VeKbI/b1or8/JtlWsG23Mh2juG8s0P
e1bw5CUV4/JatoIHAhLSxBJu5h5N35G1j5K3faY1ppHVm2P6A+JncOnmg3sJx7vLYmiTBDSEASzJ
mCAPWcbOMo6/ghZZ4qZvGtisxLu41DEibD+mIAiuZBUglRiy1NWJ5v97MGRo3eg66q/msmASHqo8
TxO7VPn5oMYo3TRRUOWv47gM0TkB9EO2s13i5hkIZOGzkrTfY+Ksg+diHIw7sA5wDAurb2+N1h6u
PVOv1kNj5Rnvss9b3lCF6/xlAg5ynztZeyttGb2mtdFdylyEwCgnwqeQYnN+pG+UyyxGMJM3sZt7
ztvkLki0OwO3RYVyuIFiZbanMhAqO+8G2lfnbVDkb/YqxvCsjIxivfG0NRbkIBCIQs3p1s7DYGXZ
C8Rq7SbBtPCEA3225tjCSO3HjTbERQ0bhrV1rZ+m1nXuNT6OX6o9YIujiuejYPW8JrlCl9soW5cH
gzwC7mRXFB8L3b0+Vo0f7Pu5lOceBTcmutwfsbB7aK/sxRxeQ3CAdya4z3fYNOLVWiYNsWhJyVIv
U0VEBoeuN9BU/X3tB2sRA4fIb8uCUwVKaVuiNrWExbUFvQQVVMt3xyqzD8mSfiEba6xiq23tS9wY
ONTaIeAfD+w0vAimcn2qeKdkLBX+P14iW5wCDW5/LDIPfDxsFUBTM4LdGqdRar8KFZpik3eU8Zt6
LPobW3EgTIAtwgoTjkKXwWPgVkQu6fAhc936Vohpnjdsn6WKQ2MwZWz3pr6Yaz97kaO2DxEKqTXg
rDKs+ZJifO22aTd27AS9CK8DJEBIRe1cvDeBLj4abCpi46Xwt5NMLEOQ5KtnyWRwrTLaKmtVz6ko
rWI7yalASQLG6U62q3hundS4ztKyxsEy0Nw4HDuGM9ZWE85mNSqf4toOnz3aW0+mL0guHfLg2ut0
18TTIOr3khQIsV0dkbsxWR4ZW0y1eFdwEy2dyCDlS2RDmF9l2ZTdK25rnkTlCja1XKI5jas58ssk
S/08BGuk/FvwRawchb8WP3ig1LmZmd7PyYaI6TQW/pyF5uZ7GAzRU1bwf8XpGDR7ttHoNVPF+ATy
yieblk4aM5co2mYIedMdekQzZOADD5a7OemXZijGOkEvPXgbv/FnmyeuwFM2lxUbqZR9cJ+RSfS6
mnl0I9jAoDZ1kfOqJa7BDUAoVmuk8PSU82GRSTE6kOksf1BPThoNy0lhyvYxm7Np2kCjYtEKEUf+
YgDv7jtJuEIsMnvco5lr2M5JlwKvtZjNuYjoI26l694L6E5JDlN3Z6+yObd6qBpxAEX+MypNhvMA
iHGopsb8axr6F1Jnzp0ymgnwKKtp27hefhUNPp9TBHUL+KpdP8ohbZ7ZaOV8yqHHbLcOg/p3V2fZ
Qzfr0Iyj1gvOrC4vhtjNpL/rGD644PWslaZEYdOsrtqVVrSaIvOny+ihpp8CySHSGeeXoIaivc2m
ttfbaLA4puV289At63CNWVD7W6aTzS1FALF1UxXclNzdMgkUVMktAAf7QToN1aHkOH5v6s7f87Pr
dVMVLZgy1a3tU1ta6xWYJ/cMjsNkXod54+U7ztUGo6eiLTY160uxkSnoq9xjgUt877DMeGXKtdMc
G0/BExZ3KFNGZ8t7Gz2gAKU5XTjlcI4UEP6eXNORXZOT4iW9XOIhsoA1jWyg4HLJp3A/tn5JWsta
LU8galyauqs090RF+S+r3awfxtRVPTypPlziInfGItFWG2bPwViZxd3hpOvezpMqHBEbeW9UG1aB
0OedlopnRPtenph26u+bsnPcuF3wrcSpOa3MiIxcFHfkQ9WnaAqj5rJx2+68XvqSfoY5B+6ZzpxR
gXFr+n47BB1tJWn6abN3i9Xhp61CaDhp5H766TMmg05fITVEbB9O/IPYEGxTJ7m1Du9hp3HoSdOR
adwIohrP+gbExS81isV7qoi5cBMV9Oo5yumTXsgxD6xdVgwRPlFSR4hYcs26vFlk20j2KLrfDCdS
+9ohltH9nNeQYtxz9JVXT9I+H/EXLlvsksytXTFKd+v3dMcHllf7DLcnJMJF2096XrtdlkcBSs0R
BnRSlPnBaldZwSsrXgUAkSe+PFX2vHSbrM2d+XRq8ux+CMvuZsyjEpNcVQYCycOcd4dr2+mH0CiX
9Lxbl4BQKuicwRn6CMfdYrgE7VuzT1+WXsZlDTOccxdRpfr6TGkm0BvaDQZC/bC/Anfpz0kX4YDB
jzpyAWxZtvOJBt7Snzh93zrJkClpnhCJO52VBmLHk2pIvVsA1WG0Eehqx1PRDVxpUSzZdDEMXdDw
ctAwSuTQyuzC8MbF3IxKGw+jaXvrtmgG8GVV7jbZTppBt+zs0rPKLSSSSICApgI5ExS47jZlr/Fw
nTvrkLSMI3xyeJb0Jcym5b0OQ7DRLHilmW1bmqrOdV6KqjhRFXrWc0+KvrirOivrd6nFUfyCzrO4
6VS50Je0mo29ZCLjgAStcylyVcSFnVYXTRt1LwFJTVuWqSXawr7r4QinE4M8mcIhALa4jqc0s4HI
lWY6jYnrVeFzMFj+A90R46bMmoJkHnxiv9xIVa9p7pRODL5qPFelQ9OzAMYYQwUu1kSFtbpgLJyf
dsYcomcKYWmeNIupnqIhm16GAZr2mZtLWKB+NFseB4YREH7dsb8wZu3nk4luI9vrlOKbR8zyPNAz
JwYuNZouNmq/fcUENVv3pT/o+iry8tDe8PyIzzX35AdnTNHvOtNa71OQ0OX2f4YSarWRp/qNduNc
JZEFKTRxOhtL/v9UonNK0+/0m6Ga7BwUyK/Wsbm+gyFv/6cHq5n3g0dX0M+Duxo7a7odpm6OAHSG
7TdNySOiHiRVJhyuCT0NjZLn4Q35ekSOHN0HAi3km7kuxqkzRsWlFc3LqVSWG/u9bZwzgXPjflzd
nQw8Y6OHoH90UzmcWrTSTus6x5wnUhs5XT/vOFJmWwFH82pgGWMXH4YL2+iDbZtZy5acV7ExrVbu
hspLt0Ytwme4BMY37bcjW8LhRxE/AF0r4hSFD/WYT7RGml4hO/D7WjocIEgCYG/ug/VZkWwo8fmK
8Y04ouwp00PxVI9SvHgOoFOaxcsArbb0T1l9xg+/j6ZbiYjxU6eHhlhv1yW7Tjh+Sqst+bUcqB//
3BT4y6Dx/3oCf313MBQM7xlcYAcMjsYppVaFR1hX+y4CPmQjxhp8a0/oyplAqvrI30Na3pqmfbLi
yaMNi9ECo3kVNfeVbvr3EMXBHdYzcJup8PR91wTrlUJhi8CrnA3ibTSDUU0M4XPvqoxjkexNtrm0
NREVo8DdVivR4DEQ0gUiGQKfc1qLE/RHeyyecExhhS+cPlL4JTpGrwUUbvCT/vqGIJC8GfZK/yKv
iv5JchYXAA5kMSaRnLpbw+452blBODwN7TS0CdFcnk6atsCAFORRXt75UzDZiT8YQxZ72u+uQ5xg
/jacdP1Cxb9izy7bjuEq45JbhXny3dQpAdntwAQ1tirfvgwoIPa8ym0X41EVn1OBK9zTuXezTjYT
2XRd56sydCFBBfairuollz/SoFYvUhbpFcDgok5KEHbDRgWeVZ8Ea6ihl/kcumih+HI39aHauqw/
BQtf610G3jCOUBsM9ZiP5FADEAU+gVw9+iwyaCVOX+nnsENy7tsLqWgIsIt3uTpTmeiKFykYream
Hqd1ZoHDzP/NTOWo/csjhRXvkATBhM7EP3ncBlO4alo16uYdkIH40TCYfu0wtT04I547DuLI7T0V
5jdDHXIGHZvA3NFV0Tcs5et9zSkdgWxgXU4FWUzftOj+Emz+/XG3GTjQ1oJ8iLUTn+dRe5Pa2Uj9
KnXfQ9Vm3bbj5z+mNlKu3bT41s0QDK1/gnB2ee3hBtzRsiB23dSUeZ3ljaeTSseLfskGztmra7Px
4k0/MdwovBEjIwN8bf1wRj/Af51lhS+ixjRKR1LovRHl0YknfOZuZVdTrrGyGV1SMCi0WAjQiCIg
W24P7agTuuuQmrQohhAYYzG/NjX+ckDOuX+NBB+ZPZx+oLRDRq2aq3ktY8URWCSL9lqSioh2vUZv
az9Bx1U8XYGW+yA3x3qzOhhUkPWQtRoKcSPzrG42khxAMvwq6ow4nYrqeqHsWRLFjzlbTZeMC84f
isQHyeyQLoKn7nrOZxWHUZaO04l591M3FeM3D5LnftV88Cvx4DKSoW0Z8B/zua+7xQB8dS3deXx3
4Su80cjNz1mJMcl4dJSeJ7GE19piyJyU9lhBFwVVTC5UN9eXllbonDJr9vdQSDShBpAYBEaOar5t
Sit89fjbe0t5aQiVmx171y6j+zgWUfXoo/E6H+m0UPm57vjYORym42BB1u5l3Xjq4Xz4ORjjsivC
ftwRz2EnTBjz7BQF9Ki2pl+bn4pSYN54mSWcPWfghpihvp9uKXOgh5dyjPYM22frKkSFKxEUguT9
HPmZP925cX4Zk85ggY8ehMo6mKdTm37nDNZlGfq4imw9AThtfLTFVnHrDYVXb1d7zm/7PHCuCNe0
XsaoURe5Gtr7XkTLtUc3gaYEgQc/DwTaDcTvikd8Zq0yqSyuCrMzbuXSuxdVgFwsbrDPPE9TRWRN
y+n0smgBCeNizvqfBYTCH7QY2tdxcSw/BrMXWvHSDxR6mrPZxVR35U9nlSGIFqebre2aBz0w8cg3
5U6S0hOctEtDUebMIlz21I8Tvp+5l1Ai3dpLL73KG290RYB2LLzZ2a9N6nFsDgpl36QMrfWdggNr
A2GEehbuMkrEIYO7rIL2ZCyZKWbkWzpUq2ntRT/tRk4Hj1Qn/W3hDubLBFYcc0Lg15dAnY0Terr+
xCB3bv3t4ovmxloXfHpkVS7JDKr7LrA06QT5XN72wWxaMfEcLQF9s6VQfA6RNyRuncouCefJLhPO
R1aFZynV1ysq5UNVqTlKrAT4ipPW6sL6pHMNKzwZmUi7MVcsfJ0ir0uTlJF3uZmNsDPjbmlFTb5N
o2/MXvkXgUFn8dwu2tY9z7vWrp8bNyLI0xrzutn1pWVc4SkFiRIXQmA4b+dyuIHW0AP57YqRFmTU
FR+DHdK3KqZxQZJfT/k1DYDo0/an/HIm3u90dYbM2aECCK/6KFPipCLQqTrBU1muuzqLgtORWINb
H1m8jLWr0g6huxjSMwgkEVj/JTeGRIRpqbeLgne8nTvJGH3M+nJK3DSAI6A9HzXZxKHhg9ZFtTdX
fSAfSNoolVo4wAJjd7udzUH8kUdrnU/L6kCh7Z2svlB6QYGcNx37uoHgcDcNUy9jnn9a33KtYBYo
VvNL6XlhddFPHDJ8FdgP9MIxHjgE6e7yQQCXaPvuetWW8je+k4X7ELU8PQ4rs+/9Ci1FrIZCc36s
1F1GPMVDaOXBuTUcavmx60UZF/+XvfNojhtZ1/RfmZg9bsCbWZalq6JrUZQ2CKlFwdtMAAn8+vtA
5945JFjDGvZs52z6hBTdWQDSfPl+r5EuEmXhOySSRKSyxFyJ/fioc28AzcBy5UCOmEX5ZFhXuj54
ctezRWz4nd1VJIlMhxOpzHt2sFnFl9j9s5nFkBF9ya9RObD+vKKmm7iOasXVPSPsWVlVcZzoNUT7
0O0LHTRkyI95P3mPcSzNQ5KqzHr0iqq+BiuZ9G08AvKAyKpk2PR5UX8N1DSgY+ekuG5gcuJVE5bF
r0Tv+mGLx62v1tJsMrmSOUblhkrA2GG2XOX0s5O1V+V6chEinv8RlYN3TE3pbrOaFuJGml3NFmtX
yYAEaMqKVRYF9cB2kMsXCArysk0D+EFWU/2IVV08hYbEAbuPhfDBH5DUbUw1BYQaw5j7K9Kwx1lz
9qETkyr+u1NusVNRNpDFAIXx0LlRnq/zoKRDFKdqL/xCe3E5eJNtEbQJ5hGGn37Xi/6PQz1GO6LU
Ii5QNRkY97i8NSENm7C47428e8aoRm7j3IoexqSDTdu6MnoaJ1UdyoYb+0a1IUGyfgOEstUzbcSR
ovOaF49Z1W2wtDfSdenERvCVPT2xjkOTFvqebFPJvZD+b3Fna60CvpA013ah73TRoetjVyM+PsTb
WMtMs1pnGo74u7gcBhNEUKvzCwtWiHOjIXhWM/2FDKusVua3wYiVpHHSBAQ9lsnopZCRRXjUsjLH
ZZeYpodGYuXIkS+He1GUTMwsF9ajTsd72GF/0+CEYBh5f2V17P1NFHo/gJuTm0qA862SEMeULS0y
CwMqR7r4+Mea0dwAZIir1qCsXdWGTLnL20F8h+a3Lu5NjyTfF1hZ3DAF+2C3w8TfKy85PabkJ01h
2KUQpNIvjlXYGZt72Q8XTZQpc5Nlg/296zyV3MJQzP+qTTK4NkXT5vGGYIz0t5sKOzi2JHIQumzQ
39hR6tP0Hki6PiIvM+3nOs2ypwZWW7ojOdRJ1nHXxPlaFhWeYKLWXGhG4RRd5HLmb+scwu4X7qYN
cn8VeuMBzzPDPBZeq2WXESUX7h6sGyzuUV+ChfkiHDYJvjf7obH8L7ouFIVH5+4sFgW4V+r0hC1g
3ICThh92GqBy69C1sKvaWWVJV5JxbTWPRjJOD0IfO8C8yGuMLRBJmF1poU7rvPBVV61yNWQz1pRo
alXIIf/b8yQtF3IUzLsgS5xvhNwhqsPZSa+vh9GkA1Bx5R9XHgnv+CnqTvAAEZT2iS+m+hFzk+rB
Yo+mkCwRBLnDWDwmXgh63JQWtk7EyrsoEEWSXfGJ9JtKz3XnuhgHWpmR2ZfWros5qNa+GU/u194L
I+6zFdccO5/yi1gO8qpOpsTc9k6cxF/rEJfKfV9xQK/YzOv6a83d6ks6k7vWHjHH5TZMpyHbwDeu
78AY21+ZQ5G9GjKHBg+9t/i56/0Ec+7CTWjux6lxMGozvrJGYdw7Fb5AbI+2/TvKEokmN9Pyq1Qr
kr91Pc6a1Uze4ROMoAd6SdsU+gWkgBUSDPYNy6onsMuEgzWrJeIRHfevXZDgg0GcqpeO9LSi5ruL
jBmANylAEbW+AjdA1WWu+jKALc3WHX3xOpV+q/Xc+NLkvfskcdKQ12hX3QOG82G+dwZtRBnt1W6y
dcDx5doOsgY2fm/KIzrmxtpEsp6OAc3ap9xpaAQgzJIbnelQb63YiJ1dAsKg7Sg0eiJAMHZbOWam
iKspJ0Q/WAikXwKYzvsELF/bBr4Crwni6MbiKv/E3KD3yaesDrU2EoAXuIXDE1h5/JdfDd1jpMfj
wSFES18Nnpaq7Sha+34qh/FJjeXXNKKDEPhE7qxk6Q8E+Ohd7W2GIRgeNDU4Dy0OTbimAyjg6N32
1UEWMi1Xod3ymkGL+WN6kgni2ijeJ8KFAFrV4fgiyEJyd8WQ2/5jWk5tss2jrN+g2cuOZd5Z172e
xdPWRB7Ntwbz2E1WHf0qrZHa7GPM448fwZtL4B9JE+xRj1+JgGXB9LKchpIqCI1ful7pPzN9MPYE
GJHH5HX1ZR6J5sIP4/xop4QWzUvgqckCuR/dor0y4szcp703B/OJKQcOsTUSfbphN8lRbXWE/TeT
TqWZ1gU2O6lvVLuhL4GCwUhot+BbwaUeSW5oIlJFKHGQIm42qksAa2tYZI5o5BVoQ72FeWRvhtox
Lz5+/HcYHHIdELg/VksuZPo/0vhXNJrJm2RZNFb4M0vxdtyGXRTdCQEPaZdWtXqps6F91tAYP1ss
JkLUBzwkN6WRGw90NjSsDgK7P4QFHbtN6KtU3yFn1Zu1HI3mXm88EokqTdS3oe3H9ynXYo6xIvut
5ZrxU+a6vMPkUb+aMSexo4Vu/ovB9P8p6P8Ty5hXX/odBf3uR939+B8zEX3fJeXLjzc89Plf/S/r
YCf4DwT/XK4h52F09W/barrb/4GHKAcDhhcO/4fr9n/T0Pkb0kLghCG+4N9i3UCC/m8iumH8h0vr
Gwo6YA8ywcD4DBGdX/aazAiV3eNahAM2/0FUo0tzUIwtdE0h/L4RqAABNnAU+F1y3TuzDN5iCzNj
HoSKUgfcE697Z+mhV4RTpeWi9m80WixfLGwuNjYh8ccWaONrpBn210pq5qVlFPpXcBf3TMjg+6cM
cOdBPq3D2WQnWnBgtSpoBaax0aHUJ7k3Mr/YFGp4eDUB7v61pb1mpp8axJ2zXmatNrrJBdoV657M
OdjiA6s5XGtj02Jw055zGlrQ3niTwWx/jo8r2Dz/nH/Fq/1Em8YIICiJDzqRTsQwlcV28idSTWnq
bz7/QFANZjuWWfewDO+DBMa0pv93SMe0+zuofA3K2exa+flhAgS29HdQ4QV/LMdePZGMfWcMOp6I
WyG3g4G7Vu5k54LNl4Ki+cURIjZzdjGPpyOyaIYkUNw1o8e8IAqq+iCsinQOS58TL82XQSiytkCB
t8CmPuhkXCFDhJTRFm7w+bnIPRTpiWmBm1jLyBkC8OxQG+BMxMLrrmIft08EC/+lDfpb/a/opTox
GdkgFuuaWQ4eM9uMwEZf+m4A7xehIuPp0GT6r8GD0xS49b0DLXA1msr9/EzBBYF5wlZFbMRSk9Hx
ztskcOND0tkdqBDX8kIAwHw8UU5MfVz2dbQJTH1W8gKgDNukd8GX0oM1qXCvYMdtmmJ8GWgxrj8e
6d1SnmmlsLSgtNBmYqi3i6zIWoPAr7Q4yDILqX6ZPBcwP4wzO8a7jwRhG9AVmc0sMocQ/3YYIu6L
zPdqdgy6Mhs3KrJfpO3KldsV/j3oVP/Zz8R4SJXnD2Qw95bjjYYlBoLekkM4YUkbz9wCOPjF9rMv
D38yHDEQeXi8x/nser1DNTQ7Gj8lAhClq3FJl65fV3VmnRnl/XqebdCYb1jI//FGXvBrcZjliuqF
xaF2YWpw7dc3qdmoX4QsBrtYRubtOPX3AO/iN/r56jbklrWuJlrpn31ch3BT1Hw6EhB2r8VcAQ0b
oeiV8cGO7XEbd9qvUCOM8NODsA+bc5LvTMs2FzOFKJyqaxIWWBDKbhuWbbIZPfec48H7aT8LHP89
yuJRIBWEIrfG+CDNLFjHpq0wQfbbM8/yftbjlcPiou6gOY3o+u38GEkm8Pq4Kg7IDpoLsobFzsVa
95KYvXGT0er7V6rF/3ErfLdtcIRxvLC+oBTiqzv//avzRa/8weemRCRlAQHBsuI+XHEVlU/cyCHg
fPZDcZSxDcL6dgmUdhaDaZiKweiuq4NLoOK1lCF8hD7Pb//BKFgws5DnncNZ9JGtbFS9JBPxAIiK
4LtAGiHG7Jz67/2L41lm1x+KV9bzsmjz4zKtNcOpDtyk/Hrdm1pXAGUKeNejlEl0+fFDzdv3vy+K
1Ihcjww0lqjL4c2jxn/7nTxIhaKfsvqAD7bhQ2yBeppDGg13hT/5x4hW7a9R69yDqjVYbB8P/n5S
UoBQZ+swCvBQXA6OpMSuLOU1hwq5ebnJiDiNVnnZpt9i8Mrvca6n58zV371eqh20E2xhBIAw7GJN
m1DSRBMV4hApBxQD8PduClJsakPDOTNfTg2Fyor6F5dKl2Lu7au1vChxyq6S1D7G8ILsWz80yhr2
qtf+K0Pm/3614XCKTxVh48jsPDLn3g41jCgojTLvD9PMWrOFN+yLDrZSBAL7/MlvRsUxe5NwfYJK
ATni7VDIXVtbc9ru0PoFXVM+1NWgGm09+Zq8sBEbnqncTrzF2XQKRQcFiIuo+O145PPWDl613UEz
eSABTWJTtuWwVoBaFx8/2ru1MD/a7DZAUcDlcNnVZ/q1Ss+67kAVZPwYINyttYgkNEWP8gigg9dA
FUC79IrIObNdvjsE5qEpCImtoZVMOff2KXEpzOhkGh1YbanvGqR730srns64Z8071JvFvhhl8e3c
JmmiDiHuwSr0bxjAqq1pJ8FFoVXhXykxK+spTIfP1o9/xqS+hhTuMDsXB49VgkuaIWMOfuZt7ER7
xkKw3RIOGJ2pCU7OFB87H672gYFM6e07dE38Fi3pdYegLqZ1ZSWEJDiFtSZb8lz5cXIo9mgXT2bK
/KWQvKQB32Ob2B2moa8g+Or6sx7q01Ui7HOOZws1ODs0Lw6kYI7SwRXI+sNFeXWSCtMl9iYxe/ro
TZhAKvXT46S52RW6xOigd8osL1TtOfCQkiCEWBYV5gsMtPK2aTPjvo2ds77yJ2arz/q38PwgkJSj
4+2brnXV6ByG/WEcYM9P4WBf2X0SnjmaTo2CHcBM2UL+/+57TsmkyUkyytTn4UpryP3IKD+3Hy/6
d2fQPC9po8PZI2ERFc7bZ6HnLbvRdIaDCe90nXAM7vU2bS7Jb2meOyHST+9nyOfh5ugusAUiv3lq
vfqcwxjEQpP6dBhSZEOQZ9u1hwR8PRmEDX720Zg0eDBzKeBOwD/eDoVkoawmvLUPqd6ybRVCmAZN
ZnCMjdYMHlK1VBXZ+uNB32+iNrgrxQQWC5Bb/iRAvnq+yCvCBnZ+cLA7hbNKasDd2GukPLWXcAXm
flJPePNdHlhZdcgBXLwzP+D9JjdTambUibqGEIn5g7/6AV1M2wjhjXZw/da/GrzauB0LTezRKs5C
d6EpewNxHx7+xw/+frpSSnF1xdqcfdxzF+UhcXMhKFUVHiZm2baEhoYwJ4zPnFHvR5lPB5AMwsfA
1pa7ARTQUbmVH9J8l9NutM1469HzOTNzgAl5S2+OCtLVsPDQwdHdOStgcVQ4tWZj1h+Yt03PC7tX
nkLzL/zB8e+jAFn9bgZJaeU2aBluoqA17auiLSu6T2kdqGKXNjWGS4VRiGE7hZPuShjcJM3reM7X
XXoUnQUgYtmDrl1S0LTWxmlTCGCoNFW6cbo+fNLcUgOmGTGpusjoRJqbttcqPqQRtbRjmroRm04l
hqLzMPiEchGC63xv06kY13VYTF/z0kyyuwynvHZtJrVwr0ts2CGlYgJUVzQsuwBNUI3J0q7tsUT6
kWT9IHdWb9rIHTqJTiVLHfHbES3Wy7gtafFNWfkYaptl0Mn7Lo/qZoOEsJDQ7KFEXViy0DNk8p14
jorJ8zYFqr/oxvcRNa6UwjpqhTwdTVmcQzC5SXCPvtF1lT9J7LitbQpClfzljk7CmULV/ENB8TGP
cQaN/TYWuYLUX07+dwGs9FUzAbD2U4D3+U6g84z2E/6y3dc8azLtRqUq9S7p10ZaBds/DI37dKAn
jNctlpe3OOZow05nq/ph2SP6wbggdPyyKsWc/q7IbbtovBrSUkN6NzGiKY7js9mxLS97O0XuVNIM
83ehqalHsryNfFPjyvHcyqKG741+qNoKm6NqbUH9LzZRECY/auh5swjPwYBCguReajLK0o1BY0as
alUgDSmyUPwMB9N9kIMCGKSc7ElCl8SJbevaDl7g+vnTmlQ5hImJ5NawD2N0WpsJ32j7oJW9M+yy
yYNEsAog+ZfbGKDCuy0szZXE8+Wd95PzEGGRlnldBO2XBqW/hchsJetKC6qf7uSLn25b1eZak1ne
7WwxRNl91iamgohY6OZ3BRwXv2CINZgXGp1MIphDPRdb1ce1hwOGG9PZwzTW2ZGHluuXoQlyvRM4
KhlrP8g8KL2Addm0JW6pUVckhQj3MpOWo1krJ/c7e5UEPSEOpWwsfUMEkpZvxASZby0ymclrN/fg
CvdQSrrv+Hg0YhcMg4WwP7PoOWJJUQ9XgnauEKvRclR57TsD0shGc5juaS+K5BoBRJ4dEAZL49cQ
0gKut6mfxvWhU7mDSbSALsl5AQn9UmJQl+xpi9XaDyg5VbmqvSDvCTPQq3wP25vQezI43Xu6CLEf
rxMAX33lhk3kXLpBTISOl9dVu5+6UNaXSca/TIaen0Dna2UXrWs5xPoVJ6UNUQkPNTLQcCkIt0MH
H9mFhuOuvIHmxq1oW5mtXOWX9fdUNTGQHW2HtnxCFeeGvyb4NtHzyC1paFfQi1S9gdONN9hlPWWu
BWrvK0v8qPPGkQ8Zq328wWpcd/aZV4B7y9oCN8CBBW+YdoNaSfzqTCWYFmVa6exZO70shRtfTY41
XljZ8DsKtZ8qBmfLjFyaK9nV0FtN4yU2nG+y9W6jIM43bu08wudivoXoa0Tr6Fu4zcVv0alyR2u9
I7MbQ/kS25pCg9APEbzt9kKK42SaX0thM5USAgfr1LyV2K54K2fK8K6hRFklYOpXXVfvCxRztFtB
mXXMUFZWGNXHsDGGXTDZ9iolk4K2J5lepjGiU1Rxc0+TU27qafJXOdqTpEYY19Erv/C7qjyGCXCd
Njq/VdQO8IjcQ9pG3RpfEO2haCr7MjeDW6sMy22PqffFZFg/x7gfNpmn3ViOFFu/LOudA5K1x/Qi
2lizLfpoqXIFIah/di154flpvfMhHP3VDdVNAPVuq0Yi+pIpTS8oaHt0pubdZJNJ2cnS2I99RohA
6M1/XCIsndq9L0Zxm5cQ7Ws3ire2W6IaMorvVuEYWJSO9w3SvrXWO2KnEthgAB3RM3KZbFOq8VkY
JjCbqQ9E3unmlRvn5b5t0t3kF/CsnB1euOEF2knofrisNgpBQFuQu3FhdBbMrdZFpw2BxpJD9VjL
qCEIOZVddTcUaTBdEOxu5/cI0J1grTWJoV2xTwbdlYtVenLRRhgGr118k7CcQMFTot8qJ3WHuMtz
SP6ZTULWqZ6Uwwvstqr/nSWj2T9gThfJIw4FE+g7SIm1r1stNl8KUy9G9Gq1M01/jSUy1Am2TiT6
q8bQ/fZvPCr19k6vEAVgoBqa6VbUXR5cFSOesasAPtKDxjz39vkwWePeSLuiuDBSgytbD2zkYICY
R9XvoilQbKxjztrU3xRj4ARIjAZl3YSRZ/+NhjkJfoRs0vARhd50W7dMI9jipQ+fAypLIq2LlBB3
0EZWlFOjwHBMlJqhh4IOcwT3uc+1brjh9PJgwcSEO2w0M8qOlVBBuwWo8om4E33whHuAz4FL+vmv
AG8TE8oMDOProBATWrzKLZALqMF3tsAShX0BYzTQV9KZ6mAdxIXHZzP1mNsSbpe/SxlirTEUDqY8
HRVpvh3yNPk+pz206JacpkTN1MVXMXowiDWNhYTKHH34qM2Q63eqI5Adv/cOyjlKYs3+y0bE/ndT
QAxbI0C3kpsG8xSOQZ+DeoMssNOxfS8h9/klMswN74XibfSVXXMNiOpfchChsamKbqpXKhrpi6En
tN27UhVTexEkY2KUa6VBYSTrIg7GfRsiIL1pVawj+ahaw1I3xKdGgOLo3dxNYbaGdukr4hHWemtZ
6NV64iRWk2xyaa+KXAViAwBmRGrVNSkHGGwa575pVRqtI6ODXB0A+XAy46V3GxeUbZuqcYT90CHC
bO/aJk/x6kywatqk1jASBt5KUR2DGmop1hhDwKUfTUBzkRiDEe4HrxrMK6+New2LvlqR2QBV5TtV
gXsXk6qIjYk5iACJI4SRbU6R/50qf9bxsiS50JtWSkRVrEPYU1GP9DCJc3Pac1g46Vp2WdarlQUp
TaJKCZ1yrxo4nOuqj0P0gdhS5eu+x1GX4KoMohonM2pWSwnqdM1P23iHNQu+b7nX5/BfBEoN/ZrW
2DCuAg2kb9eyc/1GO5kmmIW0CcJz9MmirRWqzF7NtUTcqppwwzrTwrWtqpkCmDjMGgevB+2htBrc
dEl84FyAmdjj8SQMwTbB0VLjAV7m9S9nLjQveyhtpDkmcTpLYhF8DhuTZTrsm8qwxoMB+6ja1VNp
TfuQ7m23N4se4btNdH2xLtICT9d2QPZ5GZD+9JR4WNmurKryHktygHGZqpqm2vtdGPxKEsNMV6I1
ccCbJIFoq7aeoh/AJk15MVLTl7s8zUyxsiKZtquPb03vbmsAbshUAjZV3G6Avt7e1sDrE99I+vhY
xm50hJ0DOXI0ylsOsnBbmBIBud3Bkv941Hf4zZ9RYQhR/NF0XLZOKeqzthq7+IhhRXnZEsq6TRPl
bZpKO/eA7/CFeSjSBQEYQBbBFd8+IAC6YdRyio+Q6JHBa3p2GH0btKaYQnPdmlVyJoTv3Q2RAQFN
LLzI0TbBLnk7oBcZYHE4GR1RWXjPEaSGb9CZqjOwyclR6NS6uE9jTOsvbrt6ozoSUjwc9CazERea
U7vhbTAi7j+D6p0aaIZ/dfRWtB7fGYG6dt9CaEyOjYMpvZmTUmaNabv//ITgWg1lDJwSU6jFS6uh
qOGlIZIjnJXoIoCGQKWZlofZDvAMTnBqQjAdSJyc29D0Id5+n7wdKdaHIcFFo32QecA2UWLsRKn3
jfbu8z94LuYdAiPWFvjr28FSEi1bmB7JsRS5fatHAwJbodq1NZrngPqTHwo8C4vI+XMtqR5lXpIN
LZFzUhBGHLLk5oonDQeV/q+Pn+nkQICvdDrYNoDq3z5TbidoU6SdHEM46Fw1NM99sgi3lP9gis9c
ARhMwMkYpC/G4VTARCpNj0WVdV89YnjlpprqvPwspIOklj5YwDLiH1DQ3o4zNWVoTsRNHL3Y6TZR
bJi70fPjx8++NRqrHvadOAXMX2kxipDxyGnaZEe/Veomb3r9hmSi/Ix//fuNFd9S0CIsYPEKc5eO
1TkmbkoPeu/QIaVYhxBl1hRBDUzb3Pz053k71AKh0kXe+2RWe3S0O+PQYKx0S3PqXLDkick2t+8g
EwKlAtsuFhAeBQVpPkNwqFPNu2w6qPC4MZ8zfH//2qAX0ANlDjDbiEB4OwUQkdi2kbfRse4JrRqr
AttXgYO1WuVNkD59diZYlsPBF8BJmfWri5ng9Z6ZdUUQHbU80tvbEo5gcaDFa+8+HufE0f5mnMVD
Te5UBLFWxEdp9j4Mc21riBfikDA2CZ1pJ/yztpunXiO0EDrnJL/Om8Pb1wiF3E/mAvzoj3berc1s
KK4suBfJxeCM8d8fP96JmYHrKJp4/DQtTPvmH/MKZx7NIdUyuOZHXB+No2fIzKNKVvXvj4d5/0zA
xVDKMJnEkMtfRurODv3Ya1nZkZgzbG+THrf6ruKun2tTv/5/G2sGhV89UurnvobuPDvCWZ7u4ZTa
m0roCKdyBFkfD/X+7c2wMgpEPIVhiCwjaDvQvjBSKjnKwgqfAAaMHf1V77PNFmjwc5eONhXf6V0z
onBry26TIj0ibxbe1sC0rHsg1SHt8dOafOuzHat5OD4V1F4HKspys9BDI/KczqKKGAYQAaXEWhqd
e6Z4nWuRN9A8Tszg8jYn08z4WuaomjPe73QctCGpBFwGoZE0bEpOf9HqfnXT+UN6g1WGdrTtSoF+
GIUfnvkJJyalz0uFCmvNLetgMVEckYIDjU169ASQOVe2CfUcqWPVV7KobH/z8VyZ/2vvHhgf7Lnr
QYGmL3Z6bL7qIdba9Gh3GDByC6LJOXt12Wi2rty0k9dRKcyLNqDj+/HIJ2YpTqFzS4cKd/7f2wWR
9EkSoEtPj7hf5Zugwe2rG8zxzCw9NQqRZXDZoC+Rd7DYSRxfZTqmQOkxgfP41dXTuNjwh0l0ZnnP
G/vyPeKJ6c6vkZbncuKEQB2ho3iPJE9Nj66068fUi8I1pp4VWqkUqOvj13dqmlBAsfawaob6uDhp
Cm8cpmjQkmMtINyOvoY3v9CCK4m57uPHQ70/bFzM5T2Oak5REpkXBTzKobRJ7ZAMwkigU7P9CO7o
AU2S/kQYXr9J8dv8J083fzCqKnKGlwXvABpPdkaSotIz7F3BTfLK05S2ai1PnNktT60AupkU8C67
rucuVkCbSHgbin2sS2T+6MZNfk2UZHE1SGw7eyIxnNkEKLgiGudcWMvJb4iOYH5Q4JA/EaKvzgQF
LG47QZgeFV5s361ApigGxCRrmgv40Z9ZCienKAlIusP0xF5jsbHEcYFemDGOfucba9z36008Zdm2
xPPr2tUn+9s/mDavxltMm6JuAbbAvY7FMNp04/OXqNOQK6o0vaJxVdwYyJLPsHBOvVGTr4k7OB1c
pEpvNxWrzOMh0GZkMwzH6zCNfWTEcVfOjky6eWbvNGYAZbnoX4+2mDrATnS3cJI9Gq2o7Y0qm25F
8y+8SzuExWVaxvQUAYJHcsu9lfCs8iuykXOVxdKqfT4WfdrJ1Em4ojveEucJwngKhsTjJB4GEM8y
98pfTRaDJ0kPlzp6i1Gfr0s0zi4trGq4bx0zvMP4Mbooaiu9VK0+bWNc4eozW/ypjcPEpZ1jbDaR
XybH+74Y3JAI2OOIzwA5V+kgdiW5knhfNlhu4GPl/eSwr8+gNCcnAYo4SG1czImaeTsJoCaEYdfR
CO8cej1VaT1Naahvm9zVzuwdp04X7mNUWTO9Hobg25FwNm1DX7J3WIrmUB+W6cYlvGr38UI6tUMB
btG2/VOaLPkCshJZKboxPVYQZ4567IrHPO7JDbSHgvAgGVxboS0vjCaMPkuznGeWAycRCxogr6Xf
jd1mOj5yRnrMgszBJ3Eio9PsrSs4J+cCmeaPslxLEErI+HNmydE7EjVRjsmcNnzE0OSlCJiqUjTT
i2gs8xvY37iPiSH6VvlV8ULPU5zhCJ5cQxblD9IxiNyOOU/lV1txrkcNfxNmx5Y7wV7TComUBU+k
eG1iLfKY1Yn86hX4IqyawfilCufbWPb2rvY767HVNbq/sTNMZ3bQUx8eFYoDRwSeFnmBb39UNo4t
0DElkl5ZgKetYUy7sJ7kD3MYe6C6vPxOV0E8aIbpnnkhJ4eefZNZR7BVltUZQRp9UOnQ4bwqHLBn
TQmpWFUpfbJNW+gEg2iWQ+PX0AmM2+RFEHRnltapvQODN/I1kNrBPl8sYs0KYy4DIj2aU2bcNlAr
vqAvSg8GUeQbgZvyPogxyj9Td5w6I+Hwo10BQpzX9Ns3HjSpAn2r02Ne2vjAEKBdzc2rWLvtQcov
rdLQzizuU5uVDZbMXYqyH3PatyNGY6wyOlrpsbWMBhvuoquCTa40J1x5SZ6fq3ZOvVbiGLm0zSR4
Ko+3w/VTqBd+HnBkxa3POEPzU2TRbBKKCn83oNT+HXPTevp4Bzv5WlFLzl5MFgE8i04EapnOJcOZ
HblX9FMnbKNomdNz3c8CyW6HFYT48vGQp97rTNueUWBK1uV7VcT5jCkK0GOnrPLWiyM1bvAI6mPo
6HZ2/w8Gc1CmzS0PupWLaZNEPvrtUnK5d9r8yelgB+4qleQ/W5Kz4u3Hg71nrbIrM5hOAjXKS8LM
3n5DFZSY0Pi8TVFxj9Gw0KUXP0RbOrLT2jUwyclt4z7RRbnx8Cra4C9O+yfCZHWlqfhcE2Z+tuXG
DSmPEwLWFGDDYkbNMFXnJUVG77XD+bKQ8phVMeAk9Y5/tDLV3HZdhlmJRd/1xvFpApwpM94rp+YX
MgdPzDAEn3qxhhrkQ42j8RPa2es1MATxuFPvjJsUw83b2scyfD3F2GcZ0r7REs9Y6bHRIUwYhnP3
wFP7Jgxp+kBcyQBq55Xw6hwhMSUmVq7Njjgf+TuAKxx+7Clqrjs8dncdxq5/Y9GVH+qqcs/Ni1Pl
6KwKhitBUMG7OlC03RjlWpYfS0zvK2KsNPtZ+mn3rEknbdekB4i9RZ4uyYRDLet1XjbKgfyLkvrM
pnZql+E2BYqBGoSJupgT6VCQNzV12dHoRuh9SUt/aY05Li3oaQTx38ksCn9rWq5PZ2q/UyN7NOhM
rjnsqMvGguS5sOtJ85njY3irqC71eNtp0n7IO6gJeIsM1bpz5HgOMj+136AonlueDjuOvTirbRVU
o40F8zF3KgzkVINjlV42D72ZeGfuHaeeEQ0nU4zCjEddXDs0d4oTqBy0GyC370IlCcIGir6E96td
iyJ+SsteP/NeTz/ev8dcVLrC8aEF1mWGR1Wf4B8TPcAlKK/Dqi4uP97eTp0VoJb0rPFZhJM//5JX
K6iC4tfosA2OIQb1ajWY2Tjtm7Lr8IExSzKQhk5rz1Q7J8dEJhgA4EDoXm4g2BYhURrr7DiUtONX
tpww8WKFo57KrGBb9d65Y//UPkFBORdXBPA5S4wWa9OuySwzO6oE3hoOPDbWZWXYXJhm5l4P2IHL
leCU3GhBe675dnL+UFEBq8zVtjX//as3HPewt7Dsz45a1F5Venh0SbNZk4ZxryWh2IzFOZzj5EUZ
v4j/PeJigyZIIjfw+sCrxYQ/a1N6bUTdhJiUEGbmCdlvJq/8Vpgq2Juyn/ZJ3J3Lajt1VSP1hxYg
0goIj4v1CWYLGbZmWplF6eyTACNNQk36MxjLyc86C9P+sBJAHd++2nyKrakpRHaMSy8jzTiLVoKA
vE2k9fEN7kbxrpejX6+0Ee7tx+vm5Ap9NfTiq5JIwAUqNGhm0B3WVoGbx18aH87jSvdmEvHHo518
nbPrwLxoIBAsvij26X1rizw/jtoUki/S91RWdTMQG//xQKceC6LczJSHpUBs3ts3akoAeSOZL2Z+
bVSr1HWUhPxrFAAKLQY8Z2qJk8NRjdMTsl3A6cXuUxPxlBDHx0x16TiQcpc3XyHBit+aG3b5mWPy
1Evkbje3pudOzZ8s51cLMVdprJWTxlbX5fVGwNdfT5WKz8zJk49Egu1M86V9shTJowwQVRQk+VHS
09DXdgw3dk9SoXwcBO7GZ77Xqa2UUhAlPBomjD0Wxakm6JIHXZsfu8rKHqUtx2+tFcTP2LLY/loA
IfwDlIkLG94QBsIf7qqLYiMsjRJniyk/Op7mUeMX9b4PJFzEHGr6uopH+64JxXjx6XkZoHPlMjMH
CnNwvJ2XWL/mvlVSbNmTNVv8eVZO8xB+2pyPYp65X5yqcAOoBfNl3OfQ/2N1+2qmsGOHbktiGfBE
iW6j/0/OzqvHbaP925+IAHs5JSlpd+3l2nGLc0KkOOy989P/r/EDvK9FCiIU5MAJAng0wyl3+RWz
e0n0PH9ulnK5mFGr4okUFu9TkGc4SLSIu0kwVX/Pla482E03vi9GxnSM0F3gmtsiKswulDByNfIg
HfW5fh7aEERhWMhgRVucGz73Zdv9cX+pb7xX6A2J8jysLrbV5ky2JYQFPO+J6aiz/qVUEZyVNpFP
hTxqb1C+wjMAeGs8uAluHE7KloKvytmUIbBdf+AuFs6Ds8wHLhGb97HS6cFIIm+Xne5P71btiRtO
5W4jYKXKt4mtICEi5Vy2RTC3i56dlNahAWeqVf5l7SvSZSD96VM6Nl46GumJsKHw4yaCYY3qymuY
IzhmlrP04f6vuvWdRdfM4BQTY24pV2vrhA0ZdBEAflJOfTMmuSspVXOBSCM/Q0atv98f8FaQIKS/
Kf7pJNI7MqYaTv1YrNxTREChhzOT4621usB0kCfBqpA9hH21AQoMqFik3svPspSVB9O+tde4Kgk9
6cfwCGzeNfpLwIMcjjVl1fVz0qx/2lK+PEn6aH2qwesjAAsP9P7Mb2TQiGaJbj22iVDoN0/cnOU6
JrlDHtiFtvw2RLK5vsMKsG09h5qCj0DRt4yW1ALSZ4gw/UGUbf16/yfc+tqEg5Sy4RXS1N/cofUE
scSYOdXZkkaWb86lgasI6eEPqy3H/p2zDkZ18FLciJX40tS+YFGStm81rNpWi81MN/Ogk/Lxi5ri
hxfmmv2M49Z7axlrH7k36SmGEni+P9lb35iaEFw/iigI72zyp3k2Fg0DmyKw1LE6QeKSLjLijs9K
LjfQT6T0uzAxOthYG1176ns2MDSSNXrtBm/+ll0oIemc95JRBFqaVN8o+CaAxq3pa7tW00XWIiyb
kuUEfB/7Ij2MfBNVJ4+2Tv2MHVaMJU2lXxDYSw8CuZu3D/6uFPcJuynjbG6fsJIS7m25CEobGgG2
AI4PNG9KPBtcgCcpcL9CDabQiNWLr6sdjdASa2PcS72qwSJQkeP04G29tRtJTcimCSMQo9n8pCVd
6gmvsALP6ciaXDzdFJPVGQQRMZFbXppxKZWDhbh1CkXrQWTU/LmtWSg9cqimoxaBtNTK2cD24NkB
NvMMjb85zwa4AceWUFUv5hA593pajjbIrW1p8KTSoCek2KVleTLFZUnnOTB1BCf8aaBX546aBpUA
TPt6cZbYeGVzeQ0sT3RsKH6bEDBdLpbWQ3+2eUm7dvk3ngFOuXNrV/+EfVRDXFKn/J/7J2j/NnLq
RJYjOo4qTcfrtxFxoFbHpioJhhpzGg/GhPJFy1t9PTip+9AVtq/oaXI7UujcdiGydEZXRfTX+obK
3cJ/GjyE9VC9KLkFZfHhWcEWBCgoth2DbbZdsw4OlAUTQG+um5Hf4JC3XvQoQeX18YEcEBUytwAB
5Ba7gb0lblgJnXE7A7+phRXORNTED0bZ36+8KArIHjqHBBa7MpGqdcyWEgNN8CoBAmbXtg+UJMEg
HknirwXCmrDoOgArbiM72fjn/VnuDxTjm1RwBABXRdTgepPYxBbAw/CDAG1lfXBgL62nUh1lbBql
tqYeCf34705Clx8L+77rTpNULQ8z1lFRoQ4pMKaKgAGLH/lL4NzEdCUSacoCK1lytMtNfOE6UF4Z
J0ZZQD01WDDNTa5+vz/5/RXGowYAQQCpOSPb8Al9mqgiXCG1a2c19NBEW6PTjNb4cjEKhveRZ60f
R4UyKGhXnbyLz75FP2BSDGVr5ou3iCz/Q0lw9azRGBHg15r3JOfJ740zOgef+cZMAcDTpKPZIoSp
NqGDJEVmPQwUPrE1xYUxmWwt9LK8hHqpzU4CHSqX7YPQ4ca9IGJSokWFJ5UW9fVXRTByXSuoVgGU
1Rll6JIk9+I45H646qjTQf5xa4Y0NgSikgtP1+Tr0RoqAlVoFySY5qRBFy7hOK32LH2xu34KqLj3
R55QN+ZHFxKdQ93gegXgdT1iBZzCrJ0wDxS1l83ntZeb6dTTgqm/ovnQPvzcYnRhgBdHrIOS67bL
v+rpYCyqVgZavla+jM5CMOLg60WUsy46nYovD58NCvMyOQVwOWrUm3h3me2stO0cNmxq5k9rr2kY
hqjLjxL/LTwE4LMeXYX7pxWdRSEIIhBeKjH29XpKWFukyTqUAeQKVfLrOXwLEe9wCxObD2McnHdO
rihHEL0bryQlAi5gqhKEf1tcDvWKGADtWgZcQOoXCdLcX00TL8/3V/PmKChvIQIKmn6nrKRgtYxr
iVwG1VxVJwwkRs+WpqMw8cYZYO2g77B+ApK32ZEot5aN3szYXszkxGc9AXPkTomRqudVtWP13KmL
kh28YPtBwcDCCkSmh+QEPsr1Z9PiCDeuzikDrPqM36x41T9pCA/8WOPQ+JRXg2n4j64lLCWyPoCi
Auq+pSqlpdCilbUqGExTOg01FPFw7KWDXsqtaSHdSuWdTh26gZvdWOKom8amzSiFBTtRzWGCF1UI
Axdf5G5VtfN/mJWAcgADEQHH5tthGWn1NkoBgSlN2mvcQ8jUquXgGdgfMf5+Xbw+5FXAzzeXZC9J
dNrarAmmvExfynDNT2E0jryzhQrktkvm38PIDpWDLbK/KcWwlE8Qw4Uds+231iF4zVlz6gARlfHN
iFLlhfY4ogAm2vHS49sDqBFaURqIGMAhm4XEg7cPVewzgtYc/x7qYrgs0eNaN6hIsvPESUM+cLc7
GujhizNObZAOOC0gxm80vy8d1b/T/V1xYxcSWjvIjYI93SuyYUysRzlFrUBVoZRhrBi9KLb6r5rX
ZTBL9RHcez8cNzB1fBWoLYCy7QWyVDrCG9k6BXEVfce5yfIkuftoGqPt9flyRATcx74/7/ufMRi1
4a3mW9E3pYy+xRwolWSCWQvl2gvltM9OPN/O+3IsYgc1r6ZoTlPpTEet+P1h4LKEQkV/j4eVqs71
xWVjTayUWbNwwhF/Lu32G57WX3EscLzGmN7KWm7OD35NHjXgjgLrQoGBxOx6xMHQoFw0jvQatxbU
91k/SSrSFnFp876tyqMRw8/RLI4dSAfWd3ODKdhWjYg/Sa9JrspPJGg9NLSkX5948M3aDbkfDkbc
nXOKzgR8PxNBlYbTZkWTeZCrvCHjRM5tNf25kqQeG0jV+qeV49k4OBu7N5XReLdF0sTkiKWvV5NG
LHZRkmDQjAuOJfMgfdSH5Qh0eGtOQicf4XMOhL7tOs9TG2ncAkkwYazkZ9hm+HZhSy9SXk6PBglM
SNDfOO9CFH/75OSxkZboJKdBU831C2ie/LQok3rQRhcf4QoKxChIbYp8jsBnR1Pltg9HAz2mYKC8
8rkCNIqWa5K2pot1bFj+NZVJJuduhxpL9G7QwrnCtL1VnSN1u1sLSxxLw4vlQ6pP3A6/JH2xJIcY
BIGrp+wYVqdBxazYR+rBGF8xkhr+w2YBokk8yz1KWVH8ml9Gc7rRGCxjJJsvAVuruIIkfl+VfX/w
+tyaFS+CANERidGWuB5napdiAWsDqCa30tWl3Wv/k9jq6ikh6jX/aTDwIxTgSO22GOqwDxVYHQwG
EHSkauCk0QnFgPa3tSiwqHn08vrJ6MJVDflfbutN7DChttObk0SHsmgc+FZGizUzyN/0b4jjyZtq
FunD54EReYjoYlGbULYhUVEjaELlqgjoJQiWzmSV0hnTJxS6Hp8abVCU13nO4dhvbpIxLcPYaKkq
tnk/NijJKIXkIqpULb411knkNo2oQNwfdPf8sEvY/QBYSSGZ5mb/myv5Y9IUURBhPxMksiSfJRSw
0GVpi6e17r7j0agdxH+7950WHcm4uGCoIe+aWCkNjBRnlhjfmzk59W2tf6+cZvqNOz31pRBdxoNJ
7o+DzueDDkg7FHzy1hCgtitnnifaB9lMVcJ3Kqv7W5Kj5XMrLWi33F/R/ezoVNAfgWdBtEk2d332
mkrWYxNUW1DMErarqtrKtT/VC8ZOdm/FCEYZRXPkjLH/jIgLgFcRIGwyoK28RerouWkWfR44qxG+
oK6MgFe+6P1vONNqbp/OEVJlQ6Ic3OI35gqSEvwgYRPdrq2qrFkCY1stOn+4Cv/otTj5Ny/L4aut
lw0gTlrPn+6v7eZD0lslDUINUaBnYWpvz+IKirCTsF185R4KPUX0vWwUify4t44UqsVp++WBEkOx
V1RaPsBFLZgp159RBnQk17a5vJaYZH1qk8qkCrkmB7HKrVFoXuA9wy+mRLU5fv2KvlKJn9OrjF+o
i0Exfk66lh9sSV3cipvJiKNGZRVMByTKzbtjhNPcVrGxvAoeTOZpStqop9JpkUBMGnax74ydNXtW
Yy3/Rr1aVy4QEfN9REKF0yB6ht+VqLJ+q+S+mU9dWWgqCml5iJRSgreyzxxkyY1AUuEiVwAjfZ5k
pLle9ArHsdduZO96Fc60+ZmurT5d1EWr4rOch4X5NrRTM/qqHjs/ppKMlOZRGaMKtuhWFL1PTauL
X7Pa7sqTUy/t5EVyK7NSOgnPkwxcZXkunab4kmWxtbphW2vzY+Gy2AgCAk+kTFUIcfvNJ1pVpUbc
yJZfm6HsaDvWzkkpcjTKnLRBjaxRHyPSiPEoNAOLoY1BfrytZChFJulSMSmv2tTonqLVxkmAAt1h
1dKjfbHfFrgqECKQpNJc3YYJVPNHcwlX5VXO+h7vVNACaxcdvWtigTabzwZsTYeOLYgo62YBdQtV
t6ydtVcsPySUCdsZN1WrU06Rkkmeugz/9qliVudlhHp2/764cbxYSBGUWIB+du1yTZrGIpnz+bUx
ysIvpTL6iAmodbBDNpcvX4xSIFglil00ECjfXV8VHATZxIROeUWh6rOZID4127LblPGPCDkWdwmP
soH9tHSVk0dbTQAPaHteDyiVw2S2paS8psjtPXVp+WXR6yMq2c1BfgphUFhgg2xm5VTd0Kdmo75G
PdD3IVLiM/fF6t//QvsbnXqyStWTqoxD92kTz/V53WsS/eZXwANhdR7rtTNcQMnUlFFxPWTh3fhU
FJ4gk6PaC6B1OynL6ptwCUf9dY4d5fuA4t+zBp38hS5/hJ21pp9nYA0Hr+SNOYIjZVgoH4CTtjJX
kqF0CwJ3+iuJpPSPbrfhl3VKIEbhN9I8hrliLwKG5rTpwuWG7s6mxWJMi5K0qa2/Iq6FJrhkYAiI
V7cXI53nhzSyDk7YJgL433iiaSU0CKgliF30S0aTFeYUhRQxXtMwm/w5NArPmju0F6txcJFknD/e
3y/7Dyhi1Z9eGbTraNZdj5dUCYQ7NCZeiVKt0QsXre6fLcku22fF6azmXQe/BZB7XmTGQRS5v8cM
DV8fuAA6iHqKGddD9zLB17QqxmuClKcXznL4FwBiQEbgiy5zGy2/6bAAvVkZj8S3biyyQGMCaSVr
hl2pXY+c0gWOFgxHEfNuJr9Owx4hxiV0QWliKl/O5sMflUoDNzUG2dxo3DDX46F33WDuSc0mtqIS
W98iu+CwG3takmej24zL+O/9r7q/axgPrXCSR4CnBOnXAy7OGut50kuvrL7u9n2JnobdHJXst9BI
NivDQD0SE6NXsNP3mVc9szJTejUkIyj1bPW7sf5zMuR/jV6LXDvpPyWx3fmWvLxNivFkp/N8sIk2
dY///QQoHxxSZsu9dz1T8NYAJYlsgkE3hxj0VGhOn7KKMB3JRcfu0VGFj19c0MSOwx+DoqC2aMmI
EB7cu/tzRN5F84JsiISTzvP171h1tcHgOIsCpwkdd2mHWqG33dV/mjXE1TqF8afHc3NUmNhPXzgE
khZR3SNd2crSj5Yz01wskqAyF/MJUH23nPS6qGW3i1VzQRVSNv/U1MUw3HrV+i+l0ug/Ht1rlP8p
RmqiecNjvTnGltXKVjIB6YoRZ3rtMiU9GWUzHezo/ZGl/iLK5VgUseG2uKR0tsIsB2cblJKKAW46
vdBvsV1nlF7ovR9l8fvzI+yDqD4SD+jkEpsDy2XVN2nUFwEWNOX3TCv1k+2k09P9lfuZjVxHcmIY
Fg9xObje21p1jAa3vqpSFSSpvZqq27B6mdu2FBMvw6AkP6pSl1cfy+Ea2U4JMfHpJUJJYvLtEpVH
s5ZHyzML3IY+oYstxa6xTJSDFQfcrpd2GDj7i+JE2jNXjpUekB5urRElWp5fau2i3n6944t0sKpy
cIogVQbTo2MuYTSPNO79Ndq/9aCChPUgTB2AursK34y1y4LZfWBJqo4Rpm36U5ibXg1++Hx/qN2E
KKcDeQL/SsxJbrcJ0IZwNevSCqugV5zEm8YYB20UVg86kLuLglE4LGwqkiCaZpsLqwrTAUfeqebE
Fsm5aTViiXYxJTcMcalxQZGP58FU44O9dmNyQgiCgAmeM9Pc7GhNm3ITCZAm6M1+9TppgK6qK/Pp
4SUkwSIhxlCWguK2mpgXc5ItuAcEU6iMXt/1EXlnnfj3R9ntCdTdxDVL+4wHFcOR652HLLqRNMnE
XNDOfVoXM33NiW18ijJHnbr9UCgL/Qw2IbjCF9ss27zioTI6ax2sU2deukHHkz0y4ftJ8cMvCBEQ
nA14DRTWBGzselaUYjINWdwmGJRZ/ca3yZAPwavvhNL5nLjNNIToxazqowGuGBbjKwwQf8LvNjPE
PLpU47ptglTVYKL1S4r+ebh+D7O4ODtFLj1I84EOyYB0+omlSbaIIK7nmfSNKEWUTSDbef1kA2++
xFnWn4bMerBX9nMoFlMAJmmzUtC7Hmo2lEHPW4WhEqV+klM0LrtEH04ZxaF3KRqoH+9vzP0hQ4yE
aIjSHSkevinX4+lWnTpSqDUBmF7zVBVGeS4U6UFk5v9mRYmQIwBWnhrK9SgGstxJPjpNgHan7Ee2
Urj5ZK5nQ13qg8D15oSoQ9JbwvcVFtj1UJaSmVO/2k2wGkr4J/Ck6UPXL+vBHb+/Elm2X0bZfCb6
RJgOoFkUwK8wvMS0+tnTUrXFUAIw6D+SMf09mGP65T98LOTcxV3FJ9tmdo1VGgqM6DZYIzt6mYRU
uYYTxOMryHanzkYiiTjB1vfY0PtQiluzDQY0cTnKKT4kcbI8fCMSkgg8sNDsgq+3eYtDVOyb1maj
d2GaeTq6q4HdRPOLha7/h/vLduNGxHqbrpMg7PJEbPb4iKoCjK+1CaLRiT7l7So/L0r8LlqS8eDJ
ujkSRQUwpAKwuq3lJtTtjLK3GmQv5cG3O8QhlTi1vSWh9H9/Ujf2uTCT4t4FYiIwz9f7nDCm18Yi
bYN+jiSvqNXyrEbab/9hEEqRopxAy3IbwhayOWDkWbaBIlL7vlgnt1+Uo8O0C5R/7gRiX0GxoAq5
uc/bEYH6ehjZcJzU56ZGIL9Z8P4gWGueo6I8smu+9ZVUgS4RYazwg7xeOiuhrOUMC7NKwjklDlwG
6VxKSf82jEY1HOyJWx8KuB0QLqG+QcXuejQNjmZYLGsLb1qrL0kk49ZrYJpz/0vdntP/G2ULqAod
OF2Ik7ZBlyStT52/9JoUU5cqjn7cH+nWfGghEMQQmGk0zq/nA3mvX6lMtkErJeNzOq26F3VzePoP
o5Ai8pHYfjuccKSWFQp+ThvUaML5rbL8rRTYMfyHQYTKDO0QIvZtpJ60zSRFU9YFoRrrfjT10yVe
jMeDdIJnXj4+DrC6HWAWyT7bGeyqC0AZ2H8o2mg4zzoOl+rlP8wG5qggh/GWb7NaPJx6cw2LDolV
XHhdJ5tl023LsjnSHL25A8Ci/iRj0Q0Re/GXgl/vGD0sqIRlK5bFJzWwXJy9Hk5oubPhUQr6KkRW
3rzrUfLBmJNRR5MNkyjtFNYdrksW+IWHF40cDbaV0HAC/K9uRhkBFButifJbPipemiaSr9XD4zcc
wQggDGFLJ/7cjBKNqYn3pgHUHg+HD2qSyH9DH9M+RmufPc9cQn/en5WIp66ydOpKzIdGH/Uuyuqb
x9Uux8qabRDMq1XLw1NSDFP2W4HVUvEWTkvVvJZzGJrnxMLe+okecR89HKJTOqQUrBEjCY3zzYSn
giWf9bEOsrajRhtHkfKjzrFj9KBUSb+jzDMc3YD7V4SshxGF8i97ZhtQ6E6KydSic8yIYAavLCW9
OAMxWC+agYuIa6lFcVQP3o8pBKME0pnSDZHS5iTIAwzLFGxZEC3yFPuOnDfmt3zVxuiLpLeS9med
pdFBEUP8ndff9npM8Zt+OX1RN40zRd8+6AdZfa/gZe8bFBT/WDJi0PvbaH/QxXXCVU/LXUHtbvMV
bXvtdAlxxACak+TPLdDjvInqgwfy1iKyVRFBp1iGJv5mQsmo9KPcNUOwaNnXQu8GF++p98OqPg9p
dRTc3lo9YRNLkxveLjqY16tXVcqaUdMdAhzauheUuP4CDrxc7BVX7/uLtxtJ3F7saID79LV4Yq5H
kjRKf3U/94Fd1ZKfIrMJi0fr3GRd2oOhdt+Je4sXGYixTjizIywUS1MlJgbJQVgil5WlzuCnfX10
wG5MiCgQ1DQIKAE53lzIXTOPSoIjGJIhSaO6UZ/8M2dhgVu4gXf3w4tHedwEscBZptO52RM6VtPN
ZKsj+CCzgt5dQ/DEO8hRaq/B8vFoarv78icMXeWeEnkwteHrb0XcZLRdoU+Bak88AwP4vNLDZsJs
n7DxMugbLx0GVPTqxq8NKd9wEIjsl5ZAVMhY8g5R7NoBLhdsL/jEcmDmeXIaKbV4nRIOl2k1joQK
dpkrJWI2Juw2zjaN102wDe5ojZup0IDG4s6JiVtFdmKnZzyN9UDNW+uvXAuTR9ufdMy4m3mThGYy
qfP1+trR3NDKba1gsCEUXGgBRcYFMXMF/9tRWo4ki/bngaorusXsHdplNEGvh5unYcyivrJhBI+y
18eK6crq4e24/2jCLYQuPMQyzt42bZE0hMEcLV2DPIaP7bd2z+60+s4usUxEcevgkIvjdXXvo6hK
44puHDh8wXC9nlStpMLZYNECPLx1P67APJmL3Z5VY5axY25UrxsSGsoUgZ+6Rj16C3b7BrW+n8LT
dAO5Zba6MGYMiKMYrDVAHa2NzvbUMkSndX3+jj5Xa+DISXzhrzFGLef7l8HudDI0qBHAKdSeSaO0
65nrSowxZVgpyHvbdX1ORy1Wzk4dx+qJkzrOPs+uYXtGPOfrqZY6/UGVGgGZ0uHEUhDhS6M+sEkY
G5MoqlJGPUhXbNuMzLE/KPGwvsZTp3zCxPSoy7L71ODOAOWQK/APrdDNTdsPhZOsq2lALJLaJ1UK
M/PZqIycPiVv5CkrExzvpsYCG6H3KpZhOpmydrq/6rtDJH6EcOMWFCeL0Ph61SVgEsWSZwYFBhRr
uJLyl7U01IPewu4QgZtHd5l8hRqrCmLyepSiq1d7tFEVm2KlepkWK/Nr6v7+YBz6t98cSvRbwZtz
yTqbA0SnhKRFscPAcHp9OfeYrxRehGff6ukDQqruo+uHFi9Vav4hDKaEfD0zS2usYh57K5idOnLN
CI3iJknqg6RvFzwJVTiSPUCfVFF2mtK16tBsymwrGKnTvVl2q/5tgWR5ridMvZ2ilA/YrftFZFOQ
LQO8ZCH5cNezykdJW/vBdoJ4sTO4G2gIeHR0848memWP3ni8ThTdRbsegDJ57fVYrWrk+GN2YQAB
vUSeXFpaX6rb+iR3uoHPJt64YCUlu1BPihSbOarx+nqwvjfmS/OJlqfQSxfNm+vfkNaGTT+FTVMh
lv5UKcPgJ0Vln0ZrWD7e3zA/CddXNzxeEBTjAXhQp6QrvxnL1HJBUZiytzZUmt6NaZDWl5QPr71l
cjO0JzPhwvXxIcRspCVS6M9y27b6pR6XRXriRsx13zSiDvrCJIw1Uy1Oly8Io5TtWUqTKXTVsjez
d+2qtSPATcf4t+0ao3IrjBMWHFjzYhxds6lRb44zRxu+tkuiMwpK4q2fDvnQ+0ueVigbLZwm3c2i
Fi4i1Kgy/Jzpejg9yVllR27LhSK5k2J2l4UCdeihx6Nrl0zv5zelAL3/MXTMMHxOB/By75VJatpX
JWra1u+cGhGKuUx07blUjSrFnlPvCxB0uV58gxS2rOdWb8PZW9J1Lj4PFozWSxvJUXRK1b5bfdkg
L3Lt3Jz/RBSlTD1Z40CckqJAWa9OYbue7CKabXeyV635mHXqiD9yaxrSE3K84ehxzqbozLrK+mnN
0Ln5OJS07jpXWZbJOcuJ1bXf4iFD79rNycY0dDeaptffWmlqvg98r/FLOrZ28cesDkPxQUpa6sBR
HWXh57nBWgw39nCOwxdbS8rhQzir8vKbo1XdAiglUaLndWqV2q3RdaovIJwM4l8iT/MjyFm7erq/
6fb3B7VdankAt2lMEstc72/Apx0We0X2Rrip/TE1zfo11nAn0Gq7OEtyXR5Egvu3nOyVBhdmhfRm
EM+8Hq+clRUFo7F+q6bceKfwYo9+iC74N4rP8ctEp/YV7NX4o5uV+SBxvjW0qCjyVAkM6jYhy/Ko
wBxUb95KGGnjU13mCEtCyl8x7lg0q7osEPf7l0mZV+eyUvg+QPXuIyiaX6SE+H7zE2BcXE891PRu
GSXx/pi56mNRVH1uZVR1T+Ug4Zejd6VjUPNOx9/vf+L9FUbpnuVGKoutq23JcOg6JC0GRumb1KTT
7Cn4MHkqqrCRZ2P8fHBf7vcT3Q+0WNGfp5tIG/p6kk2V6fLAy/o2ZT0XwVip+b85TN+vnFDATm2u
GPXp4fkBHaVSSDZvowW7eSa0WMWerdGyNylbK/WsYpaen0q4vuP7Vc5X++n+cPu4iFQMvUehciZA
xZsXMKkoJNkyqgcF2tSnfFyUc1g8SmYn5ASLAJRHhL38i7M5l+U8RSs0xjDINL2/1AA4f6uGdXyS
EbQ7ZeA0hofDFQbkgwkpENGtELv3l7KSqqd6iuVLGMCHUy9OijkFVk8POiyKacGTBEnCi/pTU+t6
lIIyWWmaSfrmcNTftDU2PUuKrIc/kU17lFebbJOWy1bWebQSoqZKq99iLCJOHaaSbq1G3cG+228E
NDfg7VLgZC+Qb27mYnRFnQ/59EZ1cfhYF/p4SmP1qHV+YxQxCYohgP4AXon//8t3ySN1pXRgTm+6
Wi4vKEWHbkF15uEVwzxPJM1kNz/RXdejhBmVfNPI57efIM+mkJIfc12vR8oaYkmuIxwKD5xV4kb2
GGLf18OUAMfgBY3zW9qW7+JQsrysj1KMZ6DW3D+lWwE1UfWmaUBaTv4CRnhb0qlNY+ZaTJc3x5AA
y/YkM/ZlVKfV/lB3USufiDyM5sOcmb3iTrBUpj+jQqJy1kxrGbmpMUj2CaP76b0xRZLxz4oFTXGw
g24sh6AXEe3BsuVHbq4SycojhXhneSP0ETXIXH6alX54sy3imPvrcWMbIczOJSlgXKIFcb3ykSaP
wwrX7Q3+hdW6YaRb5Ukyp7Y73x/o1pwIccjnENrhQt6kPVqYtVNmpOvbmA3jC9TBwlsoKPr2aikH
y3djTg5po2CwI0YDZOZ6TmGbSZHeZ8WbvMjKUx+tsRdleXawcvtnmyeb+wqNeEqf5FrXo1iJrK1S
NBdvQzMOT2qq119hLxoniUKg66D76OfDsBz0T25NDdC1EBdH1GeXqwrt9Gh2egatoavXSVl4KkXR
o0Ny42MBvaCEhbwID+c2NIjacUiltCzfkpr6gUPn4gL4qPQmWcs+6Mta/zFAly9caGLTJWynl1nW
pz/0NMpfchwN39Eub09RBa7N1IsjDYjdGlCdFDLEAiQC/e6nFOEvNx8ixIu6WIPyNhYlVQHD7lxZ
stTn+/t1P4qomYMFBc5DkXJ7MGjDQSmLsKyNF1C6a5IpJxuk/cFW3V9HYORE3CcYSAJ6utlFKUlu
lan9EORqsZiuoxMK/kAIYejeR6vRyK/lQA77RA96gYS3WnZ9ySV7tV+aqIxULxzStD/hWb7O7mxO
I/WSdSmO5M9220FoDxFos8upMgL3vN7qpkJXcGjbIVAltcHxXgNYh/SNK6mZerD19ssuiAXU1ED7
UxzeVkeADZBxwakOaJ203mjF1UVLM8d/9OOKI8sIYhAh+XI9obEYK9tamxHNhKX0i5ScBvVn9dHQ
SbB9BRAHaDH1wa2Nr6xnnQJ6Xg5WyVReqjErfHlYpIMttIusf44C/4PCID6OW/ByA4sNZHzLKGQN
7pAafw3a+lQ1WLSYYXRkbbrfClSt2Ag0JERXbluXM6aUbDPXFIrbTpi4WgYBxOiaiNJ2rn27/5Vu
jiWa48LBCQOQzdmowg7SJqKQgVSm6HC3se5VEu+GY1LhvT/UftsxLWE+g7YXuNVt8I6zXD4gVaAE
Ux+ZniJHoZ+szVFbePdk8KkA+0IZRqeDS3zz2K5ZPvXqyuLhvlb501AuFGQG6VOvQdZptao+K2Zy
RPu6OTVKtbLIuvbp5WzacUetUAnWZenOWkkRMM6Go5rczVGIJGCNAGjmnb8+UcrQR11c6UoQa2bh
DV3ZvNOG6MgC4vYoYGaQ8RY0jU0B3OznZW4AcOIA1RtemKbNsyR1R5yqm6PA7OYWgjKxg1NmRoyQ
5WKz71oLpfuUe7nppSPsx83NAGNLkF1IT7fow2LJSnOkHBHgt7R6apG8mXL4Oa+0z2lVv45l+Jip
JbEdm+//j7et28dyauAkwxdK6/6PMsIUZHCi2jfK4Qj+vWtTiJFIsmhyUzramdh0iAwP+iIpgTZh
Wzmq9lMSlU9WjCiH1qxfmrX6IxzCjzgjPKjm8HOOrCbcV3Jx2pjiy/4SGnR5a/Rpwv5AGzy8qMO4
ACp2yqecotKj8SyTFHgq0DSkElS8r4fKerbFurJJ4sFRPSylbbdyNMqPU3+Us9zaj1y4IL95RohI
NvegTIW5oz+rYoDp4N/nFNKLCW/6cv8KvHXbmtTeBO6Net8Wi5TM+mAsbaMGbWjZJwxrfoTgIXw7
yo666lvrMT4TECAq2TRywZDQpbheO9gbXR0O1RqUWhaj8jkDNlpq1csrq7xMGD+8DWs8vw6jMp5r
pQ/PFDjrp7KPJuqe1pHe0H55QYUTRyKNgfQotKzrX1OU2mLoq74GsxEtXpk7SFKvpfZwYEPSCehK
gHRo2G7tcmj2tBFinGpQsqx+1I9/GHNzJEiwnwrXIvsRARw6BjutSHq8GWVbbQkiqZbOSjTiGGb3
+sFO2UUcyIgAvqC/LSjmPM7XCxaG8aDETmwFSWO+X2zjdYS86caIXNFvPtosuykZtFcQb4YTCQgI
DMb1YM6M6OaYdkaA8JTuT4WOQUyhHQlT3hoFIqXAFNLO4RtdjwLSd0ydeTQCozUa11RH56xnwxEj
+uYoVEBhqoI/ANJxPYptt6BvIAYEENsTaMKShhd8FH66f5BvjCLUKMQjiRAAHbLrUWpwFvoKLTSI
tGr1sUxXTmMvzf79UXbXBT04yC+I2QqA9i6Enhen72YptdGR6vpPTU6bKNGy/m+UUIaDo3NrKHSW
oGTyeQQm83pCdoLsccsPCYphLN1qVceLpdNVTJy0fbTtzKxAMAmvUGIist/roahB5qg6FbQWpSz2
cSod3EVGxbsr1iMc2I3PhDWQ4IHSUGfbbYZKqqovpI4uZiRjjTqEyvCq2P3y6KsvJgRdiII0iQ6t
2esJtTG1vURLmJCjf08wUH7WBgehAXt+tFIopBqAImG2RqyJpMH1QGWPcksSFdGbJinDya7Vvyuk
2w4yKph3/DVXlUIyAare5G7U7vaUK7kkllLNwQ6mtl0qv1bt6EODo9vsDTTHdHDNamW98Zg2uR8v
2RR9TZZqtj9auCmqLxFl++lbnshZeVrKBgkyk/Cx9ugqqkHdZmP4TZmmenVjrafjWSnSaLhqOpra
c21Idusipw83xe3NbsZaGGXe8oJFaNb5hbMsuVvZciT5Km4y/0fZeTQ3DmVZ+q901B418KajqxcA
6ORAUSml2SDSwnuPXz8f1DUzSVAhjnaZIVGPz913zbnnjE6i4xFv/TZtdFuS40HdFOI4KNvMorF1
a0nNkO0CdATHm6439WpnGX62jaD2MiabWsUon6asmIcvoNuoqOrVaN4ESahWe6hKrfAwWEnxJ+UO
/saBVaTtPMRmcGfloRptFxr2rrVHdRYjdygBsJzGEb/90U/UMNxNg1SToxGiqb6TB1NDFIAMLIXl
vEkmmsyL6FuRdRx4HFRLpMkfnQQ7KvIMXXsQn85YqnJiF1Dq5nc85WO9rdR4PolpY3xNpCEt+LZp
GbrjLKjfTJXkwcac8ll+0ntFa0Edm6ns0OslyDZ8EBUUwIZf6vJGB7JQ/mqyLnkEGiJJEH/gem3z
VkNUNqvRmvJiCc6xm6kuh2E3NggTbZOYRvC9T3QI5QMkZf3jEEn9V2HqWsAxvIVa6lih4Ku/ST8G
oqPPYzr9QdLMkJ0YwY7WycesbJxUj33jNONiWduqV8veybN+7nealGvxvtWNkQb8rJgG4Z4nkQZG
tVaDY8ESRT8sY/CTjUjWLNxWZqJ8CbVcVRy6+dJyYw1JZjyKyZTS39374SkYBCt1Sr0pBYiWxKpy
eyMeRA5G18vuMIYhqpt0a6u3SdIn0k02+FNEoDhZ8bGlLXnaq3WezDabIVB3b4zKdDJa+ieH6n4c
/pmnoDUdK6izn37Q5Cc9QJ/L1vC1GqcMhvjUTcoofkrnTrmfxDFFI5iTJllwg+li7Ey5JhQuwqPF
fGhbMWsh97fk8FGb1TR221AVIk9SUyHexcSWwQ5YiB5uZqEw5c0Uth0wjGUbPlel1MhbEgSy5ohx
PJTbsYhLcQcopJMdKTHCyqbCbY07qq7xZIdROn+DUE/vF2EM7pOtVr6auhHMMt96CV0ftwEEUdq0
6Y+yayqVpLkl4unapm4bUf8tSVUmOqFSywmADEs+VooY6UdJLJoisWnBar4k3FvJ0bUkkIGLpVK7
LRpV/Pn+y3hp2DEvQMOo5dIud5Gf7KogIrkqUTof8hO6qOGzAD/l6YOD8IqTRJdIMBmUmNYYGAq6
XdQnc+71IrXbuoGP3JCFwXl/lIuXVyejtHDH05sMOHSdsJAGcRhSoai9gBTWtrXKaK9FgvxStxDf
vj/UxaotzgpCD6CWcJOJH8/fD/Q5tFBumtrTylbfh/2QOUovKe77o1y4rssoSz2Lxm5ekHXVLG/p
/EIquvYq4qAbIOw1LYZEOWDNt9CD/3p/tMs5gVIih8nK4Y/j8Z3PqRIsX0yHuPOsYphgINMLWwzE
avPBUSg2UjylMZNwdAGCno8Cd4FPiaNvvcTqTc3NhkG81UZr/KDoN21QtHOTeefggQ0hDXw+jtwo
41TSrAYJJf2YZRL2mQ3KMn6mNqJuRiBF20Dv8uDKli3B4PmLT70OCiEwj4uIz7plJI3C0W8Hoo3K
6P2DYfyIpQH9sKChizfJqeiHrW7LdQdnxEfXdRH9oDBGoAp90dqjCUSIn+ZS1x/yUhp36iKYBnvS
0/uDXM4OT5Ng+zXs0IA6ni9qrcxKtvCOPSimL2x1QVVuY8qKrlaa6jZN5Ns0gn7Gagblw/4aPi7h
LqyWOD34bucDK13Fa6m01sNQsX4BsLHbBjm0K/70xX2D042kAlHIIgB3ofNHXFVVgy5YD3Xnx49W
YsRbSS2Fz21I2R2ig/n5/eW8rKcsmU64X2m1XehO1pBcOiiNLsBseZOQ5YMtCTkyU1UZ0Fnux5Lc
2YmpmOGmSbIu+yVZ08Kpmgg+GLpkKJq7PE2KcZtWdIrfJ0aqdTba5/61Kt6lWeVLkkbnZVywVeum
TKnkD4e+NXhYXxGvpY7dGFfYDrvxmsLqG0MR4FFdwvvHDq3LrkHA7oaj2HmZNvUuTHTJMzyZym1Z
CN2V2uSbQ5FhBqZIxZDe/vMTJYTVZA2h2nl1FIyGg1EgpaMFQYevKNaVvr2y1Yu9OTMMJFGW4twi
p0LwoS7f569k31SmrShPxuC17CINbHIoICI1pxockCYCaE7T8bFDrtWGbBdKL1bPpoq6LXDGMjYg
yZaiYI92OBWTQQqja7mYi0iFrwdKG5vJMVyEWc+/njkIbQsQv/cMQYocZYjxWymj3UWyRR+zVtGP
OQrXKgxvvDgkJGn7ocecxJq8fKm/1iRUoPWYKLx6GNMOEh2YUo8+a3Jl7S+3ennXOFFL3+JlRD6l
MG0m2Tx6ckdJ2FGEYvYQLLUit5tmNbhiiN8Y7X/aXIwFX3yRLpyyaJbInc0eHZHTPoo6UKs+8n40
//x4/0xd7tnSGkmadYmWoaFaWWOrQAI2m/zR4+UWHmFnDLQDOXPZzTNTybbwv1STkyZDHV5xtN4Y
mGI7WWRM1yuD7fm+pUYA0gRoqkf6oXRJqQt2KAmD24lW4UlVle6HxZ9/f7YXxhktlMXpIlm+vHTG
8vO/DosxQ5Bd9MHk5elknaJ+Dm5zQbMg6Iv6uyZL4F1/f8A3NpLkJAE6JgJF1DVfqqR2DZFhzoAs
/n1gxJCYwM/97PtX8YaXF4HHjTwlG0mu31rXKfXcl5TZyCavEc3wVo4TeAez6JqewFsryOtJgzD8
pZeptkJVAonobPJUP5xeDC1q3EDS0p3Yxb7bwVZ9BSr6xqwWskgaIigigpha7Vhj1chgRrnoJcBQ
n7BrmR0YUfXy/ja9OcpC6bTQmi/IvPNzQYJoyv2pEr20y6DcU6Jya7XyNbr2N0ZZwPNkKSkXYibX
DkiWpmEO77SnDa16SAZruieNc43T4a1RMMLk8sgcEoutVmzIm4bKdC15jQFQIknbkS7SMXPfX7FX
qbDzt4gZkNiF7RWbT93wfMkGIwoE0/BFr6dcqLh+qYCRK8i5wBhYjOIPYTSBr7cgfB+nOqysLTD/
JghIGJWCtZ9qUU4c2bfGl8kYp/m7POSpsclFo9Mc9DMH06vlXEwdUQdJeJP4df3T8CO9vSmqqDef
CUNLER6xiCKlooVhvJ3CXvighjqRGYWLRcsY0BzLuQZNtDCxpX1eSZ6aRcYDYQ30+kkZLeBDSfr8
/oIu67Vaz6Wxkdu7aFVfeKdjnWE/YlHy0kKkR1vSAJ/a9NEpR3LEdbOp01jWr/iql0eF55BbRSJs
EWlbF0jNFqqyccwRVhESeSebERCmWW2uHJULh39JZNMyzTIurbny6tgnstTnCYQMnqUX/Y9Ua/ot
B1c55TMprWms9c8q4tcHaRLVKzj3S+tLAAdelBgbzgle/vMz2vkKaKGQMwphRnmX1pP00iUgX4aJ
/OX72/fGUjIUJWDSE7Q6rQGMvDWt0BQM5SvpcK9wVG4iuTMO749y+WjiDJCUoHsUAwLn1/mEjBaC
arTSFY+cb+3m2qBtszE370e5Dp6SSE9/WQisb98f9HJq0G/DoAZUlS5PEL7ng0KrnNZFLiseBRjL
QT0wejGtUPuwL72AoNgl+N+poK8lxKYyVqcCbSUP1cPoDularro56Pd6ZVyD+F4eCzIuwEwxkvjT
/Pt8QtloWKVA/dOzxPBHPVvtQezKaTuEzbVS3htWEuY5cNGUpqAmxGCeDxXqCrLXlaJ5oMATAdFf
mvniTRJD8nSQVAQR3UgdSjqNUB2SbvRwnhu30qvCE63KrDdyNJbT5ygaLWhJe3Upbo2qGO8Do4+O
1ZQEkzvVQvULUeQgejSAiAR7GTqNbKPnYhTSjmSiiCx1WWTZwFUqn1antJmueTnLgp3bLi44PXfw
wXEGyDOdzxIy9twfzELx6ib6U7SV4hhqdyh9mn3kqPk+9eFhSmpEv4Qr3usbR3Pp2CHWxhtZsGDn
A+tpMw8kvGVPsQr9blYF4Xuq1dKVC/AKwVvNjyI7jwD8K4yzztT1sK/Us1lrHu1PpkPqX3tITb1z
g7htHyWjaTwRyt7dpHWFM05DeURjIHILvb0mpHZ5chddX950/EkqkdJiH/7yX4nfugjKAdMz0Jiw
SVQKTj1WBYn7Odl89NYvXX7LZeQBXJi1zodq9SLIfMponiqY0UZByYKCCFWR90d5Y0KgicGtkGFb
0CVLxPvXhKZAbM1QzzTCj7B15jQX7SKLRApNunUl4Lh8hoylgI/PuiQOL0rRELklVlc2micFhuBO
Qdc+61LSO0FtkvSQzJDuv1GaYndU0vJKr9flOWVs8uMYbk4rGdnzaVpZjcsH1a1XCkXsolEa7Mxh
mq5s2ZuLiXgBTbZkwyGmPh/FpHkKCYpe84YSSF/cGr7X6XG1rQorvmKtL288EzIWDPiiywBo7Hyo
qhZGNEdFzZtAY8ITyhtxsqKs+RxybN1EUbJfaR13X3xSgYEdBLp1ja30rckuCrboXFJxuHgv1EgN
+7IUWFKEu59GIezv4VUMPnOYrqX03rj/PLkQ84EyAYR9IUxS1Cq0FL6se5D39Ma+rroksEsfkRlb
MuLYcAorHF6KJqoznNcx7Xei1UTVvV5L5uxWYLHy3fv35q31x2HmFSN4x09dHSg1mQzYPmvdU4Nm
IsWe8k3k6VPZVBu10DW78aUfjRVspSL9MKkvMHl6JEGMSGSgAOWfb/2MvsmwyNF4uM6m00eiDxg9
qHdR3XZXZvnWHi8cK7yhLD8NAOdDNdRMyKKGhtfno2wDZ9I9odXhI0l89fT+gl4itJgWJDUcKDwQ
Ej2rsdoB0fIqGAzOU9sLbjf3w+84rWBkzIRsfhykZppsY+5SbxqSaHTpqPWTbVu03amJM33cKYkc
XkuSvGE3ONs4XiQQyB6uIVR9HrRNVYSmN4i1+lCA4r4fAZJ9en/ub4xCjANZI9yni1LTakf1KChp
H+kszxi6EbhJ3hTfek2fPm7rlxYG+p2IstmsFeJIL0Kjm4XM5EXJEhBH03QaNGnYSqGuXpnR4nCc
P9iklIhMwfYtJN3rpKARq7PR9aLppWbbP/da6N+CrKNya6SiLap+9/LhFYS0BiQwnSMUOtWV5c2F
opJJZ5mebvipXbYpXbxme00x/I3rQOGT+75QavIurxaw6xslsMzE8pIs7za+2XWOVBgZ5LtifcXl
eeNIvDamgQdaaMTW/Kp0XHbgtFLL01Opd3uVUpOPFtGVJ/mtUUgV054I3SV2dWXFAlGoBRofOXiJ
XjlaFFmOIqrdh6Nc4jGuEW4MTyOe+LkVGaUwx/9IguNcdtouL4bOFhX/Wl/LG3MBR8Up4LwtKnIr
10yHOxhKDeifykFJnS4ykkOChbySDnvVZDk72dzTV0JfKsY4Z2sFUTMeJCNDc/aoZmY3uxNGa36W
kiZPbV2jPH5YoC6Vq/q59rPPpFk/Dlomjk5cyHn5CGG5PJ4QlQR2gYdVpw6+OerUC6OEENsaVu5r
JMKvYldovFou0k4W/066XNinPrmqe9McCqAcopFTUYk0LXuu4Sw5tpiWCEFavRVtqxtg3IJIYUp/
FCha1veFAXuCLQVBesq7pJs+DTl8+Ikt67GqOsxAaW7L2gcNpARCBJkCepeWncha/HNI0N88RbHW
FvtaLmRto0JiNNyO0FcZtiiRI/461GI0Q08lTfqtoEaS4UVWWlSHCNEEnwaUARKpXJ4sSotzM082
yhd9aQuwkSa1G4AUVH9ILbo7vz9oFAxAxa+pdWzeJZVWjwcAMchkeh3vv6srWeC2GYzx749yYeqW
UWjpoTdu8U/WnlgjCJJMM5TpmUUXH3WkieysD9TbVBnHjT+kzZf3x7s45wu9PjlXg7wKnT5rK26p
lVXwU8mLu6jYVjLstGGtah+e1dJpiI9J2oGktr66TRrtGiIcE7JXB0btFkZcbulFE261chQOmlxd
6y2+XEVCyKWHGVy0RA5uFe1ksSh0et0oHlpL6hGtOyu0Q1DaL4GvCIEtdggev7+OywzOLzJpDmYG
OcACwV3npqbGastE6fHg6iwzXM0oq98AnIVkJ2etJu8CWS7yvdZQGNm/P/Irs99qaBpywLKCaKbP
aF22BEe46M9Zlpc1Yzc9lKOV/kyMPPlSG0MSbI1E7r4hLUQNL03GYITM0YJIpbP87nfZZo1wsFJk
omxFTwXL5UyaIAYV6s7PoW428o54sZ7dKKKv1hmqsS2/KkYWwBnXxZPmlEndRZuCZE/tdpFWtE8W
jvQfX+6Nz7SVKr0dTZAR2iIYxO99Q9H2ytP2+kyupg9ciVoXnRpL6/3qbEmCNHU6rfIebB+lXVFp
82Jr0FQ7nizth9JPL7nZuxMU+j/rom++qrVeXjPj681f8ne4dKR7gHjj2J0/SXUIlAv+AssT4iTa
DW0t1VSM5SBxpjZJrmRBLwJfqicKabuFCZ78zBod7Q8KoWfdWJ4VAGIciJls+la/6SOljlyodnku
PwYmj8D7x+zCUBAY0mANggWMBy1gy5X7K7TvlZoWFLJTnsyB3rYNIWkW0C7y0VHIhoB8IB1KbK9f
rGRtZKKWRPFxiIruyyAUqQ1xsfzy/igXnpfJKHRLSAAtmMk6u6tVMxJeSR4fm54LamSSeEf3ZLIl
w3UtvLqwRMTtDESmgIwB2bS1JbKGJoNRjbxLaiEcoY9fxyQwHJ8e/LbrwytW6HJi9LcuuS3eKRlq
hdVoQZiPRVCWwbEe+tLpGfKuTEvlQcq6D8sPkv0AmU1+nEmRVJLPz0M2jhDiIVdxjMeCGk9VZ9s+
HdQPnzpmAV8iuQmSkQSN56MI5OrwdCpewtpPHfyO8FDEgbX76HmgmkEZbwE6UN5VV3nHKjQKIxnC
hGVLlMAtC6v8Zs408tpxk4ei+/5oF08FNRNeWmZkQAdMQeN8TpofDXo28LqLWjDbWgaJmlUJP+uy
vxXivtiBJb1GsfjGueAlBG8Ou8vyAq+G7LBI+py0yRGAe3nwtZbK19QKKber9fuv78/v0lJAZ0jx
hOd+6UF8RcD/ZSlCYwxUMSjhhyqa4N6Ch/pTrGbF5uOjUHuVeeUXhqf1KvbyREYqNbMjrLCwaDWt
temt6dpevTWXpfoKRSXXipT0+V6FQSzlUBZkR7kz/S2dKfr3ABH5bx+dC7xRKgCphXOcTPBqFL1B
/0IZ/Oyo+2OCdgh6aUkLF+X7o1w+HIyisSm0icFcub6xsyHOctHk+bFIlXmX0c+1saZk3kLe1B5U
AV3aCqrw27bK9GsAmMsjT6D3Kh5BRLK0cpwvoz9IJcjpMDsWktEPJ7nO9PiBrhh5PNbIceWfJrns
fuilr8Uf5nR/FV+AMwXSQrJb69PYlGkjxUNTHNNQH0ynKC1E5xDU/fgVo3hOTQjXiB2EpOV8imk0
+cZsBsXR7+ccdgHEIrUMnjMr1Y0PG8WFbIH3i5cLita1r6nEWQH2vC2OeTl3W5Ij+rGI2+JKTvgy
TbpwOtAcBaEN3gsIm/MZRU2sdIKQFsc+Toa9nqjJNjQEf0csFm3kodTdLAM3S3rcdEY0pja9OagP
OTbvinm+fEPp1+eqU9ZeChjr08PdTklTGsWxRFVnN1S5bmdDmG8UofZdKaGM9v5Fubz0jEe3PllD
Mu8XeYyimrRKC+Ly6BdRTJNWNaEfnF9zXN+aFUEtD/ZCBnJRh83lVMV8deWRvp7AmRUrdnLLp5tU
9stNNovN/v1ZvXEHaRAE+EyYArxxHRMRusz1VBvlkauiODxPyiaiur21UvCN5izCgFC1wff3B31j
KfEPlpTn0vFEEu/8DGG3fQgVFzoiX7YcH+JLzZHxYM0rW/bGYpLZIoNN/xZqTGswsASuedQmsToW
bS7+ifS8OGWJnr80qPlt5DL6MCqVJjEatXhLUUCEhG7ll5hyPWCxzfIIOle5Weizt/KoUqVR1C/v
r+BFaYCRsCukIzFfeKyrXGRdV0A+A2ZGGkbZNEFa9Q7RDj1WlZxAYRKlmfisT/RsW33YHuq4LK58
gzcODslkWtVAoWFBreXnf73nTSdX/TzHzREbVygb7HUtbxRp6LIbq5DK6gCrgXDKC1ErrkQDr53L
Z7HdAp2hQMrjsbiAa7b0MIxiMEGddkwrNDMMHiithDAV3oMyuIHrs4oOVgkw6i6EzLz+UxrjbOzE
IYubp9yYaZ6zk0Kf9T+S3hTVrTAq1rRrR7lqls4kMT+8v1XrQ0jvAkeBPVrwFUuIdr5Q3QDSup+l
9NgbeeP2c3ITCP4xV4PP1I4/GiktgwHAIVe0RIMXnKqyVHSSMcf5MSwaCXnXtEdwVfxo+MIo0DRj
pBYoE7HSakpNWsptlrf1EaVC3dE0wdpx1J41qywckBLtlTdnfdiX4UDsEccTWVCjW1b4r6NWqoA2
TXNqjlEpGLtW5Y1JrV7a0BfWO4M5prtmGsxNXeuBI09VeMWKrK0Vw9OVh5OEe8Q7vua7SduyaXG8
2qMioDOjpFKwFXQa7N4/JpejcI9fSR6wipjkle3QG6h+lTnojhDUmPcVLW/Zfsyq4ZqH/FoW+fv2
yHS5S2REoEMgX66v/QS9SYXc6rrhSHoIxRxZiUdz11izeAO37JxvU3OOv6qaUEmPYQ3XxOzSuQRV
LMiAFpokU+yaigyGTHdvWgbRp7hXxHlHd148OmY/wC4z9RDN0ChqxbHdJbo57wI/038khph9inxy
E3ZWhzGyymZgfZngfaWrQRSeFb3R4w86RUyWtAFx70JXtCQpzo+OktCwOFb5eCws4Zvcq+EuLGL9
yg2/6M5YRjGxgrAHMBTXfDVKFchmFpUTmdlekjb1qLWqXQF6m9xZyCF8ssaRrJgwthbMvMEY5MdU
4fbvYi0wmy2i1jFcLDXQOnuE1kZwKTQpwwdDo0VngZPMtaWwSxZlFe2VlTmQ9JvLY2+ZONuZZDwI
WUfh/vUc/6+f438GvwuiAHD2efPf/8X/fxblRNND2K7++99e+Tt/auvfv9v77+V/LR/9v796/sH/
vo9IrzXFn3b9W2cf4u//e3z3e/v97D+bvI3a6bH7XU+n302Xtq8D8E2X3/z//eF//H79K5+m8ve/
/vGz6DBd/LWA3t9//PtHh1//+geYkr+u9PL3//3Dh+8Zn7v/Xjfh9zT9j0OTfs9/NRcf/f29afkr
hvRP8HVAGrh7izg3xnP4/foTXfznglrBgNNYh6fJo54X9BzyIfWfKFdTV8UGYgpfewWaolt+pP5z
2VFcOCj7eIWBYf7j/yzB2Wb9v837jxwW5iLK2+Zf/1g9VoSbNO6T6sAbZCzM3vlJHqQszQYxyk71
KNaOVEn2LJpP/aArNtrY5hUXfrFpf5mi19FIfy2M+9oCnV/dGz0OhjEVyuyERl2yzR7lOfAGJaar
pb0vlDCyccWj/V+b8u8Z/z3DN8akZgw2iCUmh7TW5shiP5S7bExO/WR4Y2QV+7Edd2UTbcS+MHaR
nNxG1jWGjDeW9TUlRioJr/BiWXu9t7pCStOTPGvzvm/NQztan1vBpA9Ov8YTieD2el2h78G1xsde
1pV+mfNdBIGVm3Eq6ifL0/otzZNK5JrJL3G0pTGwm/hXBHokz790wZMUU+N5MFtPoQ6BsrXviIEr
g9KSvluzvcD9w19m8MssnscKFvCj2B/a/o+iHsx4Az16G27T+JPaeHp4m4Ka0zZR7xihU2c7s/k6
oy6cB6U91o78qasPTeiqd/FjEW4m5ddUfFL7pzCHcs2bja+IO8zlzjR3vnZSDBgQHkX1ZGqx3UgB
Tq1MTvuxFYUd/BWdsY92o7wXAvRUKPspJ9M/KDvjRiFpFmY2TAnWy/xdD91Ma50xvYm+qp+TH3Lp
JMJx1n6mQnYf6aUDdL0qjgOAUDX7bYpfJ/NJM79XJBumvrOppMrVD7AhblOgUS//7v1v4G7RrLeD
btsoh77IIQ1MIX/64s+Pfu7CiyAOFFi7nhlj7qcvRpzakvJZiG7r8UbXZzudS9uSbsWSRlO7OeZQ
U/vgQp0iCJzA2nIW4K6qk1vVd43hayc4urqDeiEqDtRZ3r8I6xIJqR5AjvBOwIX5Wl5cvY3Ip9dB
Nlj6aYiyytF1X4WUe/JdINohB8FXt2YTKXf5UJEWFKpPRatew95f3Isl7MQMUEynSHPh9ExGSyVk
0tVTa35vpzZ02qFB9rocLFvGFbziyL01GmnOhR+XkgUx/Pm10AQIKQvyt6e0s579sAxtQ+9KJ+/j
u7EO2yujXRgaErqvhHgkVunyXUtH+IPRC50ypp9GiLxtvBBXbY1no/QP7ZDd6lb0PNX5NX/nFYFw
ZlIZlYQksREuOvXo1Ss/+QHSA4mRfKon7Wtr7MOMRgqr9UU7MpNqI8XNbNehPtIqOuwpr3OWy/BT
lPWP+pCbdtOZyiFrk2JDZEXoEJ/eP3SvWZmz70dtAFUtKNN5CJGAWlbtL18+kjVwQXJgPeXlvdHt
2G1DcVpzr8mupTgUHFVxPyV7aTsexGFT+pBI2GG5EX4nHEKLGq3dU9l6avex4MTb7L6+lW6qg3Zj
4IHaHWXqyrHu9Y45OvxiXdt8ThrcimYLhz51JbVhGduKdoyDJtrCL+GuuSn2WmnrD82P4Cm8kW/r
b+lNsA13/qbayIAKBFs2bCl2/ZP29f3VeDXEl6tBIZ1KISCc9QMYlITXU5VYT+bzMDnKz6ByYpo6
uQK1DS2k/8e4LZ7T1paP6S0LMdLtK7olxCSWjYBL/QI7tlA51VN5P9zGv4sfzMMo7f7aqXplj37v
e66CffQmhmHuQ+spPpR36mSTMg0P9ba4LfbCPseM/pFY2y/Jw7z1H/svkpffTTfdxrB9GN3lHfkr
/z48WHvCAvmkHJRFhGsbFXur2xSpK1RuGrowq8zJXaw65vjchm6u2ENlj62tNQ4vWG/aySYcbGNv
3PqH4Sg9jicg7q1hlxm/6I6aHYVu1e1S3VZmTx1vZ23b+PdWcZzoqC++tu0prxylttUv6YNvF1t1
j9rIY3lfeDQpFU/1fbwTtu/v72vVdb1ulH4BG9JytkBYz097Apg9g5jffIpexBvJkw6zF981D9mD
ZWt74bP60tjZY1dxWu0ksYPR1lp7bhxougTUOVtn+JaNmzR3zMJpxkM9HOsanlwnl6DGcPhcWu86
c2NE21nbhRUqAK45OFHnTvHOhEiytDt0cdWNFDrNXXyrJW7+jXcHHjwhvKlKLt02/VY9CTfdwfwc
f9M/S/f9AzoYRx4eBUbcR0K6DOUQjMdTJ9qa+mT1h1BzuQ9VsVdUVygQWkG2zbX6DdTzYmtnoR1f
wVW/aphfriJeC3g/pJ/X3OZTjI+T8Zo9+ff+ffTS3SiH8Nl3Sje9q0JHHDcCgPJiGzYOsFHKPtm9
fui26W1+G+0q13osDuNG3qpbpIjlz1Nrp/fXZEUI8tjJv78jiWi00ciLUxGy6LBd2d1SLWDw9Kvp
MTV3UbYrpJvYspEr07mPQSpj/2+T0rcba5MFhyC4KaNDajzq/WOcH0TrBrBTU35VrWezvWmgEAju
tckRFXfy93HkVD9Lcxv0Ntn89s/khb5Ll4nymLd2LdqyZKu/ksq2vgNL+yPrm654DqYvZu1J44af
K7WTTnYcQuHomN1GM5xhgAJqWxduJD/NhdtU7jTcFPEDHSV16vrRLg239JC3Ro5vEzrokdmWQsva
TS8+UxZHiuZhTu7LahfGi5HF+4tiw57zh1aNnM6wXDl/1hWojl0uZg+exNxW7c4QN/EJxp7uB5kp
RX9KuttY3hbJYy/s9OnHhK+o5wC8AKHouV0Zyiah1ZvOUDtVmSJfRi1I8tV4grHjZ7aAjUSMniOa
hwlIEjphUeDQXB1NSNS17Nq4y8aTER777h5l8m1vvkTGJ3ox7Sxmta5xyqydC0CBOrBDrjqVb0Ko
1VX3M7mBODMUT+j3QKg1xgdfn5RN5csN4DfjystxMdqrOhy8JUSDQMLWzoWYxapeRNDvBKb5q6lx
3ZQkiW0RWh6eS/kKuGSd4CB7TqgK+Gzp/0Edfc0v00ai3pALDp5iPavsTqqA/uT5TwrLi59/g0ST
6ETGIe975S6A+Ykcq6vOQY1Ik3FTF8o1Wt43vtBSlidQxbVaur2JzP92I4QhViMRAogTAmef6yHU
tjiOdmjod4HSUb8O/F2r8KgKGewcAoyOxqOmFxnRiPhoTLTxvG/o174eHh5uDTQueF1Uby4k+2Rz
DOA7mU+Qxu9UmAJDdWihC4MQbZYEd84K315KMP+TazlLtfwdyy5G5czoaAsjIu4DWXBQMesK8Rgp
rQEiUDx1UdlsxKQRnV4KGpjMOHkfneGSRsNLoSOAhTdWx1sIUjUMoE87tXAG24W/aUcD9q05DIks
vylKrLuJpF55P3HOL2YI3QkFTWoM2H3yVuf7PNZyqdRlKZ+ShE5BJ4sPofrLShUnKZCwhsR431kP
RvAdUjNb6S07njEK4oMp3mtWYpfFV636pLYnv3zJxeM43ubj01S+TM2PquWUjE9heje0PyL9Vm3v
8JaT/JaOenPa59X9NO/JVErqBlkxgjiUbNXM+QKKr816Jz4Y1T6RC4wfEZ7pzeT15n0d22P5aETc
+mPe3Wv6PhO/ihUGXBUeqnmvTveJ8Kcg5kAd22nkyIYcx+DpVb/owamzTkbxUhlEQnuDL2J6QrCV
lZ9p8aJNm2J8aAJ30Pe8cb3xmIoHS7utM1fK/1hGjD9wB8TaNJh05gq06ke93SNbMNmzsLGEz2b8
LM8PcngiwjZ012dOEaso3Mjqb5RXtf67VMBb+xhVn1LCW3qwY2kX/m/qzms5bmvd86+yH2DgQQ6X
g9SZoZukSN2gRAXknPH084Ns1xGbPmL54lTN7GJZ3hRNoIG1vvWFfxgrvKJ2Cc9K4KBtXEM4xl3v
VjnddjNwFe2EOGr/NSoFfMu+SBLPVPuMoikybXalbzLJiVoU9e6LmWJnixFTqe0qRm/qjvpZNx6G
/iHiR+NUdxrlguX5ZD71li8pnqxs6VHEAYXzGqvbylOSw/gRH/XdqU1atg7N4bjTHSbMvV1edVyM
IZLK6jmKw4yCHY3vqjI7u8BNx541oXFiqfpoUP8um6YHiwA2wEwCKZe9zhWiJVwpGKJyXvRvxUAz
fEGZ1xPr0DbLQ1r/aIUbRjbqxGEa3ivdPkTSq9hIwUmtn7rcJ6C004tg+plxyqcTUj+xjJyhdm9S
Cmj3s/QZc2dVtSv6CSSNzX7MvJDWjr6fwbapiaskPNl5X5f+YLmYlhjHws6VR7K65S4IHN26t4be
EyN7VFwt9AfFl0FYC05r7hFgtStxX4j7qf0eFr6qeV3mld8CfSPy7MS9dT+kp5tFsZvxNkqey1mz
tayx6xjuUg95874ySttongxlHw5O3Nxmim9MdhF/wAeA1vMudIB0A9EH+R19Ykb3b9+t2SKPNBeK
fI6VPVrPZAvDMduhG+NlzvhjQAbztAx286wacGedYIbABjhUt4fgXlz2U1nbSBcqzmScquiYqa/r
/wkR7I/zpwCU4+Bmhb1UrqwgiOCgrihc5pty2SfGKSpOtyW9ttQR+4KsWd2pnM3K/H0a0GpQnnuT
R1Dyx7GcdrlU+eBhreyzFX+Zk5NFz4eZOPZs8SUCUTFthdfqTmpP8Bml8BAObqE/BfPj0A+OGaI1
OH8J1XulGiiUTvhBCvptpdgKeYAo5U4+EhCa23n+YvZHqxQpmM5CDDeiPw5uWTtBdxYFenalg25S
YcpMLdxQsxn6NPomUuw8fGi10gv6Vyke3URIba15QEV+fWQz9WCfbkWOgeYkU1wn1PAx1p9OnU62
brjzk3Ts5VOtbOTR1sUbNT43X0akRO5G2AVLb5vCKdNVO6xvteAmSEY3Rpiy+aYQ26KT3E/buEP9
ctSORXPXak9SGGzTkHK8uq0774uGyLbWv5aTdkSzYYdIkG1OtV1NSKm5ufFd1CO7BvzbLhEUuU3R
IJFU+0b3FcyzkQfEdR8bvLUUCqAtLwh1NsTMdLYF9SGv9sG8m/Bh6enr9f1dqMw2M6wq+6YpD7KN
n6QwbbR0A8y5ybbJKsjOWUCa75em/cjL3BSfn+RXofIjUFWBL4puchYee9GVvoXYT1O81D4zHqt0
rJSJ0SmNNpwHw313My2UwD70NKbFTpJt4FUnfmBsSjGGN+vV6X7O3Oqxw9jSoYDL7MWbGBxVthLu
RBdo52ZEnwrFby9sT3HvRYavby239YgP0QukxvJzeLD88ib9ItzVkZ1L9nCevH43bnu6w7c9vVR9
Z9B3OUefw8KeBFvc1pc44e5mlbPMiXfVIfmk2mLgzPeN6qqfPvJN/DlUfZvaIN+z4ntWiBEV9FWf
qCSXz1P0W89JA1ZjiCvRnsA4UCBGNiaqKDJJlpeIhcwGpa8VZr0LZeGA3Klqo999E6nSYysYx1ZM
P5hGXw1qkQuE/I5s3oq9WDH9V6mnBaY1FoJ+OidR1juhJpduWgwfGQu+yyj56Cj+wzbDGxU23dXJ
pHRxUJvJLJ4TZNTsSuufxEi8wyqSIn/50onL3ZhYH8RM2MPXMZNeJU3L1aWGJ88M4W3MZNQvyEky
S+ecce/iiIabi1saUfFCJPDrwqX/PSmAu7aFfJMIm4h1ujxlxFi68NXO/C7F7ivhp+rWlkWPV7Z0
DhP48sKLUdfONNzEGjHjMEffe/1uGb9L+bPRHsTsdejvwPOWyVMx/FhM31ToYjlSgzeQXQs2k4Y0
cVGNIeeU6MLbRu2zBpLIL2YHS16IxyWZVLKPm11huNPoyr2TxQ47ZoTDMNtMHqJsb9JW9jVH3coH
GhpbEpH71qOYdOgXurSuNpI/O7U3+K0X3pj3wefyR/CY/qieS09zywNzFH6OqZFfe7o3vKSf8lfp
pT5IO/nzfC/wp3Y3ot8tMiRnjILNmstXEW4XyU+X8yBs52KnGMdpvC82prKt8tch/TrnKHscxMEX
hpOY3HbjTmgLG+U2O662g3ZJ6qNYPuduUR/Z4Ivsx/VeSg8WTZxwl8XbQvGtdDNNNgc2Tm5AIvjn
cBYf6hdUZfOXmTZ3iVaDzTBPUAmBdjbZxkv8+vsCgUL3/eIxzHXQvnZA3lcjc4dChpn1yzmSXKXe
Tvo2SY6q6kuTH1geSSXfV3VXjneM4GyxcljY6mcLK3nVG6qHwnjtyxt68eZy6kisEcqVNkNsV5EX
Lb6GpSzlW4KxrNOesxfhucqd8qZ1SK7pEECMu3SBN0puknvybXCZnzFITme/LG3tXn0enqQf0bl4
ylkN9+Gx2nJD+/oU+Sm/wPqcje4EOeMIl943PO5xVzxVX7SnYYP2f2ELmpNeCPc/tMY2WHBIfOhu
LLl9Zcfc4Da6NbZZZYtfAPgYW31XYWchPUCe9qt99LkonUy1M6/ddT/oBHJwSnb7op1Sbu2knDTP
cgQv36Qb3W398KjbHCaO6IPDTW3hS0KDhg2VOAp0XVu8BMfgQRzpd9D1Eb/Ju3CT0OPBNzix6xOW
4jfKdtjq31qitVf68qv8KTnAy9PuQUipD/Vos+MWhltesrhp6o3zXqOHKnlLsRWZWQ3fKuN+Hnaz
comqZaNNRyvyk9bh7+DsrYdCYRtn8aX4lJ70l37EmckOT/ljXdt8GZXHF/hLXdjqpY8osdTZre5E
qYOAxcjlxq21anQfzOFUjiLduud23gPeMYjvr8PW2Ji50y107b0x2sSKO9ynnSM9jt+078NJ7phi
2A2/ybRzZpQpHshsm22jO1noBLhqpJtW28jdTZqdRNM3VJcfLlOnUO3oewQTBhOExJkS15xdsfcD
bR9YbpMcEBrX8DVVdpLkm+U+Gu9TWqzhVu9/qDH51EVhRDxs43rTqick+pX2dqQ0Sbyuc/lmb9gY
mJWl242EOnthuWC2kbkMEUemFozvmER+UPu/b4HgMbJOegCJqqS41wA8VWtycJT5cs57Az3PkR0e
xFNmpwPzDoCx+y49S81Rl/u7ovRMLZddgf85UGlo8SrpB13adx0pbodjA3OGlajIwOvt0dEozQTp
NpLO0rNVWLMnahUT1pKxxmR+cE4x6nsXasALkxlYq6kBrYGrboSYBQoS4tVyntx8W+/7m+k4Psle
4lveeMfWiGt7kZw82vfTQ5U6IBMlWsSP8p36MCe2eUeXPBnuoP0ndMwF6hEqYR/5nLZw5HhjRrb5
dXmcRdvRvuQINmu23jmZYWco85t+y9q+kw0v726z1hkHz8jXA6pPvKl0G8oyvNrvkh/rRr+dX/ph
qyQPoXozDx6St+LdfFcd5JdmG+7yY+ct+3ATb6xzuhG87jDfqW66obf6iZ+7Jbw/FV/GY3Uj+yNx
SblRFbtObgyWZOC2iactqC/v53jTpaelw9zzlKvch6veTYlDx1et13AYKIy/PMG4lzhyJEc1eDfO
eCc8rrHxJN5x++FntPjDR/GO+Zr4rPwQiJHZgT6xEdrBy7K4zGEoiIgx+p1y1l3dLR3J1vzlSH7r
qzbnrSv7yw9QYqJlC4/FK7hl1Oe53/RxZN+Zdv2dB72Gmu2y15+jc1va8UP5QCkk7Kv7rGaDDsV6
alrfrLtRcFQJ3Xeb77evA0GLUVJKgWH3P0qvONW38TNtk7150++trX5Ovoecz+O+OWYP2td5L5/S
VxD9hF3jjqYwfwrTPnlUFMbKrtpTQtuddNCUdasu+jEb7tvgYLY3o+UKflrus2E7T+hT3ffdXaye
QtWPG7/XXUFxK8mPTYIO4cHNhI3VbizFFfrtEm+Q8wcURxdDrRz9Mw1rvSVwu3nraAmrxU4/WYW9
IgsEW/fm7q7qT7K8nXtfns+yekpbB3/gls9dHIX+lHXoYACj005W/ASwNWht44O+7j/sWSYVgJBW
WhiY5SsEgNkj9RpM3XJeIEneCvizH6CTT6gATKpXd9r8r2MEitPw5mG0MCth876NEUmpz8k4CukZ
jWbd6WKTiNnU+1JMv82m8JG/1E+rsTc1BM0dcg5klIBvrtJRby9nJZWCdYGZnpM2qFwMJF81GQd6
Bdl6AIxfRYmAOVMlRV0J5wXERTQVTlYUHKmoczldDvmF00q3ZmEDRg+HHqvvfCtsv/4+dbp+DTx5
ukFrd11cKavyVZOznnox6ZI8PleLVTLa6Vmmut65FDvOMsr97veX+4np//W5rNcDP85McoVBwEF8
+1zSysqXqs3isxkv4yGr5+OUBKaftlELo3f5WutUVHOixN5sLgxaItPwaQ0XTqlmzWFoqBn5PI0t
JGqwRROhp61XGUc8gD44435SLt/cKbw7WPVg3iDZU5tcPZk2F2ro+8pykT/3XE+ys8HOHoRbdaNd
go25z73ynnlpdAn35XflE6GeoWj8OUsdIadfazexryd3aunDgqVdkwGA6G9yGi6xL8R+mrqkJFrg
yrR+pJjz/9KrN+qwtc55cgilQxE4GlZT8IczJ2lsJLcVzbfQw1k8zRzgju/Q1+8bkgif0ac1kl+7
dX4qZJq390JwHkn3Ey+uPXoCJCLzgX9VBDt+Lb35vs4ZctloFBAl6GQMCi0SJyZdIpfjPPrUEf3A
WBkObJMocRuSQIjV4weP+Cfo5foRgxNnrPOT7a9exYBUlwzar5l4WarmCHIwdRVj0pws4qCshEm2
2bVfhoLzs0rJrnLxVpWCHwk2LTuGIne/X5rXPTsdpWDU4ldDH9h78ATfrkxK4UhnyxYXGaU8pjjZ
raqOwyaIv6JxTtb6OA/lNhmnj2TDrvvAP68Ly47ghLo6PNm31y0UjDn0Ni4ugyX4nQSoq5qSxY51
3MflWKaZpX9kp/5u0/NRV9UaCiYmHD+xpW8mWKrUtZJS55ekTAavMQ6zogcUeWTzSZ76v3+u/3Cx
dSMhfoAMAboyV4EXfr8WV5rGc03q5zgqSLAV83sp9Y9zFn+UmV4nZ/x6mghAG0gH12PlKhNU8Ceh
uR2Ol2BJabkVLbm2zMjm9x/p52HxduHCOqePzmhopQZcQ7sTgN2tVOvDBWVMmlnlYk8PUWKPui0u
bH+SPsek6I23ZnanIWAsemi/aQBai8c+3pXFIYnOgnVbTYdK85JgU1qao2V+pnlyDuTd6ycXo2el
eahaN0Nfsd1Mgmup2zZ1u9jXgkMnIfW/K6xDqHqz6jXL1go8S2NE7Uo/KCeZWqP7S+aI0Vb8kD9I
T8aE1K2nxE51Q+7F32dP6WCLpV1HnlQ7yCfIg9N32MG6S3YDq6aL4QDcJAaylWsRj3eRKTgILTbo
vSleaGySQ5dvxWCTjpvhVGw+sii77kLxKle8HNpvhAcTpN7bfaGKQo5/jdhfxHTBn3a4ZcZnL5Y8
OUPXPPdaeQtJ+qOItEacty8WjR3mzCyjdbFeC/IWRoRMMCbWF0i+CWXg5GL9HHlA28F2Da3qwoGh
JTRM20LoQq8uq4/Gy+8/9srJV4BoQxlQjZ/H0i8gNTFccLDSpuKSCepTFuex06hR4CR1UXtdIstu
Uv7AnyT74JO/36WEYPCYqwkJ4OtrJ5K2Rz8zHqrmMqNSsu/MjQAWT4s0J5dCYfP77fMO/UlPkRxg
9RlYVbfBmb19tUIn9sHYlFxsNC81hvKoCyWMBH5E410pFEjnYB7sLBYjpKwqP0gE/+HqIE9X1i8o
QEpX86qJWnLeRwVGXRehEC1mFouLDNpJ6bXaRSHqNB/HOkkYAoZPTOaef//R3z9mFDKwf0evAkIE
offtJ5fVuAoHs2gubd4e6vYnp8UiXvS6PVnth3Hq3WrmarTFIDqvqP7rRrY1ig0QP629AK3otjSy
xm43CUto97L+pKxqcmg2zQyYU/OD5fQOCwoEnE/JK6aRCypFkd9+0IhPYwgVE7AcwXg5bcSHCDx0
0V/6TjgUDTIdg8xIeuoMwbY4EBwQoqanxjvdCoFgVpnod4voG6OqX1rm7L9/De/Sc24P8qLCac9g
H8HVq8M+qTIBMG4onucaY69wmn9EQ936elm1tpwy3ScZMICuM8q00onI3FFE19GnLpYZdqm56ndm
X3q5TrpXKWdYpL3X5CDequSDW323YoCrwh2Cs8zGJFO/utMBEWt9KvTqYlXgt5eWiYlV1RLM1fQr
9iAf2f2+O0BXTDZ6JyxQCZr0tUOP1fatVIRGeUE1XQFSDm4lC/rsgz2ovYuzMMCA0NC3YRAAEvcq
uI8a1tytnMWXGrBabOeW/KJI07mNll1Ux+VRV0GrhfPCEFitq4OucR+WkCmnqddvAzG07srAQh5l
Ad4zGdp+wGvmpsKW8ZAiX2bry7Nq5ox2m0S/xaoO3NDSY+gnfzUB8gpR8GqFkbDjNuiW0hSWs+nG
qjW63dgoOOh4gzYQSVQ6VdgLaVCerbxwE6XjBSyLuqkMsb3v6Y4GnTncL4aXwSU+AyuYURG7M2os
J7v4g/T0H5asCeORxbAioTicrhDkbYwLRN9myWXp8sTBg1lxBrEuXSOTSkdcaPmlyaA6Yht0cApM
ULtKmTN0Fa3vYieeIHF7yqQOn1A6dZaGVkAjW42PBpz6QXb0k1X65hDl5a7qMquq5uqZcrX3a7kI
e8ss4os2CvFGGQflVupKwUMJTUbkgxXVByWAgoqqqKR3qjBgFBu2f9TXglspUuoK7QAgEL22JV3i
3YJqTG6gCZGq/QZ96faoCuGhCyR5+/u48O7wZS1CCbDW8xd2wLUqodIXjRBp47BCu6yNwuo4MmSz
QxEMu2mNpZ2ZOJv9+2sSKVGuQSEfNOlV/j/KGlBdc2jOctJ9XbL2ex5ln7Ig3eVmwGnIAEwQP7Jj
l66lFFZLOKRBWEkkO0iiXx8NCOg2so51w7mIXaU46erFsBApnp6KAueq3g6lZy0/QUjq6n2uA94B
pBnbPBWK1RDVrdqLY3R3IfbMuSNCzojN1lUo2doZgEGw2OECJkN+NTpwwK864k+lcmjo/EECkofb
AaGoTN0mBT6JZ3m6GYD5VOk2mO+6zDVmr0gpOqmIntqsdobqMZdex9prmeP12g4DSyv6Af43i2gR
6puA1nquPurl1vxU6O5YPCvKYYRxsyrVOe2dZnr9zEgM5A/zUt3Te+cnPXT6IVRnxGbtvHaLaZca
J1W/NZrHgEae/knNVM9Mb2FM2s0ZXeqh9KsQNWxasjdz5c6mLbwQfpl8xdouMHxjxZvyq7y0gGXB
GA5E5EaqPjhY3x8HFpUoTG7cj2SStavAmYkzNpY6GoutogChmOhyBvFNCL62HIf0g6X5pyzd263M
5dgJFseCtf7r22M81vJcjGt1PPeqP8r3pW4Hy23b8vJE9DRbT8voGGjPhvnFqk4Ys4LOu0Tdc9Tv
W+VFUb9L6vdppNdV3YXV90w4RQF6aJ6aflp6VMkYuh0CkWHMo2Q+znOPbNincJCdrrdsRNv8mHmZ
kDhdwGgDdMUAeGRMd0F/HqNTiYKd+dxbYKWqb3LboFdBI4M31PaxI0Hm7eqK9fzJCvZz1NgatJ5R
17DipMFOS2Vqu90QCZ4yovbrjCDp1LGnhzLSnaPDnOICOoCTYKhmlRAbEhQsZ5qTIraxDAL7PLQF
5bukfYuFyi6kO+t5oqpqIIAJIPoL2gbhc13mm4Fbn2lsN/ytDJdpDLDT1J+Ax9hijK5yy7GSMuke
XrTPcAhGmvKNnTwNoJYyRzbvm+qcpN9UpsipbNEY2JlRZlvhgxXex81LqZ9FoDMRhra2pR9qi5IX
ZhGItzw5B9yMau2sctNXL+CowDNPbqYAo2DF9hsM8UwA6rSk650p28tTyeHnBJFtWQ4NFwZq/aP8
Q7pMkcsoXFJBeaVHGcqC6hjccOT11b1wz3hweFUOU+7QqI83ZeGojYfPJC0pPKtaGjfA2GS3BNLH
aSm6qfk6yk+C5ZWhx1Aoj9wBR6bUCxUH7rzeb4xki5a1RZEc7GPwjONnq6U3uZONXT37SeOPKy1v
bkCGHJOf357mWwjyPGG+P30So5nB3EtfvkwMdIHjjpFrPI3fFkTDY683N7AMmdQ28oOV7hHwKnAw
7p5Dc4dTqjF8WViZJiwWk7xjHVr3kZcSx1gnjEetTdl7iuma0wFgPKGQr2I4NsIlBSKV7ijOJqxk
MhAEx7z3kupGBzFStK/pOlie7LTdFdK9ys0L1bdBuh+ySzBdEqaOLaqj08FsdjpHe5k+FtGpCG4U
aSOHmyjfq+EmSI5pv0+yfd2vdb6ybIFJFsutVBx0yS1UP9fO8/gJRp8yPPaZn+/68nY2N5PqV/FD
k8IRPEv9XQ8CIPiELKq9TDvN8izzCKI917ZysbWYlYKH2utMJj9i/v+UcroKJLgVIkMBHA7m/zUi
bihKLLC6eTgvTAJjQKZZ0tlG0c3+LImXJMnG3VLr463a1ard5iHyd3LsBsjPbCKRdkrdyzSI02lV
bQU6V6fkwcagdI6h5wAa8oBZit1bw4OZFA9dsA5y5dLLDBEYxIoIK0BtdXk0beoppBUzVKI/tBxT
mSWmjhZ9sjpFsisjr4HNImdCMqLXnRNnOsDPpdykAxit35/77+tQMiOoh2tBiMg6wi1vY6tQaW0i
RUJ2kQNxvNOjwa2VwpXVYLCXQeIwHmC1mOHr1LetLYrhR+Ln0pqHvXkn3MBKFFxJkGsZvibpv7Qa
tB6t+UXTsgtVnHoMcZUQldmvOvVH3IIh7Lq+h+VDl7iZp9HBH/kb7HGGTxUL/ffP4l0PdL0THDZk
5kCrgftVbjsuWWRlyZBflkx8CbWFs3um9CrJeTe6fIO4x0dW8T/TqncfXkdNGyy/Rh14VYkXuYK3
h6zSA22xQTbLYnS61PiqVJZ5l6shDIpe3ulNkQOMbQMvUJtbPJIfFA7DfW3OQPv0/DFEdQcG4dyQ
AhWD0zWpbcnfjYlDCxr09MFT+gnvenvP0A1we8HogRGKeJ1Yx0sQp3Ncp+DhWB+DVESbYRJlZwz6
wZXGuPOqbFhsOaRu0oHtokMX3nVgLULmjn2RDb4aWtJmFsV+I/eqrdVt6aQo+vph0Oq+VpTWxjRW
MkyegMpou3bTSpW+nUvgV0jffJ0Loz3OUr4ZZ/lfCtvxIlbNRoIEFgjwOa6FFdu5moJSXdKLDLvC
Hs32YcaI5vfr7KcK0vUT/PUiV289CLVUltMARE0rMvHAzs6PpaYCUMM/VBPqn4GPta5n9GQzPfb0
1nqu+9tiyio/MVBBR5jWkZANnkyIQuMA9ovxkyOCaXAXVBJJYjkZJkhMOcpQgPjNbaWG8BMqwfAt
l7er+L//SP+wi9euukw7C88EYORXu7iK8QrXokU46x0IJ3TYFq8WB7oEZjjuooqiRScv6MOjNq19
3jBs4NeaOkit0fxggV6rI63vkBGGDmpynWW800XrLDXAsLQUzn2dbbROGTZ4pcaesKi7UpNhK8jY
IC3A89QU1S1pVm6tuCNJgDDhhRpJmJYzckmMjxCN/3hjOAMAImS7K6hVvA11RTUWSdY0wrm25sXp
wvGsLPWO/CBziW2wgIvuZegDdwp4h3kkHEQaCo4xA5cacCLBjjO6lPn0/Pt39w9BiHKeqMfbQ3Yf
Ufe3t9X0qK/MYRVessAsbhbqWV3pN0FmjoelCHZ6YDVulZqhM6mT6Kj8lKO3lX7QNMlLhMNUHhXG
paqIenrYdjm5gv6jsKLZr+dCxCmo/HOx/SuBlf9WNuWN1MpvZVj+HxRYoRL+5d29E1i5fEGz5D/b
79n34sv/+s//ab9+L1okWv6D2Mp/Hpq47b4U//n25T9OX0RffhVf+flr/xRfEdQ/UNVjCEY5BVYJ
0wPO4z/VVwQ0VlBSofynZ4LK309hlr/kVwTjD11FdR2RFZheyF7p5Al/6a8IqvgHVg0aBeFqnsaq
/hfyK1f5CKAmU8Nzk7YfKclKSrmKjcuUT3FeRnsRG/LMbw30ojO3gFhabJtCGvJHRnxV+Rqm6gSb
NBKUhtRf6kmzEtmIAOz/8oDv/gzKvxLMrgIbYx8IhuwLPjRslbWb9HZz4A00p6YF0TRDwBUYT92T
uw9JlTeKoytzGX8VhtZEBaTU8gHcQrtoVrud2kURMjfGwr0QvElfZGrWxvoIvnLVQNGZXFiU31gp
rrpLGFRe3V1o5ZlFAtrbJVMZYPNV3tck/50R4dNFoiuAtUG3HppqsCJSCDpaZtZ3SZFNlo8e6YqJ
CkNT/ABWcwWwAKewShwATaOxLa4dgjXp+yWpkxmBFkiE7ZtCy8rZW8RenY4CzlRMkWsMvTA1aHR5
oZDt8Xqvn4h+6rBLJSs2TEcakkA3HWUU5gW4pYU1JbDZuU0ecikzPpGRZtPgpk0SA8xuBq0HZBRI
MzaaP9/9/0CceShzvq4VnN6Eov82YP2/GIZWLf3//fcufheGHsr0e/alfxNh1v/irwjDQOsP5NXI
A/A5lDWmL/8VYQz5D5T4NZANYPp/xoq/BZ4E8w/2mELvcdUgRwlp3fl/RxjrD6aRBCZKBNTdRfA6
f9/cX1v4T/2tf1Z4+tmj/q/0C4sOpkKk+IzfsBgBZ6FeLU4YDfOiV+JFlu6V+rYI3cBPivtZPpTy
YQx3iniuwiPMKTuA/a/fVLnXJv6yVy27+WSlzgIbytr3xaas9iELOpjs8AcAV1BuD7QGSpfsbEju
jOkGJmqfuaF6m0fOhISwvlKxrXETzt6kHGvUziAC6gs6hQm1hs1uTYLHqHkRYyevnHoDr6obzAdB
r9wOEqWU7LXiLo4/C9KLXtxOIirSGC3fZvJtAc1QBO1u6icpfQpVemCoF83qdgbHGF7AkqRufdvW
e0L4vwuRfz1PzhheOLOad3adoyh3pRnl4qWNtWdtCGMXpWvjgE3zZ2PqmV9YTFUFf/yE/Jt2MhT8
6pMRTNEva/CfIvX62t6+1nVczTQTyBRn17XydVG0ZqW06nJJI/lJ6iXzrIVifKDjq8XJM8aNX/RK
fcQlRqCn1WxkcXWxV7L5gqWRS637+Pv7edvF56lQQLK4Vhf19X7Uq8K6LE05nBVzvDRyI/p9FVt+
u6jPnTJv8kTfr1YSOxB7f2lf/Q8Erf/vkqNVPOR3UalYVXj/FLJb1ep4gr/EJOUPxlYInlGcwBRf
BQr/znoMogstA0CgRB5GRbzIv7MeSftj/WnCGGk7p9oqJfl3TJLVP1CrXIWNzL/j1b8ISldgdqIk
dYrGyiUI4u+AY+vboGRg7qBF8aQ9TmZpHdWubHdWkgtukUCM1jjwtnIqFg9qjL20XaaotqmFPO1w
nmgcKi1cRjosPjCXbxbvl8f4DxtrXai/7iuyMKp8BXkPqiqk1q4ysnyqxDCMhe4xEKOGYSPzhVqv
pTuQR6nfCGrm//561/v45/XWo0NCS5gHc1VKRgOAt2UOh8ewxf8rGysIwkkrfRQu1l9z/bGAaJEz
IfQHn//qgUdBlUpBEQ2PlQELpBCsEm5TZApo9VjjGdcpFH4Sszvmsq64ndEOjlA3/d3vP+v67N7c
BJpfuN4BEQPGT7vhKn+L00RtA8ssGXiN87bt5vBlriE3mthefRLUiqZqGQTIsJUiNENw7L+//FW2
zcNltk6ri7N1PZLpQb1ddYKqtYtUrgO3Do55UIL17+XJvFPETropNWNwey2RD0rdTjfJpD73ZF0f
vIh3rxspSKrOVXwfUiFYwLe3UHSpsLRZ2D01shxAh6HD2jWG/sFV1g/y9kFzFfYvTQFsXt+p00xT
MtZSNHVPta40OzlOIRBF+KQ1CZ5vHzxU+d21cEdDi4JdDC8FvPfbT7RUwyjh/DM/KVq27JYF6JJQ
Qq0RKST2g4yPu11WESyRTnjWR2jGQtylJBthIOdOrGT6B3zNt33N9SUDROQoMSgU6NFoV31NlX5y
kvfN+KQrwuceWBIz7WKbTNo92pN2FFcfIX7eP2xqNxBstNCIjVA43z4A2cR5TK+y+amcEmCEiFu4
IWq5KBPGxgcr+N2lqH6oFSmDUB3nrL1aPV2tzS0lxvCU9RCd8xgu+4LgN3zgVv4AUXB9oHNA8ELJ
a7keSew1Jq6o6qSKgrF/6oUi9yfDEvZBrzdO0GjauZx10ZOMxsBwLf9IeuSfPiQ9OZKaFVUKDvHt
80y6PqrUtJmecqYaW6nrBTR+ysxXtfkjp5x3wZ4PCeQAeQYKy1Vu6u2lJqxyYmuRp6dADY5Gmz7j
J5nZkxEjf9oqr7/fKe8W5lq6UgiwRzhmeahvL2ZUspENAzaV6VTBmyenKpw0MdptNefVcYmF/NAX
UCT+9VUljVkCEBbOb4qBt1dtliWlgxyJT0uaB6/piIrP/2XvTHbkRrIu/S69Z4KDcdr6PITHLI+Q
NoRGDkbjTBrJZ+tdv1h/VFb9JYXyTyF71Q00kChkQanwcA5m1+495zukTe+d1DYORt86TP4N59vf
f+Zy2X5afiguaCcj5CeAiM75mzeC30IMQ1ib1yEG+hDqiFMEP+Dwjz/lO5FckNWDkPI7duOHU3cx
aNo+XTRfvTYJt4nbdqvAGaPf7M/fR0JvvgzXzeUYtmhjqVp+voARtPuhcgfvmlXBRWF/rGLcvl0F
CB+oQrO1HLiL7irMDkl+HQlQyMwJxuwEGIHSYbz+/Zf+i5djqRJoPC8kJOq3n3+b2kkqwjiUdw0w
CLQ4MOZy3NhgvP/+Y/7yWy9Ca1otS/D0W4X8JH0AgIzlrwB/EGtpsKfn9BI8abF1kGGt7GP9GQJj
/AWLU/Q7ef5ffckfP/zNm0I8TE66dutdi/Ai+hvfv42T33gKf/0Iunqc4Ti1wJTChPPzdRzIPjdz
I+tenNHM9/lMcJWS/rDKclf+4+eUXZgXn5oSmwz/9vNHGVoJkcg+vNba01tp01jDblT9Zr1eWhBv
Xjr7e9bS8mRQvYs3+x6Z1U3K3DG8BsFQSswqZfc1JqQyWkcZWgqcsU0GPcEt5LHquuQbNPaRG+hI
sCBlLcR7s1fkglqRl8gNGqjii3ILkLlFZ2EKikRS0xIPZNrtEzf3I4zlMocw53TTWVT1cI+eFsNM
gI8Jna/ACt8bpXmI05rHpBULkdSBKPktKGl4/maN+3W94as71JbY0Blnfj9t/LASuJasGb9p/1q0
ebmtiLhnYNr+Dqj+a/mIIod1m/MBCt9FKv7zjSzIfWjsoA2vU8S6KSMLmE/Ulb59ssNUH50pqJYm
hBv1215DbMgiuSBY21z9I30qrz9OC85ndKb5ZVDUvjmjzDQU2zE14qur7fA4Mqze2KaUB0OXxVYm
qCH+fjX49fouSadU7uRo0s/65XAv5lpZTSevZhPLjT9Df/MUbqq//5RfTgcMscKlXUY3bBkZvXkl
7dGKxsxu5TVhr0bn5lTuLptqGDB6cO+LeGjOccGExqlHJI1xXP1mSfjLz18OpSgRl0Rr7+fbC0BX
5DOJmddQuOntqJg3G2bsHdKSOsdTxGLqcYSz45TGa51Yv5uOv+luL3eV748NwWNYRnTaWxjHmOvA
SBIvu+Y41zXoa3bY5uyT+kL7bKqesySGtjOhSsHHWay9es4P9WSJ3zxcf3Gz0YvQlaSZQ8P9u6rk
h5cpqq2ycyJuAyN2uR4CgKM4r6d//kgtUZJUzXBflunHzxdbz3FY1z6PVFl3NBzzcTxVZvY7kOFf
fheW3JCNO1ycZj9/Sq4VmWqBlFevw0yodVJhkPbb3yy9b0aK3+8c5ZwVYLT8cz7x88f00UB+3mBm
17Qac8TsVia/dobEmJ77KdKSUtfJJVehekfkn/mZ5FXIaFE0bp0C5K8/Dt98s0cwPWofbZ0xF9M3
Sxr2XozODIGpa6ZtnkpIaxGYgmiwUNn941ePL4ARZfkGywn95y9gjzEj06jPrmpmiNz7vOBkeSEm
Myz0WJMt1kZUflJkilbD9Dsx7puh078uH0oURmpE12I/+vnTS4U3lQRZWDB54277VIHV8wb/FEZi
2MrKyvaTM/qHmSCHS1ZG9r4coulxjMx0F8so+T94/sHELYNrRmHi7bXwaPaEWhXZNcxN/9iaBCLr
RBT7v7/iyxX9uapkJ6Ek+P45dNXelMhD6I9NN8zpdQ60XEdyBMEaxuqYKsUhunTH33zeX1zkBfzO
JeatY/b1tlpmSN/wiDbtNdTD+8qHbFImtrvSljcd59HxXq1ueB0EzMGh1NnR6k0IHebQnp2mlNu/
//K/7KSL/IfCi+oyWOT1S6Pxx4FZkiq0aFPR0bq3rRquVNeeOB+pbRy2yZ6nvn3hwhU7LxaoPqtk
sQXV5m8e+l+akMtvwTbOEJaGDMfcN099bXCfpeN3S6cgYHRRdy9UpfFRm2gOtYm1WBV0M8hyLnaT
K/NPXe9Mz5Fhfy1CEjem7nFym/A3PTJ/edp/eDJY/5cWBuPEBVVIqfHmbbBKHRTI0IdXny3+Ju6r
7NVrW9TNEV5aSGR+APuybbCMrNAlu5c4yOtXr55EB7R8hoE25U5+Wxd99CGxuoXW5ufuxfMTp10N
Gj8dXLPcw1URD9azEiN6amNKyrvOm3Nk5IjzXuG19+Nq7nTxXBPuBTed3s59q1vrgQ4bcskUl86z
3VbOiEO6BhXYlHH9IU7z5DMEQPGcqzIDXTG36HZHTmeobqsZ8aHtRvXjoI3iQ6Ea6zoFIRxvty+B
HwknYm6LiDj5aJvdjMQ5keG5HL3iQuUak3vvFCyt4Lc+OTNZEqWVOF9wMjnOKpPK/uQMJFSvbW8k
9z2M6wcxm3B5q4KpyKqqTArZmWcJnKWTfK5CXwEX0tTkjtsv0sYwbJ6NtkRurLIqnFEnzhAwy6TK
3puFiv48Efz/qcX/wN9H8jCbBcp1i24Hu/sPS8Mvs1WYXFX1telQdfyZovPjROMvf9a/p65m+Ace
6kWv8C8dxn8mHPwRtDZkUSyuaKKW4ce/Y3XMP5ZcTsp3ukqcFJaRyb8GHJb5B+0mmpgmDYtFexn8
k6ErQ+Cf3+K3l+Ht+g40Iu3TXmTHXp0Tka1866saEIdzRDJAKlnTLRJ0W28msrXmd3UMrHyL8Chz
twGUw+jEq5hgGfbXndiW8uB/lt5KwEn0HuuagNjbOdwjCBH5wZ9fQD1m/pcF6lignUq7z7V4sMRN
FD8P0TGJNyRNw6a03I9p8hTIW6O/9atTbZ9bEkODG5Hds8pL/vdsROc5vWvHfRAAxojOFip0O71t
DNYFJFxzd+sv8SSgJuUnvzhEEA/Cq5velcQ1NMUKmEKzHPZC0AmwmfKLgsUwHD1rN0RnqJJe8czr
Lp21XW+M7GA3x0R/tAdw+CWEiahdZ/2jmp4S53k2j4Z8seYPgzz6ySVqD6o7etM51vuGn6N3XnWA
lOiGN57FSTS/hkDq5bobmRXdjdPeS+kW3iXhjaW3WQ5q/TAmJ0dfpuEeyk8bIawEbfp+sbPAXoPF
5jDANlaRc/ChS82vYFAPEGSWf8rdLF6S8aGXz5VmJczOCuKDe9uIp7p9ivJLlhzghWWkFQTbtFiQ
U3LedNQs3qkxDuDgbfg+1s6u9nXyZ+L8P1pH/lqM8X+hzGKZNP7388z9Vxbx9OOP7//yF/583YX3
ByoFygQMzJwO6ff9+21HjEUo7Q9TSf7kXy+7cNBpuVB+ccO6HOoWXeq/XnZh/QGHl642DROBj5wG
5T8YZvKr/PSy49vEIopqirk3pfOSUc6f/3BkYuAQLrKkZjsHXS33+ZTxSGm/8q6pS+tjl/SR2a7r
eHC8nSea8Z095MFHfuPxGAUllKOBfZtIiKQX0E6RT/Un0yRL6NxKJ3ylnwCgousUYowgDaW7L2Kp
sdfMw3A32n5bg7K1MfapuA0+dLnn9LyD5gSuKayjSxGEdEYb3SULML00yjWNLpiN0tTjTddZTrQK
UJStYx+p0Z0eouyQDmZ44zddBF1dx8lKuFn9rayKhQibmB/neeJ8TrdJvi/DIidJeco1mLg8MW9T
/ALvu3rw34WF0uk+YVcvYTsm5DR4Uww+L9LCb1c6VzMQ01i1H6HPWF+SQllQm+ZUvdgdzbSVOfHZ
tFdmBZHUGupoQ1IeaRMWgu9XN/HmcwHHxDsaFJD71MrvbNEAPO112JzsRCi5V21h3Da5ixo3LLPs
S5JJg66sENOp8aoQr9jQ+R4hI1ObA2WlQly7dgeqVjTGMGzov7bpqosKh+LEYBjDSuI4qNKLvqIy
hSFyKauUlIbK6O0Poi0sgsy8vHlgh4wX8woUx6ybKahNKXJ3VdtdcNdIh/SnPA6SeV2rFmrEKADJ
bw1DNC9O6YafmH1LrECOpG5plbY+DpzBmnWcUBNuZKK705A0gXeIcKXRUqsyxDZkZ3fYBmpRBytf
9fO919qWS4Ez6eoQZCJrV7FPNOLO0IV9GAC32RvP1AR4ldYcvGMUVBTEPtiwasbe7QgC7qwpRZdd
pMa+H0NQxEIYfn2q2wrHWO6apOzURVlj0ymxL6+ZalT2oath3I4ixMfAbCkYtkmY8MOatIHJFWaN
/RRoeMTF2CWYcuaAI9yYBKvULpwJdSHPGJP3qQX62Q7vRtnMRIv5GTxLK+yVd5qTIuvXmemLj3k8
IRqKfM8/10EfNdvJC0qF0CVa9Mye66utqyrAG5RxwcWfS0+uhfaDaWWjncMblxseATN+O8+HrCZE
aSVS5lqHMlgyRdFCATBLlITHPAlr/FCQ3va+Mmyyd0QX5FyfVrRIHMNp4N9zPe3MqQk/NXPHT6p7
nHTJVDWX2SksMIpWZh46NZCXorOS99bxRm3jHUuAXIQGNng5Wul7v5/xqmG47ShoMxgCx4TMKHcd
miwRpPLVzTeLUt9ZZ/Rm5cbCwboc1RAqrXLHKPN1n0bui6/KQq4dMRLFiTK85mIK0VzbIs2/5RTe
H1Tb1STtNFX0tasqIM68gfrWHew52+QVZ/N135ZkfnAcB1gkwybvMTtayUtAzLBea6f2rLU/Jma8
ponc92uZWvEMzjqDmYLiJwMlZJEjDfSyANEil4dnXbhZ658IyqjtlegSkawdOYAurAQHMHZxY74P
xkmD9nQTpTZm0GGi5h2FAeUHRgEmJ2l98+i1gc72HYBcwmByhkK7ci5tvZuMmKXJ4/DjHKZQ4pHl
bMZ66MSiyeG0NAWGXlGhMZsrbTQQmjN/2EX1mMNxGqR4LV3ylddBMKZXt9fg/2iFkDdl4f9pzm4u
ZoAzfdc9h+PkpSCaB+kd+qqzCR+f8O7vIiPzNWhaK65YdUwn+8yvMvbH1FPpuCNLQ3wYQwE8ky/d
P5I6HydbVRmDPjRlPzv7OJ+t7lE0CU+HYUyud99YYwGkOoyqclXQ8JY7rVvo/D69ki9G5lEr+XW4
y5QHu6aKH8LMGVmB6z4DwV/6SgK2rg4FbY6VG4H/a+aUe0oDm3vnhljOXFLvPFft07EUN3NJY0Xb
uO9UdHS57wFkuKCc7kmm3IYxIdOppVeW6m9ljMuFd1hVw52ozc9tlT6YLlAbJ7NOsun3Tp9gIYv0
KvFUdxik3jgBdjmOX+h7gKKHWFkrnF4p7du2cV+J2fgytcXTSFkodLUbLPujFd8PXX1RcoJKPB2c
Njm2HUlUcbidqKFnPJMWqKgxnbaqTl6bITA2nVvXB7/Rz30RkSqWpePB8eA1F8XjoIx4DWkAqEJw
KRLHXufkFprQpf3+Mzmu5CsMjCtCPi03YcE1mJN1FJxCJ3txJyfZdbnJYCjLNzbmeAPPm5ZkIc0y
h9Q6ndK5kifROsaJHPdnlNpq5Yp2AwqzPGh5sEvFazo1Rxnjh06K4EAKH6G7w2Nr9cfBC0+hVbHw
ZDD8x0/zYELs0P505O+/RE380maiXUWFeMplehr85BxI50YOExyhYCYgzZz2Qz1SmJr82Ao0fJKP
n10jK7ZqSNpwrV1r8CG2tyRikM6oeEubbmsIe4f0iPdzPmdg/PPCOmvLgKFZYMlzxV0PEGfdsNwg
WD4uTiXElkH9ylFgo+hull6I4yU/9Jl9MKfgWrXLVGtOAO2pQF6ROq9Nr7pr7XRrpRzR50BdWIhg
no0q3SZjVgL5pfGVFFCSSGsHz7iUMXn3OS3tx6ZW9GO6Mlz3s7nxjXxXl/XzYGevrKVrGifJ0aAX
OcBaoS4qWQBSeMGiZga3o/B5qv3yXNf5RztPXkZ4EWTSWtbzWCS73oV0jVEgxHCCncsIxktLp2eT
hQku93J8GHA+Lp5EuS37Gpa0YdjijJzkcyAwmJX+YF20ZU2rbnwVFYi5MPO+8nGbjINVkjbAqLvB
DcG/RhRoyrpkBIo4SVTvA2qNjV0ZX2ZcwHhjtnM+Rye7aqqnVvjUJfa8HsYFfXEvMvBPhfOYmTje
8rAHA297WPzNQbzvm2G+mWW8kTXDt7xGcFpMD7bQO5XhGi5szl4B9zArxL0qqn3T3DbxEB9p998W
M+AUg3T4vAi58umnOU0uM6DKmQG9M8a3huceu8m797uM9Ch2WMRwG1x7T7YLdzvRYD+9eJsIH8g8
ZJQFGBevMAxwIKw7eyPoza46qQ5dT0yVIS9TExOxDjzVUo8FI8PWB7/XDvvYDO8JJF67nBSlZSEb
juQhrHnYwhq18AaGI8l9HxIJ7bdp31FhvKZArsPkc1FxYM0f0olTbMPjXD71k3PyIm4/kSZUgMY6
xXnlwMl24lnf9/E1hwvuW80uamD3hV+MsruZ4Ez1XRRd6DefzS7bGTlSsGCKgPR81ZYDFFJY2zqR
0EgTQPtsMBXRhTZEuqY/kLizzYrB3AzLR0GR+xCROieQBVj7iEjvFXObTSy9cDdoSSArG3TocdCM
WJnt+bOsJ4Bg0p03li361dRQiZhz96UgTrRE/rfJZiT+uhCYg9WtdltCbJpiI3OWkzZ9VRpZIl8N
uIOWOHPd+iN1NQzD8uNoGxXBnuaEusTDePvB77hBx3g2/S8OeFFLR3XCoaDrwH4Ypt3SmwvMgkyu
vpmAKiv5AWcuvMPMy4OMwDAw69hwTFjqpacxXUa9wZQ8Yy9oqz6FnKhbtR7SVJDf5SnxuXEz9dES
CvQto4ao2np+RA5HVCk1riNcr9RZRZE2G0xg1sH1Bqig4eixJXY4dVaiitpzFSiyBfF/OSeOL/1X
rq0cjrYX+enGI00cnHMVeA9ZrNS33LWQfavBFE++EcCKNINaEy+DWOsF+glpOXGW9SNdRe0Ft16U
dvc+cqmEedMgnio7tgK0aaHIN8lI4BxxIGP1hRcMDM3Y5OiYFWZdNIIFpC6Suvl6m8rvcLBbbBAP
WtttC/C6m+4INSbqgxkpfYixU6MmxW00A3xuMV1kLbLl14S3lZ/MyhNsjoG91JZhbnunUqbGi55L
45baZKrPcvLkVrWT/8WiJevRvOzBt2BvnT99P2D/o+7Bf+vT+MnN8f+edhq5x3/fa3j+X/+zken0
9cdmA1zt/+o2LKYx/BpoNcwlldvmT/5UT9vuH8xJ6B9CqSOsARnpf7oN9h8W5kt0crSgEQGK/7QW
HXcxoaExI3/6e/NC/JNuw8+DIzqUjKW8JSqC2HlarG/5nRBj2ItxeawlvWl26ZshD8+KiSBPHe2V
/7oq93/OHH50gxFF/qaxsXwYyK7l+yDwRz78c2ND9q3dFbWLy7o01PxEb9yqTpx00wQCNgZljlOj
bV0SN8y+LXV2sFcJ7CE0D31wMFsFlRV7JFgHOgwR7Ar8ZC6FUJy193btBsT/pSVmMneWhXGsW+WN
Z7uOuvrg+dq/OGlel3cy6ewbt027+LZIsnSiUmvG+py4U1zTm2OP3wwqYNewu9ltQT2bCl5/hjBc
1gijAP3ny19y7ZESgRmK3HfU8vdphzp+NziycE59pWrJol8rdRBa8IJX8HKmuOcndSN5wWuP08P7
UAZeTYcRs9u6bv0a3uyQcCkyZHT3WRlja6mkdgksaWbmuDU/YK3tfIh3YTmb1oYJMYVkF5iJcUFK
YB4J+yv7TdNpnQLzIMe33hdeaamboUrdQmzyHhUxGWde1B3tsODYo6beBapSpT29oNYKm30yw3hY
Wdowx3UbcxOh4NCOIh2IvQ9uzVwwThzESwa9dyWG2PgUwwi3LINRruttmAlTZKhuWssW5IZOI2tl
t0tohDDYR/XykyRZ1zQ5FjEAgem63wqDRNLcaoGgJ6B6vM69JfjvMfaYr1tRdw2xZnPhvISwHRsw
jf8MCPqxstOLmCgkXVt+cY3FsNOztM92BmRiznY88fBGAvcYUj2t0hiEfjuHMaj2HhQ4KRipB/17
OfgPo73Dly1XltPtS0UbwnA5l/nG3cDSOwwzyUJaHOjtNmQe6Iexzs6zqdJNkhm7VpVs62Ox6dMx
2iD5CWD4kuCocBqY7VeM5kAozWFajUvbeVb2xR7dR+wHcjXZ8cektU8TeZ1VkFcb2XoQJOZI7a2i
3YnavQ+GfJONPToDy7gdrB7ndfPIwfBWznSDc8s+IfZfRQHJO6bfUr1lDSCo7OCYMH/HYtr7KOPn
qbizZj69Kr2b0hvuXTv5aoX06JKmecbB/OT04E2L6XZycgJ9+uid0w1nEzyzIbJ524eMC9s5Os5O
lh2DHG+/zfY5Y+5cmd68/E4IEDoO3DY6xSae36lQ3OUSlnvsjwGSrxn8DITulZCqQEsFrCkvkhfR
kMZkhP3dEExEjHRGs0LzugnpXeIo+GLhKljF4Qiwvs5QibVf2xEDuhlxANFT8oSeadPk5K7MMMcr
+C2VpZ49SfPfrcOztuebYk7vS4xEK8ReUJfN2zGi7lOTSyIpXbQdY3l4OVVJwogDnQ4e2tWuQpyn
Aa3/cG735JHQ/+le+UVvaK8Gq7AzP4eG5LCSlPfUu9/muH/q8VrSVBr2Te2di7x/5bR+6BxSBETB
dIOm7aekgbqRTFG/A1Am1lMZGZupcS5GaJ/9iS89VzN2OTKet4nMsktXkZFJXXnvVKXYh1V1Pxut
zSmj/tJraayajJTmgUxAVHHBykn8r9hzdqokAW6S8WNldeM6GdEH0meeOcoQfdo3DQ26Yr4RMZmu
yiYm2nHkt2FyAGPV4SeEvWBZDb5rdJHjBBArHJb25HJuq76WaWitYtvwYfi5O1eQBDtmxmqgI7Fq
gnCTpwxdW9++G2amuE2XntvErPap4e0cBft88inrtRp2czYzi1WnZHI4CMqzmdGRlWG3NUlOayVI
C9RhLg+YesiiDLZf6ur14OYd/Qb3GgeW5M+GJepdBDDzxLRRo/cUlf49FLbgPqLy29KtIc2h9J8F
JdQhAdjgG+O1rTWOwLg+ZEmzDXR9nGY+zWm8aW1LomeNxJofJds0s+z20nMc3qeyQjk2KjKxuuLb
lBfX0vO/0AjdQ7QmcNpMHDCTvbNm2mxsWDWgv1mbaklCE+FINrzsu21ckx7M/70x25r0IDFkJJ0a
pzGY+E2TjqIvrqV5TYh6PpDFsYviaiscND0iix5yP771VPO5dnnQywFnYpoQ+RLU1HScUvwAGpU5
pc/KJDe3xSbg0ZlfNxzQWXfj25beyDQ1hNIAztmySRS3PPQleRa6sS5jPkOK0q1xZzoKTFYPjM3J
s5o+MKlJAw6l3ENJQVcR00PkrrJwOJc1ACOsgmsM2d8cLVkaLCnZF2M736aB1QVcFnhUhXGqs8I8
uwFpPKngRNaXYwKkKH2I8+Y9OuELjcHnzlE81qW/bzjm6PU8+y8FR7evLfat2wJn2WrW+cXPS1ot
fQWBjsiF3J125PN9Comet3Upvk4qNzeuV9/5Xj89cCLKEX2kOza/T7NPdnfFEh2qmihKwzxEdj4S
REXsTl9Qo3ME3Da6PBaeYa4iP/pEkX3QtfttKLm59lAFh0wk1f2gMn22vIpcYVwObJGFeo6BOyzy
JoHaI3e4UNykwhzfFX6GzgkjRdjqcYU64tGm87MRqXUB8vhNkVK8C/uqWo2Tc5tKXiolaHu7KRHj
xnKCTguXbbbp7/qwjYEXTpzYYlWAxqvEuqra4LbJJPVC2F/hKyHek36OV9016MhE08lvqnMfh83R
pHDFFZQSldzqJb3WZGaTvS+6oj9WpvsKBCfcmuX8Ia7Ug8E6FQlraeeGDbmQrg09VYob04HebI/0
DQYB3FGxvcyJPKG8fXDL5hL4xZMbpM7WmqCksAHqrZvY4nEmE2HlKIzlnBgBFHnze3fskVoOYh+V
ueJemunBiIlvh0zQPzAMyM7CNi5VW4UbxHHvY96IVWoRNuiFS9/e9fwtGhvji3byz/0IHcwa00cX
/w83jpInDAzrihV6V2g33YuqNAjG9N7PBch+lDv+rkuIXLXQna1qA3CJ03Qcw8kmoZOht4MZHWXn
bAOVHIXd36EX+KgFyXqsNDfeQGKjF+W7Po8BxLnhba8m3pMJEIrs2CXUQiocfZ+GBRNyMZ8t4udW
ZTF8Kc18GzrWGVI6zfpQMqByCHwN77Iufa4GsbHM/NIkqPviKv8sw3plRLhG4tIzN+lskgzi3nu2
88Doao907nWcc74uJcaizll3AUOaMTc/dkHKGb53r3zbEj4ecUjafmf6qFZSX5/RxzyHPIjKNpuT
6D3SH3NtbOh6pHdK4f4Zw2ZYl239vsqMEdZqZN9ilKzHY9Ys/ERRTXm/D5qxSh7SIOMAjtsPIPng
6eJrqm3YaUlSA/6jy6oeY9OWI+minrbWKA1hxDVQqs5VqkwMWzgHyQDOHN8/LGzp4iOzGfmis75k
eD8hvRzWQI6cS9sLk5KQKDHiExjWbUjxLto7s3Ggtv392WRRiP1HJbUcg0Jh2lhMTEKBFuHGzyeT
uLC5fAwc16VCs7zKBmL5Sh66m2JIiEOd0mls1pkbtX+O3Dnu/rWdfjn8vflgpNCgYIGjL8Ix5408
q0K11/sOOEthlUbKAcgQIAazrq7WeUBvdmXUSz4vyaKWTSNFcd8LikeT6xxC6zR9+YQfYdgbde68
ysgmQ0ZYhcncrovpKTNe2gQTynkqw9k9JybbtXKknyHSItx0ZTau+dwjt6rWsTGMvxOf/fLlONku
fGCT6SYuTfvnq1pjFMKj5PdkoTT5tXXD/DrQ5TWUzS5sTIaP0EwG5vbv7+Ub5fP3m+mEmGsYyWNu
QwH388diieyc2CQezMuGPN2IonLeObUl2l0zjipaNfZAOkXpprxJtJI4ZYzkx6Ac83xC38I6NH7z
dC3n2rdPFyyHBc2O1N6y3vxCQxy6g2E35rrnaT4jIg7Oo2wNtB5Zem9UlXGpSz/CI6uN3xlEfznf
f286YO3HmbIQZt5II4HTBX3oEKiY+zr+NMRBxXJRzE28duyMu974s/c7htTbZxrpAoZcLKPMgxZs
+ZvP1PbY+H4k4k2fzyflH4rFwVC+/v1dtoPvwMEfLyu2NxPnLW5JnwUQA8Ob+0zmTeTH5Kl1SX0m
UeQ5iah9KglJjWTWCO6lbghZck9jIu8qRXZ0x7qngrQ9TDneCmqsZVNEP1V3rDGlH7YnFPnfPKM/
RnEPF1x1GdVL6cgHu5nph8NupmCEIY7tmTVWVHvhAbul2z8DX2s5sbtT+VTm7slPvfuKSFrPakiz
K2+7hoF2DprcM5pjWTsl0U7dOioUvf8hYLN00AVk1Gc3gSft7WyMS7lMx9mJXhtzCYZQT2Vbfp4d
RfgdlDOOELe5p18adzy5OZM4dxpeol6/t0l3NofqJXLsU+YUZ4OlbUNA0NavONwBEDsywUIcboTP
MYN7Fdcb2Mg7mXr7UoxH06rvwgECRRsEnzPb2M1dQ+JxTEsImhw1APhqK1G3lfB2U6r3rR+cFERN
ptCgSM0PNIWfks77mNbRjZbxYdLOY7qMXoaUEYbXvldE5RRO88JVeS4H+IRwcne4Y/bZlJ6U4b5S
Hl1aI75N1LSZbP5jI0ZwUvUvA5lYtIuZ7lT1LhbG3k2MzzjLzrZFPrSohq+lKJ9ZJOljd/Nep5po
HaaVvBobPMTviiB2SNoD0Jq0DJr9R4Z3r0sMsO7VleykU69Af3gmgolqbHf+EnhbeVBF5LFs7M1Q
he+L0aUBzjuc1bf2lL3oOF0K04Mc9A5p/kelw2HVO+Wjk+qnnKFojZ/VbK0Phucf8PpQPHJjh3wh
8ObPSWydlKhzhjztGtsvk0InKMtdPBccJLLivZcaI6nRnP89aqS1byZPVHPvdNfWG9ph9Ton+mkN
kMp66A3O9rq765ziOe4nvavrkdD5qMk/E0fu7xrTuomycj/bzE9Bm5YmGhvlmGoTGemNmP3TGCJd
jRT3GIwMBDo6BnNCikTDrKiQ3b7K55sJPvu6d9oHo3e622I0KDu77NYJ2jOn0TujbnnkmdntjESc
Mq86czY8hTPvWT/52a5CObOyhtnf9wwDSSC10wPCiOlOltXNkMl9FPX0qEU2QGXWcGSHZOf3LRUX
It0jQpp3gtbUUdS98UCL5Buzc8ZcnfHS5R0ZdJ2/nsEerU2Fvq/nbdumZfq+C7tnT8ETZdw+MmP1
d6Y/71kPuvU0le4qYdEoVHljFISKRfKO6wo4oGyZOVvh2pvHYWVP4Hlr1MNEjlN0mTayv3pqtiJP
L34bHfJytq/TiMwYBPJzWLG9IANhbDeULwE6v3VNj+um0SG5jtRoK7eCkZ13OnAQIPXndqy/RbZ7
KnoSuQujTLb1/ybpvJbjRrIg+kUVAW9euxttaZpWpF4QJCXBFWwVCubr9/Tsy8bshDQkmzC38p7M
tHFqhIN3H+fx86SIM1ATkcmAO+Trb8OUxs6Q9h+ERQWkmHof3mD1Z9HnxzUiDdul9cOp4/uuXBJc
i6/wM4nETrgL21VQVm5tAuM/WoF58OfsU1UU44E9DbSF27UPCcoYq/yOIjfv19ouD8VoP6axv3e4
Uoa2+Go7fZaDSBwxUrxB7Wc/77vIhhetHselwNlhJzluvUJSJUgt1RCtF7VQDG5LubeIM+4j+3Nc
v+zc/jWy+DvHpfaGg1dLkf9Sg2UOegLqCl1mc0pGdkRZiATW5VYJ6WR8cxRhjWF8sOvgbyCmmOTn
mDRYaS/hpiiL9ZT6jasICe/EV9g4Jelh2USFe0klS1j4z+NUDuixfOgxz0Zgt4stTPPU66J7sEQx
Q0qw2+wxLVETobj4F1xc9MpsOjXP5A075asdV/0VBfcPTqDTakSKhmHvSMv/J8YA4iMys78L3II+
3rVKqZYd9DXsWvK5Ztf6N68oFOdck3NdphIVbI6s+7ZiTIeL4YjvZxs/M9FGzhW3D8cmRE5jP1sW
VXT49EMqiATpxGBDWykn59qUtoy3Dj/lJYIBoTgx1LeUt/5clt1yL1IrLDYSd8u2CReHsnH9OKFm
HHqpaOsoLqwf8eTolJrGaIXMTTnbLFNwXxjTJySO3UVTdNUTxp2Uw8kOUzqtaSlHsmwsz00GaleH
rY32wGCZV8O7Vu5HP4PkQNfhOAqJExiCXpzdqH9Q8/S0GH3nLQ2RTWGo2x9n0X/cWk8H3KKkP/UC
LbbuU/Qlu0j1Z2zBIs9hI8U3XraopoAACdKsFL0Sa/ppTV13bjQdTxvfFfydoaI2uMdUCQFk9HQX
c+RT7K3D+Hc6Fd1zITA77qxseKwsh6joJY2Jqy2tQLunAT9GlyDDD6zUeRUnKdm/TZJmlTpQbFff
r0PHqtyAOVXbWNhce8rvCbcyJdtF8NHGPUbx6oaAic36UA6uFttF6K5AtcfVmXG+eRymoaK+rRbF
uk37diWo1fThLm6i8s8wkWJlT558aZepOWPIy8i+HyHqWoypCWK8/BijIUr6zqteicpz7lQ5ox9z
8QQDgyTX4ilewoBiTZta5CiL7hx+tjNUlwlQWWf7QYKNtC0VGRMnol1Kd8wl6BkJu2He+6N4ZKqm
SVe07wY5eY7g+KLVoefOaoqkRBrcmqWj5lRU27YQ06/cH55h6lpW+jz4CjMFT31fy60yYfwhdA7d
6Rap969B3nzVQ+nrBH/JYQrEQ722jCPBAzCFRRDuLeU9ti4DMjSqfNMSJ1OKk/IGRM4xaNUzYONR
9Gt0avyleatS/ylwTcspzYn1+xhWLTq4jmDHOzEcGU2RZvwBFn3iWR2Ye+W55Q5EnMCwjMrrbFAX
5XEd+DxbIGwnXmmEoCwgg3UdJa1duZ8TOz3Yct9+LIoFbbkJXXXupnU6+VocoWTM1XH8v9rKoDZ8
4d25BtUiQiCmcqukbiRVvLFqmXNhslDZz4v13stu8JDwg+WQGgvgzrq4vv7tLfVv3fsPY6R/hrU7
ZAwVmP/CnWhcoILAg+GUYW5OlCl6f4yfN0D5K6G21C3dzEnzaSBf8UCu4Xh7Y5rV27ugwZfZ4cHZ
iCrbrKygLixlqEtVKb+qElLJIzDoRD7IU1oFCmRWBts+9LtrGy6HKC3UU+OTB7/WNjA7oe+F7E4s
IyzW0LK9jNN6b5qUCnUbXln0EwWEQ/XFG78+jtaULHkf7Yu2+tJEN4AQSn/XO9NV1R1UBo7Amid2
No1/s8B/DhyhOCvA2zbl3eRACCAzX4l9+QGIJnO8hG5ADNkZn3hj9h8LSx0b3vJWbojWKiouPpFN
91ZDj2w5xedSoN6KXN/3UXTNKliOVVVHjygJquRnctULk8wZOzS2CLwBC0p1mwLD5Liub5GdvvWy
MpgIAAGGZnqVdFTQItbyrm3gmxD8mRtuLS8bpSB2JwYv4hOYIt2pXI9tkLGRKwHdkq73Vj7r2C+u
48SSk3RLqNKODITKj64DZcT34Si8gzC+9YE+qOlqhRpuKK3tnFgmumdmpUcx48zay2ZEgZ97mu0H
PzzxKQANef2yVU14nOZo3VKhbv0MQ54bSqJi/acolTwI9IFH3bhPUnrzQ9VE7otFkyqBEtG1w1G+
92uv+R1M6t7M+MGWOD9MrlifqCwjgs+v3vq4fNd+scD/Qc2SBvwYptawbex+woKxnLMBwTWbht84
9lVSWxpoZMZX/tiOi/nXVD11G2b+LEuMmGWE011Z5qOpUg4Ia0U1TEY9bmr1y9HnAL7vh6Xbpoox
dcrYNMF90UqcttG+dulxrE12vT2zabMLH1qrlX9UV89PpEKHO5sCcfe/433anla/P1RF/cRkzd63
1vumFO9rEz61ZuDj7ugDGKnXu7lcyL/blpPNy0Gt20ZTt25BXmzSNNeHWYzRtyZLFtmQcAqenNxP
PMhPuTRlsfN50RVbye354roUAmDZJy3IaHCpDOF7vJqgJUGh042A5pApXemM8OOCOBfQVIR0bWcp
G0rej86UPtgTNJGhuibCZ7K6xROLQ8w76jFY+8eZ0vBKdM9YgWCvaudgte64J/GJWnkV/xuqqBs3
JCH/8iY6hqeZPuE654E6p4KU/oK3XNuJLVUqpMOWZDk4YPibnGD8LpvqQ6ZFcQR8xa/WfBmbEnhe
kNR0eBd7bM9IOT/sDrzEKwqAy5BulYBX9IQauAnCzmzE1OMJmIcrUZWXUXEFtKZ8kU1757JnrCOA
pxjKaDP4NBV2LLDCbHiA9BquUN6XOByqZ09CXDsN40IaypPpp6sMMoWLrn/o0f5ptKjmkXhH61ex
6PU0ZO5pNpaTgzTeGiGcr146b75I/WdW3QxRnp4+Q3txNmExEIffVBm/5fpXWt+8qov+bGmn3bAR
8E40176KJW6fqJViuPfcKJl8UGm9NOme2+fkq7ilCCOj/rVEBgjSvGf7OVs7hD37ASfETGd2/mG1
jIixadjN+OWdu6R1MvrM1dN4v7g8Zrgm2eg3aXBxAio9HLbQm7hwnjIVP6eCj70P/w0OEFtYxk/h
DCBX9D7jTztCdAqO5X7zEDeLc5CRrhJpUU7S6Gu+xhc/aDH8epoR7JaQXUKsnWUH1VqajOzLgidF
MOj4r1uIK1T/17j6w9a3my9XUTxSl8O1atEDTPiuO0I1m4lpiB3wScJO2Q37HNvNIm7e4b1fnA4r
Q5g+e1F5rVjs3JsMxtLLpnbrTuTYCNLBsorypQnd0tmO8QpaPw0IzHl3XgLKuL2lW/dODZ+vhkYe
s9FZjqnJXlgnCKhuhG8GkH3aBRozWynoSvFPozD1B6mkGdNWaxirXH5eeO4hZ3XYgVdqy7zonpyB
KFMPUqro1fj0fFAHR8G3DSpKKR0wI3gUv2H1PqtxPo7RGJzjKuccpRZykn3jQzOmkLbFt7c28592
8loAOj8+z9X6bZHZcY7bhYrb8rPvPaSfsPus3eG6Wl2T6CwQp7CeZFJN9CHXVfcK5vKX1P98s/KM
TeAfv/yiomYOV8R2Zimt8ilMohKEYFY9THlxzhVkOy56MoEanKv0TTNrCLw+wUO4zGZ7UxvIRHqh
yeqRT6jYmaA+zmY8qpEFS+4HF5oBF3x/uId6HscovY+lSVuG6i5+RBn9bS3rgIOVyp7R/seCD3a1
bU+W411z23ikJRYfEkvxgTOvSIpx6Fk/BQ1xL05wmCZ5XbKSNYdco2Nc57ynCjaPrtV/dwqZWpNK
t2G6f1Ced0Ua7rdNVz2qvqs3JWVlG1/4335Y8iVCLz+tAb2kfdc9V4YOQRgducMtfmlqc6hkPm7y
YS7P+WQ3f6RsnIPmr5ig/Bgdbs5sCu9abtV72c0klyJu9xEn9VHReT97fCdrMe9yp3vre+tticNr
RqPcXBBWWHrOvEt98h9J83m1cR2OHTe0sOQTe+bfvmYWiv3y0rkz3UJuD9cwFhd71jPQcUWPdV87
OCtn+9Hvqj+Zx51T+GKXV27H1cPeuu5vNHHhouqaeL5xmZxsIp/DwETFGw/kZIGT59/Heufx78DJ
lzsaFN7yXr6sIWBCX4pXZeSv1suPfIr+xvL5h0Ve5675mHx5intOtaG4SYjDXO0WAAqukXje9e5Y
b5HOWCpokfh998IA/CYXpB2h+qeygDRuu+FS9tm9a01g12Y4phJnVW6N1zS1LyTG3WP0eiZyn+4Q
5b97QD3bQeQ156T6V2P5qKvysVzzt9BjX9QVFFO0y2lO5ZcXzW9laR2CGAqqcOuPYJDlu0UGzWYy
1j7ng7lDnlfIeDXNBry1N5ku7+YRM6uNtMhvHKOr5Xs//dxRXg1Q62qSe8eQr2s+fAZUVVYcL2rK
jrOqxf8ZtFvAanQzVKTZpzTDPAYZ0MGogFdo52bo+TJDe1xwYtGQ3ZHBIGPD/0WQbckyNl3+3ufr
X25u7+K1NJmy9qHaPaUKTLUpqlj0VEkDFup/xzbL3Ql32z4y+miP5WMwM1EKf0g3/iz2mUDEZ/5i
gc5hfp8PxZXVccFpaHWZWKLr4tVgtbjj96wok1oH1UdcOhMmLYlvgEeQt7DTk7qk6zegjGwREZdT
U2JTUnfQcuZQy2LfOQAIdUM3UjMb4kSxWUjlPyAbPE/UefUx8Jz0Kij6bKebeLcG2ARmNL2Wbg4A
dXQFrMuMzkF8bGXF8OgNw29/Hn4ocvEPnLFWnorE/XprhgwjXSd1dnnj6/PEo3jnuHPFqG9d4WtR
0lOakUWaPi6+vFssc8eO6T7rkaTc4Va0Zc3Rc+gvb9PMQcyV42ddWRWLKfdgBekZiK6EWeZFCFd/
LNMx3Fh1lD/kq4mh4YKvaLQXXh182Trt0iQapyebvNmNDuGefIIWtgAC5yqe3q02e20xT2zivr4j
GafYFVb16i1eygXRHCVH5N1Ypv6WdSdS6HRPHM5DN0UPXeperFa4u1wWEgrO/GjFIyAf5UveWAfp
sXhbTcTA1JvT5K3nvlLMUDlLV5MSgiBbesDW1nrX3q2oK3KY2J1Cb6elRx4nhd9MBfGGUSV2WcdJ
Bq4PhwqL1RlRhgSX4yyAO8Aunhwi2BLJyubecpuXpZ98XpZZdMxsDgRuQfm2tTp+kkbzuxANTuH5
Ky5WkCyVzo+A8xzM8K5hZ79mMck/uGGsZ4WZgZp4pxDnZU7/mAHkwOnX+nuubXEP143fy4oTiO4L
IBxphWRvPdvpin4dj5d2iAMQITLGqFyJL3kr3UPTiW47Ddi7SwtdDBp7y48rkiUcX1UquGAkQYt2
ilVZDGLLVrV7TLlkccYFwW5RoWHupEV3p3LRvcOnqtcgbdV1kVZ6nYRN7tbQjPNdGgAu2HY1uje6
fN7kJpyzS6Tp3HY/YrZ3WKlKlBiGe7JBdoHTPJY1q+La6sM7kfN658y4YS8AqmYPNrhkVXS7uvY5
cuvy2U8RkPsaC2AZLUezRumR+W9HDMBHM6c/SrTBqff9t7UH94SH6jd2JP9UdYYXcFjJBQ+mz7WC
u1jz4FrN1gKFP75nwWiz9cmANkfWuTnmgMSvgk+kyinpY30xnSJxnGVC0mABowozpZZ6wXvu5c0P
a6JqW9bdS8X7kQV7yTvekmcdtO5+zJ09tFCzGwb1b/WpaQtv3+8gg+sSmKSLx+XSKXFsWh+fa4vq
V65ZcVz9Fkuc/Z7V8ZBwn9zVrNJ3Iu3/9sA2TFOD2Vtd/ZcFz6cPjZN4a3ux+KyxDGen0u1PcIo/
dl1PD0NLIWO/InjWaVBvSZoJ0D1uWJ23fE2ueu4F9CdIwbA1LbWmnmS9g7/Bp/5zgQxT1bnDJTQu
+sqt/bQ2bf7sTG58yIg255cUGpawQprvxkvrnbCdR5Kdy3vau7GB1hF4JXLGs9eqPwsnahTAigak
3dhzxx3Kua3bbRAU7HdsbTv1wTdF3SR8UV4Cxkhi+Xw3Ly7C0hiBItDM9KZd57bi3IrDrXc6bC0Y
y/w0aJO1H2DnJBsPHbjXvmNXxWPnZJpw3+WM4Sg96x7Rrkf9K/x673ZMQja6CrVOZhNyLNyNYqEP
fuKXZ34ZEXzXHWGHLCf7m9P1zekV11P8ItDNZfaGCvGINVU+LPCtu3GJaTIjqAlE0jvOAGegUIJh
NvdazWO9Qixz8LSyEaP0ZhXORtKHo+MOTaP+9Ck/RQTPWXNL8gVwQMuCWMkQv069AofF6Qxnfcs/
iF8Hl9NKtTpcn4Y8n+beBBwtAg5LyBbLmG4X5YcaCin7leak+kwrhzmEz7mOrL29xm9IYi/YvTZh
Ny47pDdk2ziZm+agc4bKTP2uc2Ox4Gq8JJ248DToXulFy7ZP23cYkUSb5rSU6f1orJ/ZdZ6H2b7r
3NRBaCBdIV50tpWueWjAeuJw3U2em4zdQAlcWz3LWnFNa+BGvuN/AKsPVpmrg0zNU4WnYtsEFXhl
PUu+pOTuc4/ZGl3SASbML5nRqsp8ufXK48jY1J82p7R3ua2oS/M7c3Xz37Xb53j78FI1cRJRTMJ3
9otN82uq/k4Y5wQnp1zU+Lx/slLz7opREEWRH9vQ+5i4vNuwZ912szr29SVDPlWOOnOsPI7z8Nte
16RVa9Kt2OyVZt0aUb1Uoh5qfV8FuLbD/HFGH+CqOXFwOfhd8TtcFUEQIBwnSZKV9m9mzPmU296J
qvv8EOfhyzqDGymnveh0afY9EjhnyBUaoij/yjT71/n1P5TUa4o7j6n8V1XIi91lDf449z2zJEhn
SGv0NvOY3VcBKxJW9nRHGDbwrM/I5znTW1kvT0xhJPHkRFLkyyWu5c7rOxxcYdsG+xKjDB8Muu+2
slY89cV4b+sFka025rN3Ao4F49jTNdClL17EzbippqLaYpM+V93ATl5jgy/crt55pbARF6Jh14hw
lIkUOvinpJO9xdmQ7asV79rg6FtBuVVPpxRXJ089N3HQiZ1iXUFVbeg0Fr3D+F+gYtjtyB4yu4YU
MdI+8uZA7LK1u53hiygn5jINf9Js6l/aBpmUGskg3brY/5GdbBxrZvUTcH1+3JII6IDWaz0YbFS+
H2IBBUqZt2GGLHOLYD+4nvUbuZSQLEZ4aseWxzV0eUR0eLyY7H6UDOPHyO0+Vo81jkUdrM5JEuE9
qiDCME9Zekyy3LOei8zxd+4SEPAbXOEfkoV1j/Zw/Lk371/RBxRL5zV3Hr4gqwI/djEJOlSM7Zog
ZUWvoMNmSoAe8s4OGEjiA2jywZpXk4TOipU69X8GjkwPJvNewzR/SkNGuWH9Qcr0E7vtRbJ6echP
nCH/3Q5Bbpj9GUHJd0KF2WnJncegzN7DxTvJGDdi55+nDmO3394ek1b91RAxMPKEXgvHZXPqS5Dx
sTrXQ8diY1z286yQAhBmD245iu+SyIYkbpx+3/UuTr6+FwX0WlCrDegyal+knjy58OUz3VymKj9K
S1Q7tlN3+A1wgYIhixaolV6c6phrTB0tx8HtWEYfQoi3NegerSWkn9Zht1eTVDUNtMzi3rT5oMIk
vNlQsVzRkzNVw853OGOs8ROjwU4LMnmL3H2hSIidEL06mWh+ZY36odySga1lIRje3ZIpaK0jjQrv
q/T0dWxHJwlliHmAznnM2qwjAuD9rMTdFvksOJlE8dFirHCzJSSHoG4TyxvOq5jwuTZ7WxP2h1+c
wWuN173qx9MSuTVWyulMxGV/Glok8jIlr8KUZ+G5v0geC3ZKxNa+UNl1dUdzL5bycyj0W3uzB2sV
YYK/uYbJdV82na+fSXjYxzJvtxLTIqa1irvE8vZDV4UJZW85iz68yWsKZTCa/mLZ4wdsN5cZ/5mW
SARSHiJbDtvJqzE6Ehp7KbXYd2MTEFeUpS92FI43a8sHCM1IspO8ltLeT1WQwvJ48x9rFL8WNfId
46RlBBwDFnXs1ThQ5Qc+DbL0o6j8mD3rb86W7cWjoHQbNooHMv2iLOJhQpaZ6Z4kjS3DzcUvoYld
gje3S7Veizxznx34e02pq8+bhqX1dgCX3+Y5BfM84t6mIb/z1xDTt2LybqN3VVOr3Q0cWKu4YndO
4uSmR8PYRLcYQwTPkyQFD76KBlaM3aelELgwrPqVc+9TdTPXF3j0DmoBOQobH380RNFYbgeKHTne
q5zoidF01BoG9I3xB0fPMZi8lcku/O7XeF90IRBxCjDZfNqSaNrN1NvLcjFemKGs0jnpX2R+U7qs
sRp3Lng5VpyqHpxHR+Ksv1+Cli/SrDODlMgo/e760SpeZwdxMpkrfB9ntvtxmNh+Q3kqyS0ut4vL
TrzCe5TvGIKWr9AJlzbRrd0FiR1wYkooXCcVZFyCka1pRmqSqUT914xMNKLveGj3mv/oXeGHi0pC
xsWbvaXiVlQxwwVHqLL8GxRz2bw3M/c3RgdYop22i3H8W0vFq96GADuyDV2HXwNSq9StfEcY5XPP
Rn3730xDORL9US1oz2R3Ep1kC/c41zEZNeh+f7zRddjglF3BC3eky9i0dX1HZIgZziyFbqbxbIk/
M2q31H4OzMp/FLD8u7d1ufxMjjHRzwxs8p5TAV0kHvcA3xaBYcc166fm2dyKCwjPrqt7F5P8QuOQ
bA+EHqbLvTXG0ttFUNTNIZgyt0/AbzFeQF+BaEQck0jUGrDMvOCv1wcnDcdhb8Y8Ko+8Mylw7lZr
SvfVECzhlVqOOL5UqxWNn8x6RbtVwJTtNpW1FW2IMZ/ER6mKjsTFYOXcmleafP1a5whwQq0cIwbc
4iONmQFOAzixCkKjS5nJBnfFMC3h59la2q9emMZFgpvCXg9GNkJT4K3G4r4LQpGf4hEDMTpx0dZ/
0GMo5s3RZaCKymBksM1pKXJRYqvGpOdSY2vZkknbs2zFrVS/KBEEjFTsieentq7G5cwmtm52xM44
3jnz0sK5J2KF6pLeZdmRdiWiSDW4wtqKxeLkNNuT+UHBaiYGraiz7jmuMMtbVlWiWVuVYz3bweJ/
6GyYlsTtRwAFV5XxjeUTsgGeK6d9lAUDy9Bc2dATve3sxhuoebZGlQ+sbuWScqIbu3bcRJ5xYFIc
zhbOow0+bp4DuQbeUWUFv5nSLNyMYxe14V0oM5gQ0Ndhy0eJE1nMHbVNAuItYr8lS/FYNEzsd4R3
B/y3hnC5tFazOidfBG34sAaS1wcPdEjk2G7J9ajI/em2llEIqyIncWdTtISKbMEG8xevWpFgrCro
3pohy33WZXJt73uriy4lPM8fsXQjb0w/a48sFaY78Pj70mH5SByBgDIxwuinuqsVEYVz07FL9Bf9
torWe5gjAHki6KOuOOhMrfgeWodMMliCrtsTiSRZf97WlYSd8CqUKM6bOdfsZKO8aRiB/KwsDNeh
XX8Dh9jfRcnrhOju/9BLpimigFzte++dT5ronoYqSuidCrszrhbOazDxfDLXmsfYTX7s/pHauDaH
poh4SE7WDJZWQs66p0gFzi/hYxnYFGuImSKfZs6omYrG8gRBylm9dGoJxVeSqHDsogILwRiI+dkP
8teqmKFgZwcj17Rx0skBKCFb91/G160eGpQSZLZcclIhipwUvDpnTYUN0ntVSBxUsqoKqMHpFrHi
QigIpkC+zH/CuY+CTVMW8WZs7OirrmR3nU2srr4nUHNyp2Qbh3aFtjRny1tYztzGsaq08ziXfDtb
Flzy5JdTxCG79PRP6zjA3cM8SufegPUdPYKvfIqzgxDLmV/rM8NCxSZGWTw4rTmrzmM+0IPqhi6w
FuOyUGQAxexdvcLh83WtmcemDUOFoeA/vDwooN6XmpjcSDUpO4/hRo8v6TySLjj1D5iIeTyyUnnT
WmEvcR0VJKrtq/5YLDa/lrib4f2aSItXwrLAgEvXdY+pW+d3GrH32lp4jTwOBuQIAh/0ex3W9quz
xKPhm7UK/CBCnlQ6LS9j3trXxXUQyrselXI7EJ+5i4iBzE6t7XJbGtQ/D3EKee0QjA1Ptb7OzCMQ
VvsBWMvjAzFJ0em8ekyVrrXmerdOGc9GTk5ph1CxuH+xebj5zh0Kb6uLyiYzIV3I53YzuOmxYI2H
xNMM+84K2ruhIJVtE8dLe6rtwHwEJoIXJxCWd9AwIyq3bcvLto34Pc3kHPwegrast4FX08VB458/
bTxlq/t8CaxvkCbm/U606BVenj3C1PDXPJ4Q2EpmqwW8jGWcb3owkX81jPE2LvBwb1NSJXjbl0Xk
bbIVLTPh0TIP+6LBp7VZMDKSFU2VepB0ZG6VZyuqBSZI7gZS4ZT4kmtpPsGGwHajab7iKY6iHbO9
pGKjlEsy2Qqy0xKgoex3M1iVMeD5bVuzl+461Ub/LNXpBxPjzWLs7R50rHhpuvZC9spU1tGnaefu
dfWD8b4gvux76LkQtlgBuJZqR2ITLTIVvKgmAO4E9sMv5y3RV7oW3gc0HX+2cZgerhEnrHxHH2HF
xiUV+XM8dC0Qggrla5orqr6k0gmnb2Z0pedX2ujzj1j1A/xoWHsQJnO52r/DyrGfZmFZ3z65N3fS
jPV3Edg9OTw+/mhR2Ryg9Nqh91CF88zWBLDOEp27g2ay2k3VETypxiH4V3QdQ9RiMZHoenL2ljPL
dzDUHMOPn2f8ZlaQHAroLXc32bP/Qg4wepzHiuUB3YUki6nr+YncfHrmhPuqpe/wsCK5Kt5ofylf
F+qF/o6GCkkyApPAM/UKHfbMsJ9dHd5ETxH7wupShgMg+EzI8ybIY6yvA2U6PRtRyJK0TNywz699
3o53btvGpH2EJaWhWuiHtZAjaHlu5z9FFqfwIp5q3wpZcKRcYXoIrQsqLLcm4p1ir8MTeET0hx87
eyJTF7BIZ6248ztlvQ1jWPy0kCYC8W+Mo71hHcx6L/S1B1XWklgVIZczCYhin2fIuZCDFpd2KT1e
Z457c8HKYUFGVFgSHkoOE4QewjzPB4mgwQ31nzuhmClmOWCEYzFs1/aVSEOuSyY9rnt7XpoAGJQU
YTeSrBoWFWfOufEnJJTMUeUj2U4lar6Fa/j/f5GcFba2WC/6HRjFejFxF/8eC23/WCvmrx2KXPcc
zoS3bVTVAt6x9iVvSVg8NIq55hEjG5frGDIwP7ipC2ejQuh9VZJ3RQy2mYGNfP6YdbuhvKZYYAH6
Pj3p3ml4uhNvsPExjT6lPWeYLCXTLMlVRshNgTyAGVfX6AYsSJxvkvn0zrdL/2L1AY9d40nCj3O0
sHPTCzg3Dar1My/GVXs9+rLZ1hgE/nKqSO9bvL67sJhJkyOtj0ShftwyM7ADDFdURtK4qwj/i5j5
LG2pKjjXQS77OnYMMTTYYJsEB6T8nhoO7Dt2CfLdBS0L9wtg5ZjERRz8g0p2AoLR7OB94k7mWWbL
fsIcG3qko0WBY14q0pHY3bkNXU+it/tdPFnG+aP/+7C0XvOVJhxXvnMH+xrg6ZYFGUo9o7em2J+a
1R55eTI8B0PUYAeUfCLaRs/iH6P0HjBc7KwpKrZNHM/XwSoWsuqAoLEc8L3h7K/qFgdXXWZN/BZE
WXbA2O29OC0b03mc/fc8cJksa0Yua1NykPvwCEvDQuhFIEuBzp9yNa8PoFXO07QG2bCzdHPD0/Fp
Fk8BTCyqvW/1HuF7GfPRsOT5UzjScXZ2db3uxx5dQ7Ises/jEA9BMbwNLUgy6ZLVH3ulBYWIqeIb
UTe4p02Ocb2wFMX0Yhkc/naAKbbHwi73DTEGyGMWWe9sDSQ3EDlL/PG2ZRW4IbpufLbrZTiDFhYP
rDd/bDI2xq2VUX2cZIZ8i/fWIQ0mwaHBL1TWFS+SatCOByiZiyH5/+t/KkbAasyP3FsFNPuu85b5
uo553m2jdOAKN8gr5uJlNs5yArc5Tob/Oczi27vmvlFC/Y+7q1lOHMnWr6KYzUxHXFcjCQGKuNMR
BuN/XG5DuW/3xpGASqQREk5JYLhxI2YzDzHrWfXi7u7y7upN5knmSwm5lUIF2DpTVdOO6I7Gpo9S
J0+e//OleTrDnSaijSF/ZJYTAkh+40QEmINFr8FjED7fNp5c+FymLcO2RgyIsculEeA39WfcQAKc
BRtyiVF1HXcHNILJUdRBQ1ZtOJWygpZ6DBNatdrqFJg2jwbgyO36tBetWrivaa3XrSsrjuwG5mIW
YND04QlEMGAJC7WMVs/Tc1N4T3YXWB0W+jHWMcJiI1oupufzyTO+n2oBVz96aFy2MLzvIjqaPmE6
X9SnmKxMNBhmCporCwmoBW91HqIlWuXiSf0BmRGPG3gY+mLRCRMEeCSuC5uulzh0C0OPOy0/Duq1
czRvonkejQoolsBFQTJterm2pggkFuirq2H2rzFb1XFZ7hQJ/U4r8QhDKJ/ah1m0ngLrLq6bs1s0
ptmPnShGK2IHk6jG9NQFDI19bk8akTjTG7IRcomDerZ+8KG8Vmuci4vaoze9P5pxgDki3dtAFRdt
PZBqNGg6toBBRaFNN4DFsYgaTcCmwZNq49qUda3jA0Gr1uENjp1c1QBXdj1fPeuP57GHZ7fF0dSf
nBwdBeInyFADuczg2XK7z95zjITUg0D7idlABqlj1G23H4XiAd5MFLmXc+7jgjS9EeJCa8GnGN14
Mgyg54W4sg5QlWskSs4mOsfUdxsdgUb0wVrM0Z0LvwiVovipgRYpjPdDcgDD6N2neyiQew8BkuVO
4/OFP60BLxXfBqI1RpFGqEwuzDMkgFAMrplheGtwy4uhVVoRIAUmtRq6V+JnTAF5kwcLxSsTMEzL
GibFf0TA8NA8azzzGiYRlrPZyGwgrwmdv1oBLnS9QpbVWka1geuL+lP/GW05D5cI6yF+gOlF6QXd
UNP70LQh8hxpF/9k1pw+XMB4LY33aLB48BAkToCFgZyih5scQ1TXzu342bfPw2fd/AVufuu/pk8P
3cfW0fp0oVv9te9hAAawqg9L2713ufHcngbezWKJu8F1EzEPchBtezVz79xHlK4xUhahRSn6aAj7
ZwzpQRtaFiz1aVR7/imZz3sVHFQ5mLSCBXUYYhTgnG8Yyo/FS8LlakbBfCW4i0zWD8mfMXgrgeGV
D10/4tHqx9gRqzsnjL1o919fLsSWhG4D7keDYIvEQV/KcKDLCW3u2x2s5s6f/zDCfSO4euXOcdFJ
qmBJ1TGN/AK09EIpeZtdFDyGl47HIG3a76wa7nmrWRgP9QLf3fz+yLaBd42koFmvw4fGD/6OJ202
+eVRJW+/+8UyJqdz0OV0di3dSfYruYe4jqHhSi9vme/kBZ7oObXTH0zn5nmAS9VxuWmjjgb59Cd9
4DfEA4lPXokFADxvGJgxB/iC8u7GO9wxCgz0Fobe059vbfv1qrt/BJC1ptGqYQwcPkvyo7AAVzO8
w+01OrDg0yMAoLVv6wTo8jLBSttvYvutOloTADVfyoLmO0xQW4CaO/zdDzgeLwqygyB9nOhP7oQ5
Jbz3C5mS2SaQu6m8CQ2hfFGq05R0qkbk5x8U7ZoouNwf/xN6KvdR+W5qc3J/zbRjsqjNszbc2F6n
srCu1GpgQfbLc+4IJkaTVfKH1eadpKH78x+OPdcR6gUG0AK/LWPLXrxIyE6qvht4yq0IuFugKtF2
EIVL5itkdQq6js9VQwjNXXmxMYppY54RkibGJCDbmbBxnqbEa6y61DtnHg89PtKCj1o0cTSAc7lB
RlYuXN7JWfUhJ84sGAl4CiNt//MIJLAD6RZIPWQrT96DQFgAzBKIIMyTtQA/WZU9HRAQzNOOPwo+
Yv4LjzLKcvkW1Gbl57C5o907YuxktBLKMNdVKZ888iHQ5BWJl3dBVqXbdVfzKCMjFyvhOSoTfYoZ
gHQ5OH4Wc99RdEqDQEy66GgQKtkmwVEFThvH7RzKcpsEp3OAY3/GkItWKLfgpVfl9BkbqoewRbB9
Z5OCGZBX11Re6ZYgoIhUnWzn0/9Fjjb+48Ui4EI5dUhuVSd/5fgrZdMAd1ud6jUfFr0C9IEQ0HVC
AOMqxgXYwgR0+bDABVyEVlkiemzMXBaOmMhoSf2j1wkY3GOrIIpUcZC4QlWFuMc8tuQZnWS5MhYn
IFsgSnCKezCko5EqDBYJb2NoXx4rRlqXINHV2SApM19VkzqFmesFa6l/gd2QLTPZvAaBGN9wuPgK
VQqTkVAtMKJpZY8pTTUdFDqk9viozcOQxRm5hBc2gSDfffo1Ru5VcQtRl8ie8/Zl3yEyGSuKGCnm
6mT7zmo0cTzPUYTZqBGsuA9vbbJxOLOFSj4bNYIz2Hd8x2WeQlcnOIF9hLKCaddO4CsHxdAJlGc/
mDFPFWlDYuhVVRv9eMwUiTMoLP8gUKM0wyQw0P1Pfw80pNM//apBnrVb8el//RGfq7yW4JFVeYIL
jXhY4LVJcGAGzF8XFTQystUX/MHdOuB1AoEGHPaU+0w7ZaFiCY06gS5FiocXfHpc+lidF13kYSJU
yzJKidqgMLC/bMUgRoNA2H7hsyEbLlUpbhAwItWh2+e7SaA12lxoAzhzihK1TALKx8OVo+xd05CQ
sBIetmkDJ0Gv7Y+nyjKRLwWd7fykWqh5/d83+kYKGjpCgMSa5Tbz2dEd2dWtTGx+/f+y5GqbTQRT
c4s6gePcWc2F6t1SuM1nbM20fiT4PH+s9RqBVbkQqv1LkGmrWpCLUDBHORw6BXOx1ieFAYaefXy7
d3gZiIILoBsEBxmwV4xH2fISJ5lCP1w7Q+YXfGQKE/oeM1fKYilU8I8onavRjU1wxPosHnPtWLCi
+awRmOU++gjUUEGW3qqehw8+j5xxsmatO+PItReCBgk2XvUhP2E0W2szf5qRSkw/RWb6Z2fmKNJh
NAgO3k2gQej+GGoevLf8mi0KvXaGIpev9ePhGPfJIXGvHMW6UaNQy3CUh9pFKNevxIB6DWawaRPw
6HgYa704VCRyQ51ALP/7rtvv3t13T/5Hk8LjCDCsKP/oMAYsvQnXo2U0MFWEW0qyvfqczs3b7+5L
vbPst7lCsOI0ZP/XQX/P+R9AmG/WDvI/sCwfB27L91D9lGDkMH/Pd76JSnFSmsr2RZ57WREvaJTN
K+caCXaXiaG7R6gJqrIHOPeKdIuRZUlS/HUr7eJuAjUK1jFZs3X4Xkf0JhAyA4NCZYEDGDFsVaR9
HEMjbWUzmiWe/evWvMkaba/Z1HEXQrVtey9PgmoZG2YLNysYrboFKOEWVMS2cX/d+m/hLrhB8SmN
umXhJiD8gx4lHf1ru1wIqOGDMpmQGVYQxEYLCDNGyzbqiLL0VsPc6U4c+qA282RdvR8VTT4gY3Xo
U/SA4/3Q7grIuuIOxb/1Ah76uB6KOPMgQm5BObZQ4paNVlmrgS6npmkBB5niYQwT/c4wo5SoHdPE
bZYQhyakAajIRo3iQR0m+HAIAdRuHHRBiC2DiwslbXT31XHjBCQEKbyd9ZqUmWX26MtEyakKUQze
JsxVrY9iWf4NrFAHlV81z04RmZwJx/HljuflzDazT59zQsBKdAHvsnA95xmjSRmdJEKTt6/CK0Cf
8NvJ9pFViLRbmQx3kkRtT1aO0G2akU7cctllW/VJm6hiW7fgttjq1F/aXrbtiQFbteVevEFbvZzr
bLXJJuAiArvV2pW//doHuEydVj3OeXW00Qb5X3WlVGatk19GTcE82Qf50rmd/zfQUsd+mWOLi4oy
Ifzc0S/bji+zE4b0kasK2A7b8rX6Wz+6aBZCeK6mnghU+/HaEUPGH1XCuxysA/3GY4FMSMG32ic3
+y0Rkjaux8ZOOMloJTaCgBG9FaCU1Byc7P+vankkXKHKW4r6IOBzcU9gtjrJApNgreg2HQZjdc8o
qoN9wbVrZNsUR3s76s4pxwNlDGUTtZGaotx4jsZh7Ur+q398l2cxoBqyj59TfPsF+MIfo+hfCKh0
lIIqSxooq1unU3QTXLK5Kr7JgEXVU3G1Eu4KF6AVSJu7XJkDZSJNRwBlVe1bxfhedRanaYMS2gSC
cYXCFdAktlhCcK6vmdrqjTusqvOix0Ys2DoiFgGXe7Jzv9DBolMU/NFWOOYLtZ6gNwhsnexXXBXP
NEWH940zV9uP9CbB1t0ywUaOV5qPb5HQn265KrpNcLZvMRoF7AzkoxHXpDooDREJpK7PfZfNoTYU
yjqBdAwmjBejcoPCtxiwR77NaXRBZK/wdjM1YBytgBmd1Mci0ES4HHcq3cKimjMoNNKH9dApYUed
YN333Il8NlP4QaHq3iO9HSy0iwhzVnPtew0ogACbjDcnM/843TJqBC+yeeBV7LNwgtac77XsP3nZ
Q5t1isal/hxlXG9Vpm+Q2aXwfXp8PPYcrcvCKM+0tMnm855Vmh3Z77RtuNaf8Ckyxj649vKfaU0z
/1DkApA43qr9vN67TawKwwYJ7v3jL38Lp2zFtDOxQuYQKzjHSMqMZbum6EPknBomxUDCgGNM7Oha
FjzzbygHY80aQcyF/topm2biHn5/gsswV4iXuPYjxg6ZknG0mxjIbRI89CSYjgMwcMCmCCP5jOVf
DZO9KDLs3byvl+BIC3a/wwyHh24dNX7Zm2baf3CPEW2h0zq/wwTGMalKqmvVCSKAtuO5PFaNDIFj
g4uYwNgkv37uiLXjBotC1Cwn2atGdFg8K7TzUYxwtWPPRUlL2UGTYLknjkz2KP0/FI06FwJsUOsv
FLMv3TAqFnvRvFF5zzprZzRReUsx+wLcxCIT5KX2VSXslInAKfMhdlZoD8wanArmjxQjJ2FEqi75
jA/RvVDo7KMIhM6AzeOHzipbonTQ7V11pgPZcOYINJqpZCn4gMKkyl2KYaWOCNC/r6gG9HxnLHl7
7HMeIxIUChN0immiC8TcBeWgU0wTXUTMU1erE3Dh0hEFAQNmeHXmXsJ9xtio2iSpU1igaxYtCtJA
kby+5tEkLrom+nbT1Ov9+74XLNi0uGQCHl9z6PXI8eG2F9r2KfLj1/GzgzpBLNxMGqT20SnC7B4u
nwVPFLoWgVpDRpEV+hcsgiOCAC1SF0sRLX+mcUenmMZBcnzJVF1BYZpvZQfxWNk2ipbeW3QWxoX5
S52in+UOkXMh2DAoUBLkiS4WPVGRzhjzdpPUT7Sm4L4SEhsUUUd/XpjtQV8YwYIXDAGdUGTCMAh8
1v7SGavGw6AYbekveYRKeFGMDQqT92Eqx6cU5xKdk9V5vGlqukLiehyoYSNFcfVewhxB7jro8coW
mySCd3YMHuhoQiPDQDmuUAWaIqrpo6FBNaoGBWgNEn2OxJbqqWlxQNVTzEClVUvU1ByUh9XV6xhm
JDBWV0EYLBRu2zZQS/bPSO7Psnz6qzw3ZaFZs24CMNO2MZfZwqyKWd//uK+XWkt79aqm1vLrlwof
+HX5X3XV7rSUuZ085F+2gF0Nmci28HVBo2Rn9O1WBpfCRky7K7TxU1Reu57WZ96CIRuXLVOqkiaB
aTwDBpYzQwE2T3h79OL17jn6QMay9z1PFwNF2ce3s/kGDBbMjZUV6zvbRA/UqrdoK1bz2fr+rECZ
dO6QWcIZaCBTpf2rmcgn52BzaHAyfku/7AGkzL/Cv+zMHYt4qG5ZdVFAhyWHICTJ2TYTQ0BsZEQT
U5t9eLuwHftuzD31dFAUteVqcZzV00FgpiSGGwbOIcYKaYrR0g5bwe0vM1MUsWunIB0UgFUnwQz4
FOpcGUWImdEtR2ik6IjBKEJxwoEiIoSyH2NAIFaH2LYntt6g7TGCzrPjliQ0KAqcl5Djwv7pFAPM
PSYkckkRZ4sCw1N65qGEJ4oUbuycuTrUPCFrHQXSwVD8UINiiDmdJbniuEUr0aY3zoKrGoSifSJ9
ynU8Ul10g8JBHyC852M2TpY/CIYY8MvvgEGRI5X9Nyl/OpDLICxThgZF3S5l1D1HUQUjPjI6kJi8
qVbYat+iQDnEXRcRDyfaPRcuL1XymM7O+Pl2c/qhv/MJBP5sG7nKAsSmQeEnd+DLomMzY0HiXlC0
U/SZ6hUZTYKCEZrxIq2L4V/kIGL1GFNUKFPphAsTTT796jkzJb+By04zJr1dTpIX6DE8QU1WAZ6I
oi80fYHUCmh/SouX32WrlltrYrhzb6iSd5u7m7j0y3j+MtT+Xc7plM2rUySAkR/6iBsbN/o6v9MN
JKAwBGg3GkjntFqYud+bvv16+56O11cN93aEhl9rPku4MlhVh1EoGhvbaIQvVDUp0o1twXBzYV6M
KGAXZfiuJKUoehA7gRcUIb0pWm+7I8QSajqKYqb5FIHPaCLx2Avg3hTlu1PmTT+barWz7Xy71TrD
beQFGd6JSnCg399HBysSU4po6BRdO3KQAekTxXzrLas6I24dEWdUkmBwv1Ldnyb/IOLiYg2KE3KP
Qsoac/Nq6uhbBh8qw0P5HRqFFA4ASFFsFiibQ+FhttGqVUwXUjiuUt0GpQEUxXReJ5BR55+uHBQw
fPe7sviTIhpMymkSpAsuslTEZc+haCzpBEHmkylRCkV3ySl/5HkdRDH5dYriuYTUG29gdpKCJh+J
7ZHUnagSB+r9jS1Ed8hqa+SVotyxoZ9MZcrNlmmGF8wCOXGsYs1RGAYkIJVK+zaQ0xtSjw4aJTYS
mrxDb3SCJICX/U6RLPT/Z0Lxdjt/xYEShNA6o5SYOAo87M5EYLYLufuSQEWn6Nu+cZZah3klVXKK
1oEbXri4gKJx4J75KFGq7gRFjuSGYWhM2UGKMysZ/IuDcmqhn6tlZo96u9jd8miE3FapcQGMGMED
2BzFNPkK2/ch6TZBXuoWjFF5bhMcRxipcMK88oFcilJ2mi46dzwUZf5DOw6RlA1xfUSaaZYnFmUx
DJV1Yn+i+ClAd6u+KYNgCt9U4ZpB4UoMMCaurpZixH8Qo3OtsFgCyfwJ28vTzPspLoFWgyyAzVVn
85aTaewfY9sfs3TkvLWs2mSHNluoNBkWkozNJuDkLLQS1TA4R9FLuulq6ycwgFoPLY9Cex9jfBT+
Yqkb15QjezUgr7aQBQPA4v6Lz75e/qtRAtFYNfDJv43UzbsbjvLfznK+B2HH7uv72AzLSLkow4f8
sm+ZCvar26pwcTaqR4pSocBDuIvDAjiEQVFcHnz6f9y6sXLyRxKAidnHz9npMgn4Mln/MiDPLysX
Ze9OLf24G3kL2PP395ZlOKLf2Fvu2eyNnhx5CL9++CcAAAD//w==</cx:binary>
              </cx:geoCache>
            </cx:geography>
          </cx:layoutPr>
        </cx:series>
      </cx:plotAreaRegion>
    </cx:plotArea>
    <cx:legend pos="r" align="min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>
              <a:solidFill>
                <a:schemeClr val="tx1"/>
              </a:solidFill>
            </a:defRPr>
          </a:pPr>
          <a:endParaRPr lang="en-US" sz="900" b="0" i="0" u="none" strike="noStrike" baseline="0">
            <a:solidFill>
              <a:schemeClr val="tx1"/>
            </a:solidFill>
            <a:latin typeface="Calibri" panose="020F0502020204030204"/>
          </a:endParaRPr>
        </a:p>
      </cx:txPr>
    </cx:legend>
  </cx:chart>
  <cx:spPr>
    <a:solidFill>
      <a:schemeClr val="accent4">
        <a:lumMod val="20000"/>
        <a:lumOff val="80000"/>
      </a:schemeClr>
    </a:solidFill>
  </cx:spPr>
  <cx:fmtOvrs>
    <cx:fmtOvr idx="1">
      <cx:spPr>
        <a:solidFill>
          <a:schemeClr val="tx2">
            <a:lumMod val="50000"/>
          </a:schemeClr>
        </a:solidFill>
      </cx:spPr>
    </cx:fmtOvr>
  </cx:fmtOvrs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't3-1'!$A$2:$A$8</cx:f>
        <cx:lvl ptCount="7">
          <cx:pt idx="0">Classic Cars</cx:pt>
          <cx:pt idx="1">Vintage Cars</cx:pt>
          <cx:pt idx="2">Motorcycles</cx:pt>
          <cx:pt idx="3">Planes</cx:pt>
          <cx:pt idx="4">Trucks and Buses</cx:pt>
          <cx:pt idx="5">Ships</cx:pt>
          <cx:pt idx="6">Trains</cx:pt>
        </cx:lvl>
      </cx:strDim>
      <cx:numDim type="val">
        <cx:f>'t3-1'!$B$2:$B$8</cx:f>
        <cx:lvl ptCount="7" formatCode="General">
          <cx:pt idx="0">38</cx:pt>
          <cx:pt idx="1">24</cx:pt>
          <cx:pt idx="2">13</cx:pt>
          <cx:pt idx="3">12</cx:pt>
          <cx:pt idx="4">11</cx:pt>
          <cx:pt idx="5">9</cx:pt>
          <cx:pt idx="6">3</cx:pt>
        </cx:lvl>
      </cx:numDim>
    </cx:data>
  </cx:chartData>
  <cx:chart>
    <cx:title pos="t" align="ctr" overlay="0">
      <cx:tx>
        <cx:txData>
          <cx:v>Count of product by Productline</cx:v>
        </cx:txData>
      </cx:tx>
      <cx:txPr>
        <a:bodyPr rot="0" spcFirstLastPara="1" vertOverflow="ellipsis" vert="horz" wrap="square" lIns="38100" tIns="19050" rIns="38100" bIns="19050" anchor="ctr" anchorCtr="1" compatLnSpc="0"/>
        <a:lstStyle/>
        <a:p>
          <a:pPr algn="ctr" rtl="0"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r>
            <a: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</a:rPr>
            <a:t>Count of product by Productline</a:t>
          </a:r>
        </a:p>
      </cx:txPr>
    </cx:title>
    <cx:plotArea>
      <cx:plotAreaRegion>
        <cx:series layoutId="funnel" uniqueId="{CA021201-9D4F-48C1-8DA2-D603B71EDA55}">
          <cx:tx>
            <cx:txData>
              <cx:f>'t3-1'!$B$1</cx:f>
              <cx:v>count_product</cx:v>
            </cx:txData>
          </cx:tx>
          <cx:dataLabels>
            <cx:visibility seriesName="0" categoryName="0" value="1"/>
          </cx:dataLabels>
          <cx:dataId val="0"/>
          <cx:layoutPr/>
        </cx:series>
      </cx:plotAreaRegion>
      <cx:axis id="0">
        <cx:catScaling gapWidth="0.200000003"/>
        <cx:title>
          <cx:tx>
            <cx:txData>
              <cx:v>Productline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900" b="1" i="0" u="none" strike="noStrike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Calibri" panose="020F0502020204030204"/>
                </a:rPr>
                <a:t>Productline</a:t>
              </a:r>
            </a:p>
          </cx:txPr>
        </cx:title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b="1"/>
            </a:pPr>
            <a:endParaRPr lang="en-US" sz="900" b="1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endParaRPr>
          </a:p>
        </cx:txPr>
      </cx:axis>
    </cx:plotArea>
  </cx:chart>
  <cx:spPr>
    <a:solidFill>
      <a:srgbClr val="FFFFCC"/>
    </a:solidFill>
  </cx:spPr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'p2-t1-5'!$B$2:$B$6</cx:f>
        <cx:lvl ptCount="5">
          <cx:pt idx="0">Gerard Hernandez</cx:pt>
          <cx:pt idx="1">Leslie Jennings</cx:pt>
          <cx:pt idx="2">Pamela Castillo</cx:pt>
          <cx:pt idx="3">Larry Bott</cx:pt>
          <cx:pt idx="4">Barry Jones</cx:pt>
        </cx:lvl>
      </cx:strDim>
      <cx:numDim type="val">
        <cx:f>'p2-t1-5'!$C$2:$C$6</cx:f>
        <cx:lvl ptCount="5" formatCode="General">
          <cx:pt idx="0">1258577.8100000001</cx:pt>
          <cx:pt idx="1">1081530.54</cx:pt>
          <cx:pt idx="2">868220.55000000005</cx:pt>
          <cx:pt idx="3">732096.79000000004</cx:pt>
          <cx:pt idx="4">704853.91000000003</cx:pt>
        </cx:lvl>
      </cx:numDim>
    </cx:data>
  </cx:chartData>
  <cx:chart>
    <cx:title pos="t" align="ctr" overlay="0">
      <cx:tx>
        <cx:txData>
          <cx:v>Total_Sales by EmployeeName</cx:v>
        </cx:txData>
      </cx:tx>
      <cx:txPr>
        <a:bodyPr vertOverflow="overflow" horzOverflow="overflow" wrap="square" lIns="0" tIns="0" rIns="0" bIns="0"/>
        <a:lstStyle/>
        <a:p>
          <a:pPr algn="ctr" rtl="0">
            <a:defRPr sz="1400" b="1" i="0">
              <a:solidFill>
                <a:schemeClr val="accent4">
                  <a:lumMod val="40000"/>
                  <a:lumOff val="6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defRPr>
          </a:pPr>
          <a:r>
            <a:rPr lang="en-US" b="1">
              <a:solidFill>
                <a:schemeClr val="accent4">
                  <a:lumMod val="40000"/>
                  <a:lumOff val="60000"/>
                </a:schemeClr>
              </a:solidFill>
            </a:rPr>
            <a:t>Total_Sales by EmployeeName</a:t>
          </a:r>
        </a:p>
      </cx:txPr>
    </cx:title>
    <cx:plotArea>
      <cx:plotAreaRegion>
        <cx:series layoutId="funnel" uniqueId="{ADCDB8DA-0DC1-4859-8EAC-447FEBEB924E}">
          <cx:tx>
            <cx:txData>
              <cx:f>'p2-t1-5'!$C$1</cx:f>
              <cx:v>TotalSales</cx:v>
            </cx:txData>
          </cx:tx>
          <cx:dataLabels>
            <cx:txPr>
              <a:bodyPr vertOverflow="overflow" horzOverflow="overflow" wrap="square" lIns="0" tIns="0" rIns="0" bIns="0"/>
              <a:lstStyle/>
              <a:p>
                <a:pPr algn="ctr" rtl="0">
                  <a:defRPr sz="900" b="0" i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defRPr>
                </a:pPr>
                <a:endParaRPr lang="en-US">
                  <a:solidFill>
                    <a:schemeClr val="accent4">
                      <a:lumMod val="40000"/>
                      <a:lumOff val="60000"/>
                    </a:schemeClr>
                  </a:solidFill>
                </a:endParaRPr>
              </a:p>
            </cx:txPr>
            <cx:visibility seriesName="0" categoryName="0" value="1"/>
            <cx:dataLabelHidden idx="0"/>
          </cx:dataLabels>
          <cx:dataId val="0"/>
        </cx:series>
      </cx:plotAreaRegion>
      <cx:axis id="0">
        <cx:catScaling gapWidth="0.0599999987"/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1" i="0">
                <a:solidFill>
                  <a:schemeClr val="accent4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 lang="en-US" b="1">
              <a:solidFill>
                <a:schemeClr val="accent4">
                  <a:lumMod val="40000"/>
                  <a:lumOff val="60000"/>
                </a:schemeClr>
              </a:solidFill>
            </a:endParaRPr>
          </a:p>
        </cx:txPr>
      </cx:axis>
    </cx:plotArea>
  </cx:chart>
  <cx:spPr>
    <a:solidFill>
      <a:srgbClr val="65836A"/>
    </a:solidFill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6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800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900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29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/>
        </a:solidFill>
        <a:round/>
      </a:ln>
    </cs:spPr>
    <cs:defRPr sz="900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lt1"/>
            </a:gs>
            <a:gs pos="10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7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496">
  <cs:axisTitle>
    <cs:lnRef idx="0"/>
    <cs:fillRef idx="0"/>
    <cs:effectRef idx="0"/>
    <cs:fontRef idx="minor">
      <a:schemeClr val="lt1">
        <a:lumMod val="95000"/>
      </a:schemeClr>
    </cs:fontRef>
    <cs:defRPr sz="900"/>
  </cs:axisTitle>
  <cs:category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</cs:spPr>
    <cs:defRPr sz="1000"/>
  </cs:chartArea>
  <cs:dataLabel>
    <cs:lnRef idx="0"/>
    <cs:fillRef idx="0"/>
    <cs:effectRef idx="0"/>
    <cs:fontRef idx="minor">
      <a:schemeClr val="lt1">
        <a:lumMod val="9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3175">
        <a:solidFill>
          <a:schemeClr val="dk1">
            <a:lumMod val="65000"/>
            <a:lumOff val="35000"/>
          </a:schemeClr>
        </a:solidFill>
      </a:ln>
    </cs:spPr>
  </cs:dataPoint>
  <cs:dataPoint3D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</cs:spPr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lt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9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10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95000"/>
      </a:schemeClr>
    </cs:fontRef>
    <cs:defRPr sz="9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9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95000"/>
      </a:schemeClr>
    </cs:fontRef>
    <cs:defRPr sz="900"/>
  </cs:valueAxis>
  <cs:wall>
    <cs:lnRef idx="0"/>
    <cs:fillRef idx="0"/>
    <cs:effectRef idx="0"/>
    <cs:fontRef idx="minor">
      <a:schemeClr val="lt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5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5400" cap="flat" cmpd="dbl" algn="ctr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34925" cap="flat" cmpd="dbl" algn="ctr">
        <a:solidFill>
          <a:schemeClr val="phClr">
            <a:lumMod val="75000"/>
            <a:alpha val="70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kern="1200" spc="0" normalizeH="0" baseline="0"/>
  </cs:title>
  <cs:trendline>
    <cs:lnRef idx="0">
      <cs:styleClr val="0"/>
    </cs:lnRef>
    <cs:fillRef idx="0"/>
    <cs:effectRef idx="0"/>
    <cs:fontRef idx="minor">
      <a:schemeClr val="tx1"/>
    </cs:fontRef>
    <cs:spPr>
      <a:ln w="38100" cap="rnd" cmpd="sng" algn="ctr">
        <a:solidFill>
          <a:schemeClr val="phClr">
            <a:lumMod val="75000"/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b="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42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25000"/>
            <a:lumOff val="7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25000"/>
            <a:lumOff val="7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25000"/>
            <a:lumOff val="75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dk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cap="all" spc="15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60B1D7F0-126F-4BEA-8015-FBBCAAEF9628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AC0F7395-0BCE-466D-8D3F-A9F5D8941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770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1D7F0-126F-4BEA-8015-FBBCAAEF9628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F7395-0BCE-466D-8D3F-A9F5D8941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334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1D7F0-126F-4BEA-8015-FBBCAAEF9628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F7395-0BCE-466D-8D3F-A9F5D8941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57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1D7F0-126F-4BEA-8015-FBBCAAEF9628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F7395-0BCE-466D-8D3F-A9F5D8941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397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1D7F0-126F-4BEA-8015-FBBCAAEF9628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F7395-0BCE-466D-8D3F-A9F5D8941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98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1D7F0-126F-4BEA-8015-FBBCAAEF9628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F7395-0BCE-466D-8D3F-A9F5D8941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3059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1D7F0-126F-4BEA-8015-FBBCAAEF9628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F7395-0BCE-466D-8D3F-A9F5D8941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9347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1D7F0-126F-4BEA-8015-FBBCAAEF9628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F7395-0BCE-466D-8D3F-A9F5D8941B1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0324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1D7F0-126F-4BEA-8015-FBBCAAEF9628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F7395-0BCE-466D-8D3F-A9F5D8941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96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1D7F0-126F-4BEA-8015-FBBCAAEF9628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F7395-0BCE-466D-8D3F-A9F5D8941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89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1D7F0-126F-4BEA-8015-FBBCAAEF9628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F7395-0BCE-466D-8D3F-A9F5D8941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070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1D7F0-126F-4BEA-8015-FBBCAAEF9628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F7395-0BCE-466D-8D3F-A9F5D8941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45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1D7F0-126F-4BEA-8015-FBBCAAEF9628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F7395-0BCE-466D-8D3F-A9F5D8941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111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1D7F0-126F-4BEA-8015-FBBCAAEF9628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F7395-0BCE-466D-8D3F-A9F5D8941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989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1D7F0-126F-4BEA-8015-FBBCAAEF9628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F7395-0BCE-466D-8D3F-A9F5D8941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09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1D7F0-126F-4BEA-8015-FBBCAAEF9628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F7395-0BCE-466D-8D3F-A9F5D8941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26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1D7F0-126F-4BEA-8015-FBBCAAEF9628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F7395-0BCE-466D-8D3F-A9F5D8941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917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0B1D7F0-126F-4BEA-8015-FBBCAAEF9628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C0F7395-0BCE-466D-8D3F-A9F5D8941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0188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  <p:sldLayoutId id="2147483898" r:id="rId12"/>
    <p:sldLayoutId id="2147483899" r:id="rId13"/>
    <p:sldLayoutId id="2147483900" r:id="rId14"/>
    <p:sldLayoutId id="2147483901" r:id="rId15"/>
    <p:sldLayoutId id="2147483902" r:id="rId16"/>
    <p:sldLayoutId id="214748390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4/relationships/chartEx" Target="../charts/chartEx3.xm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4/relationships/chartEx" Target="../charts/chartEx2.xml"/><Relationship Id="rId1" Type="http://schemas.openxmlformats.org/officeDocument/2006/relationships/slideLayout" Target="../slideLayouts/slideLayout5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20069-BEC0-D016-D9C4-6ADB94DF23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 Sales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DD1280-9642-D97A-9AFA-B212141E5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523384"/>
            <a:ext cx="7197726" cy="140546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Name: Shivasankar 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Mentor: Jaya Pandey</a:t>
            </a:r>
          </a:p>
        </p:txBody>
      </p:sp>
    </p:spTree>
    <p:extLst>
      <p:ext uri="{BB962C8B-B14F-4D97-AF65-F5344CB8AC3E}">
        <p14:creationId xmlns:p14="http://schemas.microsoft.com/office/powerpoint/2010/main" val="3729738722"/>
      </p:ext>
    </p:extLst>
  </p:cSld>
  <p:clrMapOvr>
    <a:masterClrMapping/>
  </p:clrMapOvr>
  <p:transition>
    <p:blinds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DB8AE-D96F-4414-E38F-F17BF7524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38667"/>
            <a:ext cx="10131425" cy="1456267"/>
          </a:xfrm>
        </p:spPr>
        <p:txBody>
          <a:bodyPr/>
          <a:lstStyle/>
          <a:p>
            <a:r>
              <a:rPr lang="en-US" dirty="0">
                <a:latin typeface="Bell MT" panose="02020503060305020303" pitchFamily="18" charset="0"/>
              </a:rPr>
              <a:t>Business Analysis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6B537B-0596-6121-10DF-193802C3F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756305"/>
            <a:ext cx="4141838" cy="576262"/>
          </a:xfrm>
        </p:spPr>
        <p:txBody>
          <a:bodyPr/>
          <a:lstStyle/>
          <a:p>
            <a:r>
              <a:rPr lang="en-US" sz="2000" dirty="0"/>
              <a:t>Find No of Employees in each job titles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B5CEA7-D4A6-C384-259E-88A30566A8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10550" y="2084072"/>
            <a:ext cx="3571567" cy="576262"/>
          </a:xfrm>
        </p:spPr>
        <p:txBody>
          <a:bodyPr/>
          <a:lstStyle/>
          <a:p>
            <a:r>
              <a:rPr lang="en-US" sz="2000" dirty="0"/>
              <a:t>Find most profitable sales representative based on total sales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B885CAA-97C1-B411-6F0F-3074A51109F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797972679"/>
              </p:ext>
            </p:extLst>
          </p:nvPr>
        </p:nvGraphicFramePr>
        <p:xfrm>
          <a:off x="381002" y="2802996"/>
          <a:ext cx="3559280" cy="292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>
        <mc:Choice xmlns:cx2="http://schemas.microsoft.com/office/drawing/2015/10/21/chartex" Requires="cx2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4B9E778F-A979-C6D8-2920-48B16A609AB3}"/>
                  </a:ext>
                </a:extLst>
              </p:cNvPr>
              <p:cNvGraphicFramePr>
                <a:graphicFrameLocks noGrp="1"/>
              </p:cNvGraphicFramePr>
              <p:nvPr>
                <p:ph sz="quarter" idx="4"/>
                <p:extLst>
                  <p:ext uri="{D42A27DB-BD31-4B8C-83A1-F6EECF244321}">
                    <p14:modId xmlns:p14="http://schemas.microsoft.com/office/powerpoint/2010/main" val="874418778"/>
                  </p:ext>
                </p:extLst>
              </p:nvPr>
            </p:nvGraphicFramePr>
            <p:xfrm>
              <a:off x="4522839" y="2802996"/>
              <a:ext cx="3559279" cy="29210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8" name="Content Placeholder 7">
                <a:extLst>
                  <a:ext uri="{FF2B5EF4-FFF2-40B4-BE49-F238E27FC236}">
                    <a16:creationId xmlns:a16="http://schemas.microsoft.com/office/drawing/2014/main" id="{4B9E778F-A979-C6D8-2920-48B16A609A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22839" y="2802996"/>
                <a:ext cx="3559279" cy="2921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1D69204-F8AD-EA66-3CA5-B5A61970CF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97524"/>
              </p:ext>
            </p:extLst>
          </p:nvPr>
        </p:nvGraphicFramePr>
        <p:xfrm>
          <a:off x="8664675" y="3718069"/>
          <a:ext cx="2962584" cy="9424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49158">
                  <a:extLst>
                    <a:ext uri="{9D8B030D-6E8A-4147-A177-3AD203B41FA5}">
                      <a16:colId xmlns:a16="http://schemas.microsoft.com/office/drawing/2014/main" val="3711405386"/>
                    </a:ext>
                  </a:extLst>
                </a:gridCol>
                <a:gridCol w="820622">
                  <a:extLst>
                    <a:ext uri="{9D8B030D-6E8A-4147-A177-3AD203B41FA5}">
                      <a16:colId xmlns:a16="http://schemas.microsoft.com/office/drawing/2014/main" val="2095310155"/>
                    </a:ext>
                  </a:extLst>
                </a:gridCol>
                <a:gridCol w="792804">
                  <a:extLst>
                    <a:ext uri="{9D8B030D-6E8A-4147-A177-3AD203B41FA5}">
                      <a16:colId xmlns:a16="http://schemas.microsoft.com/office/drawing/2014/main" val="1211067577"/>
                    </a:ext>
                  </a:extLst>
                </a:gridCol>
              </a:tblGrid>
              <a:tr h="47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effectLst/>
                          <a:highlight>
                            <a:srgbClr val="C0C0C0"/>
                          </a:highlight>
                        </a:rPr>
                        <a:t>Employeenumber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highlight>
                          <a:srgbClr val="C0C0C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effectLst/>
                          <a:highlight>
                            <a:srgbClr val="C0C0C0"/>
                          </a:highlight>
                        </a:rPr>
                        <a:t>Firstname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highlight>
                          <a:srgbClr val="C0C0C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effectLst/>
                          <a:highlight>
                            <a:srgbClr val="C0C0C0"/>
                          </a:highlight>
                        </a:rPr>
                        <a:t>Lastname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highlight>
                          <a:srgbClr val="C0C0C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89251877"/>
                  </a:ext>
                </a:extLst>
              </a:tr>
              <a:tr h="47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highlight>
                            <a:srgbClr val="C0C0C0"/>
                          </a:highlight>
                        </a:rPr>
                        <a:t>1002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highlight>
                            <a:srgbClr val="C0C0C0"/>
                          </a:highlight>
                        </a:rPr>
                        <a:t>Diane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highlight>
                            <a:srgbClr val="C0C0C0"/>
                          </a:highlight>
                        </a:rPr>
                        <a:t>Murphy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5823360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A62552A-E913-B3EE-CDFE-27A46960B5F6}"/>
              </a:ext>
            </a:extLst>
          </p:cNvPr>
          <p:cNvSpPr txBox="1"/>
          <p:nvPr/>
        </p:nvSpPr>
        <p:spPr>
          <a:xfrm>
            <a:off x="8620433" y="1686236"/>
            <a:ext cx="35715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Find Employee who has not assigned with Manager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058EE5-8FC1-54A2-AF16-E82A5DD89EB9}"/>
              </a:ext>
            </a:extLst>
          </p:cNvPr>
          <p:cNvSpPr txBox="1"/>
          <p:nvPr/>
        </p:nvSpPr>
        <p:spPr>
          <a:xfrm>
            <a:off x="381002" y="5950779"/>
            <a:ext cx="35592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Sales Rep job title has the most no of Employees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67CD6B-743A-5315-7043-5FEE15DCECD6}"/>
              </a:ext>
            </a:extLst>
          </p:cNvPr>
          <p:cNvSpPr txBox="1"/>
          <p:nvPr/>
        </p:nvSpPr>
        <p:spPr>
          <a:xfrm>
            <a:off x="4522838" y="5950779"/>
            <a:ext cx="3559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Gerard Hernandez is the most profitable Sales representative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70FA38-B551-2684-91D9-0D57DBAF1948}"/>
              </a:ext>
            </a:extLst>
          </p:cNvPr>
          <p:cNvSpPr txBox="1"/>
          <p:nvPr/>
        </p:nvSpPr>
        <p:spPr>
          <a:xfrm>
            <a:off x="8664673" y="5943210"/>
            <a:ext cx="28316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Diane Murphy has not assigned with  Manager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1549BC-D705-6AF3-F5D8-C1A7F3DA2496}"/>
              </a:ext>
            </a:extLst>
          </p:cNvPr>
          <p:cNvSpPr txBox="1"/>
          <p:nvPr/>
        </p:nvSpPr>
        <p:spPr>
          <a:xfrm>
            <a:off x="6402031" y="3313584"/>
            <a:ext cx="157193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1260397.81</a:t>
            </a:r>
          </a:p>
        </p:txBody>
      </p:sp>
    </p:spTree>
    <p:extLst>
      <p:ext uri="{BB962C8B-B14F-4D97-AF65-F5344CB8AC3E}">
        <p14:creationId xmlns:p14="http://schemas.microsoft.com/office/powerpoint/2010/main" val="4003405428"/>
      </p:ext>
    </p:extLst>
  </p:cSld>
  <p:clrMapOvr>
    <a:masterClrMapping/>
  </p:clrMapOvr>
  <p:transition>
    <p:blinds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8832D-632D-2FA9-87E4-200BD40ED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168" y="218442"/>
            <a:ext cx="10131425" cy="1456267"/>
          </a:xfrm>
        </p:spPr>
        <p:txBody>
          <a:bodyPr/>
          <a:lstStyle/>
          <a:p>
            <a:r>
              <a:rPr lang="en-US" dirty="0">
                <a:latin typeface="Bell MT" panose="02020503060305020303" pitchFamily="18" charset="0"/>
              </a:rPr>
              <a:t>Business Analysis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DBB2BA-2E8B-75DE-B8BC-A88ED3243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9431" y="1674709"/>
            <a:ext cx="4151670" cy="576262"/>
          </a:xfrm>
        </p:spPr>
        <p:txBody>
          <a:bodyPr/>
          <a:lstStyle/>
          <a:p>
            <a:r>
              <a:rPr lang="en-US" sz="2000" dirty="0"/>
              <a:t>Find No of Orders placed in each month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1EEB41-4742-98FD-E60F-00292C2300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307757" y="1674709"/>
            <a:ext cx="3315134" cy="576262"/>
          </a:xfrm>
        </p:spPr>
        <p:txBody>
          <a:bodyPr/>
          <a:lstStyle/>
          <a:p>
            <a:r>
              <a:rPr lang="en-US" sz="2000" dirty="0"/>
              <a:t>Retrieve most recent orders based on order date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9A9D9C52-756A-340B-3545-FE66090468FE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7026800"/>
              </p:ext>
            </p:extLst>
          </p:nvPr>
        </p:nvGraphicFramePr>
        <p:xfrm>
          <a:off x="5436881" y="2673555"/>
          <a:ext cx="2851356" cy="29209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1081">
                  <a:extLst>
                    <a:ext uri="{9D8B030D-6E8A-4147-A177-3AD203B41FA5}">
                      <a16:colId xmlns:a16="http://schemas.microsoft.com/office/drawing/2014/main" val="3481932601"/>
                    </a:ext>
                  </a:extLst>
                </a:gridCol>
                <a:gridCol w="1380275">
                  <a:extLst>
                    <a:ext uri="{9D8B030D-6E8A-4147-A177-3AD203B41FA5}">
                      <a16:colId xmlns:a16="http://schemas.microsoft.com/office/drawing/2014/main" val="621329950"/>
                    </a:ext>
                  </a:extLst>
                </a:gridCol>
              </a:tblGrid>
              <a:tr h="2655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70AD47"/>
                          </a:highlight>
                        </a:rPr>
                        <a:t>ordernumber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highlight>
                          <a:srgbClr val="70AD47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  <a:highlight>
                            <a:srgbClr val="70AD47"/>
                          </a:highlight>
                        </a:rPr>
                        <a:t>Recent_orders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highlight>
                          <a:srgbClr val="70AD47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30671987"/>
                  </a:ext>
                </a:extLst>
              </a:tr>
              <a:tr h="2655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C6E0B4"/>
                          </a:highlight>
                        </a:rPr>
                        <a:t>10424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6E0B4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C6E0B4"/>
                          </a:highlight>
                        </a:rPr>
                        <a:t>31-05-2005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6E0B4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9810665"/>
                  </a:ext>
                </a:extLst>
              </a:tr>
              <a:tr h="2655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E2EFDA"/>
                          </a:highlight>
                        </a:rPr>
                        <a:t>10425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E2EFDA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E2EFDA"/>
                          </a:highlight>
                        </a:rPr>
                        <a:t>31-05-2005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E2EFDA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9200847"/>
                  </a:ext>
                </a:extLst>
              </a:tr>
              <a:tr h="2655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C6E0B4"/>
                          </a:highlight>
                        </a:rPr>
                        <a:t>10422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6E0B4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C6E0B4"/>
                          </a:highlight>
                        </a:rPr>
                        <a:t>30-05-2005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6E0B4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88780626"/>
                  </a:ext>
                </a:extLst>
              </a:tr>
              <a:tr h="2655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E2EFDA"/>
                          </a:highlight>
                        </a:rPr>
                        <a:t>10423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E2EFDA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E2EFDA"/>
                          </a:highlight>
                        </a:rPr>
                        <a:t>30-05-2005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E2EFDA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55254819"/>
                  </a:ext>
                </a:extLst>
              </a:tr>
              <a:tr h="2655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C6E0B4"/>
                          </a:highlight>
                        </a:rPr>
                        <a:t>10420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6E0B4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C6E0B4"/>
                          </a:highlight>
                        </a:rPr>
                        <a:t>29-05-2005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6E0B4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99755400"/>
                  </a:ext>
                </a:extLst>
              </a:tr>
              <a:tr h="2655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E2EFDA"/>
                          </a:highlight>
                        </a:rPr>
                        <a:t>10421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E2EFDA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E2EFDA"/>
                          </a:highlight>
                        </a:rPr>
                        <a:t>29-05-2005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E2EFDA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36683513"/>
                  </a:ext>
                </a:extLst>
              </a:tr>
              <a:tr h="2655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C6E0B4"/>
                          </a:highlight>
                        </a:rPr>
                        <a:t>10419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6E0B4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C6E0B4"/>
                          </a:highlight>
                        </a:rPr>
                        <a:t>17-05-2005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6E0B4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8078707"/>
                  </a:ext>
                </a:extLst>
              </a:tr>
              <a:tr h="2655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E2EFDA"/>
                          </a:highlight>
                        </a:rPr>
                        <a:t>10418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E2EFDA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E2EFDA"/>
                          </a:highlight>
                        </a:rPr>
                        <a:t>16-05-2005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E2EFDA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12843130"/>
                  </a:ext>
                </a:extLst>
              </a:tr>
              <a:tr h="2655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C6E0B4"/>
                          </a:highlight>
                        </a:rPr>
                        <a:t>10417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6E0B4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C6E0B4"/>
                          </a:highlight>
                        </a:rPr>
                        <a:t>13-05-2005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6E0B4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68697173"/>
                  </a:ext>
                </a:extLst>
              </a:tr>
              <a:tr h="2655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E2EFDA"/>
                          </a:highlight>
                        </a:rPr>
                        <a:t>10416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E2EFDA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highlight>
                            <a:srgbClr val="E2EFDA"/>
                          </a:highlight>
                        </a:rPr>
                        <a:t>10-05-2005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E2EFDA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43869014"/>
                  </a:ext>
                </a:extLst>
              </a:tr>
            </a:tbl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F34E8E8-AA43-75F9-3C6C-129D2AB3203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49504402"/>
              </p:ext>
            </p:extLst>
          </p:nvPr>
        </p:nvGraphicFramePr>
        <p:xfrm>
          <a:off x="439431" y="2578918"/>
          <a:ext cx="4151670" cy="30156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CFBF621-B7C2-75FE-3723-662646F2AB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835435"/>
              </p:ext>
            </p:extLst>
          </p:nvPr>
        </p:nvGraphicFramePr>
        <p:xfrm>
          <a:off x="9169399" y="2673556"/>
          <a:ext cx="2511323" cy="29209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63289">
                  <a:extLst>
                    <a:ext uri="{9D8B030D-6E8A-4147-A177-3AD203B41FA5}">
                      <a16:colId xmlns:a16="http://schemas.microsoft.com/office/drawing/2014/main" val="3519867163"/>
                    </a:ext>
                  </a:extLst>
                </a:gridCol>
                <a:gridCol w="1148034">
                  <a:extLst>
                    <a:ext uri="{9D8B030D-6E8A-4147-A177-3AD203B41FA5}">
                      <a16:colId xmlns:a16="http://schemas.microsoft.com/office/drawing/2014/main" val="2533863531"/>
                    </a:ext>
                  </a:extLst>
                </a:gridCol>
              </a:tblGrid>
              <a:tr h="262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FFF2CC"/>
                          </a:highlight>
                        </a:rPr>
                        <a:t>ordernumber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2CC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FFF2CC"/>
                          </a:highlight>
                        </a:rPr>
                        <a:t>total_sales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2CC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23385248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FFE699"/>
                          </a:highlight>
                        </a:rPr>
                        <a:t>10165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E69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FFE699"/>
                          </a:highlight>
                        </a:rPr>
                        <a:t>67392.85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E69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06946958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FFF2CC"/>
                          </a:highlight>
                        </a:rPr>
                        <a:t>10287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2CC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FFF2CC"/>
                          </a:highlight>
                        </a:rPr>
                        <a:t>61402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2CC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75253973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FFE699"/>
                          </a:highlight>
                        </a:rPr>
                        <a:t>10310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E69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FFE699"/>
                          </a:highlight>
                        </a:rPr>
                        <a:t>61234.67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E69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15954672"/>
                  </a:ext>
                </a:extLst>
              </a:tr>
              <a:tr h="2924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FFF2CC"/>
                          </a:highlight>
                        </a:rPr>
                        <a:t>10212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2CC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FFF2CC"/>
                          </a:highlight>
                        </a:rPr>
                        <a:t>59830.55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2CC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1836463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FFE699"/>
                          </a:highlight>
                        </a:rPr>
                        <a:t>10207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E69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FFE699"/>
                          </a:highlight>
                        </a:rPr>
                        <a:t>59265.14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E69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8867296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FFF2CC"/>
                          </a:highlight>
                        </a:rPr>
                        <a:t>10127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2CC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highlight>
                            <a:srgbClr val="FFF2CC"/>
                          </a:highlight>
                        </a:rPr>
                        <a:t>58841.35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2CC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3462340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FFE699"/>
                          </a:highlight>
                        </a:rPr>
                        <a:t>10204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E69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highlight>
                            <a:srgbClr val="FFE699"/>
                          </a:highlight>
                        </a:rPr>
                        <a:t>58793.53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E69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87943526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FFF2CC"/>
                          </a:highlight>
                        </a:rPr>
                        <a:t>10126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2CC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FFF2CC"/>
                          </a:highlight>
                        </a:rPr>
                        <a:t>57131.92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2CC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97368381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FFE699"/>
                          </a:highlight>
                        </a:rPr>
                        <a:t>10222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E69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FFE699"/>
                          </a:highlight>
                        </a:rPr>
                        <a:t>56822.65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E699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18913808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FFF2CC"/>
                          </a:highlight>
                        </a:rPr>
                        <a:t>10142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2CC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highlight>
                            <a:srgbClr val="FFF2CC"/>
                          </a:highlight>
                        </a:rPr>
                        <a:t>56052.56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2CC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6135596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4AFD13B-E89E-D42E-B2DD-A447E420CAB7}"/>
              </a:ext>
            </a:extLst>
          </p:cNvPr>
          <p:cNvSpPr txBox="1"/>
          <p:nvPr/>
        </p:nvSpPr>
        <p:spPr>
          <a:xfrm>
            <a:off x="9072870" y="1512661"/>
            <a:ext cx="260785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Calculate &amp; find the highest value orders based on total sales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82F6DD-480F-12DD-6573-C68660875A2B}"/>
              </a:ext>
            </a:extLst>
          </p:cNvPr>
          <p:cNvSpPr txBox="1"/>
          <p:nvPr/>
        </p:nvSpPr>
        <p:spPr>
          <a:xfrm>
            <a:off x="441888" y="5911972"/>
            <a:ext cx="41492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November(11) is the most placed ordered month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1FA3BF-D202-50AD-0515-1BD7E521DDC6}"/>
              </a:ext>
            </a:extLst>
          </p:cNvPr>
          <p:cNvSpPr txBox="1"/>
          <p:nvPr/>
        </p:nvSpPr>
        <p:spPr>
          <a:xfrm>
            <a:off x="5372319" y="5911973"/>
            <a:ext cx="29804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Recently placed order is 10424 &amp; 10425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FEC006-3E8C-C162-8C6E-E2C16318FDD6}"/>
              </a:ext>
            </a:extLst>
          </p:cNvPr>
          <p:cNvSpPr txBox="1"/>
          <p:nvPr/>
        </p:nvSpPr>
        <p:spPr>
          <a:xfrm>
            <a:off x="9096429" y="5911972"/>
            <a:ext cx="26160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10165 is the highest valued order on total sales</a:t>
            </a:r>
          </a:p>
        </p:txBody>
      </p:sp>
    </p:spTree>
    <p:extLst>
      <p:ext uri="{BB962C8B-B14F-4D97-AF65-F5344CB8AC3E}">
        <p14:creationId xmlns:p14="http://schemas.microsoft.com/office/powerpoint/2010/main" val="203725281"/>
      </p:ext>
    </p:extLst>
  </p:cSld>
  <p:clrMapOvr>
    <a:masterClrMapping/>
  </p:clrMapOvr>
  <p:transition>
    <p:blinds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F8135-624F-F147-A195-24DCB063E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100" y="19104"/>
            <a:ext cx="10131425" cy="1456267"/>
          </a:xfrm>
        </p:spPr>
        <p:txBody>
          <a:bodyPr/>
          <a:lstStyle/>
          <a:p>
            <a:r>
              <a:rPr lang="en-US" dirty="0">
                <a:latin typeface="Bell MT" panose="02020503060305020303" pitchFamily="18" charset="0"/>
              </a:rPr>
              <a:t>Business Analysis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C244F-59AA-CE9B-36FA-7D6E9BC9B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9100" y="1508974"/>
            <a:ext cx="2782253" cy="576262"/>
          </a:xfrm>
        </p:spPr>
        <p:txBody>
          <a:bodyPr/>
          <a:lstStyle/>
          <a:p>
            <a:r>
              <a:rPr lang="en-US" sz="2000" dirty="0"/>
              <a:t>Identify orders that are pending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325B393-EE14-711C-8C7F-34BC578D321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49884225"/>
              </p:ext>
            </p:extLst>
          </p:nvPr>
        </p:nvGraphicFramePr>
        <p:xfrm>
          <a:off x="686312" y="2514865"/>
          <a:ext cx="2587830" cy="28341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86089">
                  <a:extLst>
                    <a:ext uri="{9D8B030D-6E8A-4147-A177-3AD203B41FA5}">
                      <a16:colId xmlns:a16="http://schemas.microsoft.com/office/drawing/2014/main" val="3755902304"/>
                    </a:ext>
                  </a:extLst>
                </a:gridCol>
                <a:gridCol w="1001741">
                  <a:extLst>
                    <a:ext uri="{9D8B030D-6E8A-4147-A177-3AD203B41FA5}">
                      <a16:colId xmlns:a16="http://schemas.microsoft.com/office/drawing/2014/main" val="1482121518"/>
                    </a:ext>
                  </a:extLst>
                </a:gridCol>
              </a:tblGrid>
              <a:tr h="2576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highlight>
                            <a:srgbClr val="4472C4"/>
                          </a:highlight>
                        </a:rPr>
                        <a:t>ordernumber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highlight>
                          <a:srgbClr val="4472C4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highlight>
                            <a:srgbClr val="4472C4"/>
                          </a:highlight>
                        </a:rPr>
                        <a:t>status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highlight>
                          <a:srgbClr val="4472C4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23852928"/>
                  </a:ext>
                </a:extLst>
              </a:tr>
              <a:tr h="2576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highlight>
                            <a:srgbClr val="D9E1F2"/>
                          </a:highlight>
                        </a:rPr>
                        <a:t>10334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E1F2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highlight>
                            <a:srgbClr val="D9E1F2"/>
                          </a:highlight>
                        </a:rPr>
                        <a:t>On Hold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E1F2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22824674"/>
                  </a:ext>
                </a:extLst>
              </a:tr>
              <a:tr h="2576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10401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On Hold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60664636"/>
                  </a:ext>
                </a:extLst>
              </a:tr>
              <a:tr h="2576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highlight>
                            <a:srgbClr val="D9E1F2"/>
                          </a:highlight>
                        </a:rPr>
                        <a:t>10407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E1F2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highlight>
                            <a:srgbClr val="D9E1F2"/>
                          </a:highlight>
                        </a:rPr>
                        <a:t>On Hold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E1F2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32662140"/>
                  </a:ext>
                </a:extLst>
              </a:tr>
              <a:tr h="2576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10414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On Hold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74450720"/>
                  </a:ext>
                </a:extLst>
              </a:tr>
              <a:tr h="2576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highlight>
                            <a:srgbClr val="D9E1F2"/>
                          </a:highlight>
                        </a:rPr>
                        <a:t>10420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E1F2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highlight>
                            <a:srgbClr val="D9E1F2"/>
                          </a:highlight>
                        </a:rPr>
                        <a:t>In Process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E1F2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64635635"/>
                  </a:ext>
                </a:extLst>
              </a:tr>
              <a:tr h="2576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10421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In Process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4910303"/>
                  </a:ext>
                </a:extLst>
              </a:tr>
              <a:tr h="2576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highlight>
                            <a:srgbClr val="D9E1F2"/>
                          </a:highlight>
                        </a:rPr>
                        <a:t>10422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E1F2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highlight>
                            <a:srgbClr val="D9E1F2"/>
                          </a:highlight>
                        </a:rPr>
                        <a:t>In Process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E1F2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14040551"/>
                  </a:ext>
                </a:extLst>
              </a:tr>
              <a:tr h="2576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10423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In Process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77405121"/>
                  </a:ext>
                </a:extLst>
              </a:tr>
              <a:tr h="2576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highlight>
                            <a:srgbClr val="D9E1F2"/>
                          </a:highlight>
                        </a:rPr>
                        <a:t>10424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E1F2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highlight>
                            <a:srgbClr val="D9E1F2"/>
                          </a:highlight>
                        </a:rPr>
                        <a:t>In Process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E1F2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85273614"/>
                  </a:ext>
                </a:extLst>
              </a:tr>
              <a:tr h="2576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10425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In Process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0203957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E57F1C-F223-753A-EE02-1F4A1174AE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734593" y="1187240"/>
            <a:ext cx="4722813" cy="576262"/>
          </a:xfrm>
        </p:spPr>
        <p:txBody>
          <a:bodyPr/>
          <a:lstStyle/>
          <a:p>
            <a:r>
              <a:rPr lang="en-US" sz="2000" dirty="0"/>
              <a:t>List the most frequently ordered products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EF29F3BB-FC0F-3272-8BDE-2B77EE91D9C7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399031115"/>
              </p:ext>
            </p:extLst>
          </p:nvPr>
        </p:nvGraphicFramePr>
        <p:xfrm>
          <a:off x="3777841" y="2428026"/>
          <a:ext cx="4679565" cy="292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0261742-D3E9-C9DC-500E-3143160A7D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049016"/>
              </p:ext>
            </p:extLst>
          </p:nvPr>
        </p:nvGraphicFramePr>
        <p:xfrm>
          <a:off x="8865009" y="3246118"/>
          <a:ext cx="2819400" cy="14562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5200">
                  <a:extLst>
                    <a:ext uri="{9D8B030D-6E8A-4147-A177-3AD203B41FA5}">
                      <a16:colId xmlns:a16="http://schemas.microsoft.com/office/drawing/2014/main" val="31521748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20495919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84906525"/>
                    </a:ext>
                  </a:extLst>
                </a:gridCol>
              </a:tblGrid>
              <a:tr h="7281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Ordernumber</a:t>
                      </a:r>
                      <a:endParaRPr lang="en-US" sz="1100" b="1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Shipped date</a:t>
                      </a:r>
                      <a:endParaRPr lang="en-US" sz="1100" b="1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Required date</a:t>
                      </a:r>
                      <a:endParaRPr lang="en-US" sz="1100" b="1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07330043"/>
                  </a:ext>
                </a:extLst>
              </a:tr>
              <a:tr h="7281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highlight>
                            <a:srgbClr val="E2EFDA"/>
                          </a:highlight>
                        </a:rPr>
                        <a:t>10165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E2EFDA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highlight>
                            <a:srgbClr val="E2EFDA"/>
                          </a:highlight>
                        </a:rPr>
                        <a:t>26-12-2003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E2EFDA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highlight>
                            <a:srgbClr val="E2EFDA"/>
                          </a:highlight>
                        </a:rPr>
                        <a:t>31-10-2003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E2EFDA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3176979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F5C2AB7-E452-6C60-D664-D2594C31F89E}"/>
              </a:ext>
            </a:extLst>
          </p:cNvPr>
          <p:cNvSpPr txBox="1"/>
          <p:nvPr/>
        </p:nvSpPr>
        <p:spPr>
          <a:xfrm>
            <a:off x="8865009" y="1364329"/>
            <a:ext cx="29631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Identify the Delayed shipping order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AF1478-5D89-CD77-D94B-574E51CC1EE3}"/>
              </a:ext>
            </a:extLst>
          </p:cNvPr>
          <p:cNvSpPr txBox="1"/>
          <p:nvPr/>
        </p:nvSpPr>
        <p:spPr>
          <a:xfrm>
            <a:off x="589100" y="5828884"/>
            <a:ext cx="26850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Listed the orders that are on-hold(pending)  &amp; in process</a:t>
            </a:r>
            <a:endParaRPr 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682E35-BFCC-E0D9-BD4B-7E8B438FA937}"/>
              </a:ext>
            </a:extLst>
          </p:cNvPr>
          <p:cNvSpPr txBox="1"/>
          <p:nvPr/>
        </p:nvSpPr>
        <p:spPr>
          <a:xfrm>
            <a:off x="3734593" y="5876289"/>
            <a:ext cx="47228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!992 Ferrari 360 spider red is the most frequently ordered products </a:t>
            </a:r>
            <a:endParaRPr lang="en-US" sz="1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EDA9E2-9104-7120-A881-F8F8E290CE7B}"/>
              </a:ext>
            </a:extLst>
          </p:cNvPr>
          <p:cNvSpPr txBox="1"/>
          <p:nvPr/>
        </p:nvSpPr>
        <p:spPr>
          <a:xfrm>
            <a:off x="8865009" y="5828884"/>
            <a:ext cx="2819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10165 is the order which is delayed in shipping</a:t>
            </a:r>
          </a:p>
        </p:txBody>
      </p:sp>
    </p:spTree>
    <p:extLst>
      <p:ext uri="{BB962C8B-B14F-4D97-AF65-F5344CB8AC3E}">
        <p14:creationId xmlns:p14="http://schemas.microsoft.com/office/powerpoint/2010/main" val="3622546610"/>
      </p:ext>
    </p:extLst>
  </p:cSld>
  <p:clrMapOvr>
    <a:masterClrMapping/>
  </p:clrMapOvr>
  <p:transition>
    <p:blinds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73A0C-848D-B918-D12C-9F59095F8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38667"/>
            <a:ext cx="10131425" cy="1456267"/>
          </a:xfrm>
        </p:spPr>
        <p:txBody>
          <a:bodyPr/>
          <a:lstStyle/>
          <a:p>
            <a:r>
              <a:rPr lang="en-US" b="1" dirty="0">
                <a:latin typeface="Bell MT" panose="02020503060305020303" pitchFamily="18" charset="0"/>
              </a:rPr>
              <a:t>Business Analysis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B3FF7-587B-25DF-2E19-9034D3217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1809410"/>
            <a:ext cx="4709054" cy="576262"/>
          </a:xfrm>
        </p:spPr>
        <p:txBody>
          <a:bodyPr/>
          <a:lstStyle/>
          <a:p>
            <a:r>
              <a:rPr lang="en-US" sz="2000" dirty="0"/>
              <a:t>calculate revenue for each orders &amp; identify the top 10 most profitable orders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7352E9-11FE-CEF2-2B90-4E51B7928E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59794" y="1794934"/>
            <a:ext cx="3775587" cy="576262"/>
          </a:xfrm>
        </p:spPr>
        <p:txBody>
          <a:bodyPr/>
          <a:lstStyle/>
          <a:p>
            <a:r>
              <a:rPr lang="en-US" sz="2000" dirty="0"/>
              <a:t>Identify most profitable orders based on total revenue 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99B8D1D8-B5B9-05F6-FB3E-A22D4A633E9A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664820300"/>
              </p:ext>
            </p:extLst>
          </p:nvPr>
        </p:nvGraphicFramePr>
        <p:xfrm>
          <a:off x="6636774" y="2585064"/>
          <a:ext cx="3598607" cy="29209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4477">
                  <a:extLst>
                    <a:ext uri="{9D8B030D-6E8A-4147-A177-3AD203B41FA5}">
                      <a16:colId xmlns:a16="http://schemas.microsoft.com/office/drawing/2014/main" val="575433421"/>
                    </a:ext>
                  </a:extLst>
                </a:gridCol>
                <a:gridCol w="1834130">
                  <a:extLst>
                    <a:ext uri="{9D8B030D-6E8A-4147-A177-3AD203B41FA5}">
                      <a16:colId xmlns:a16="http://schemas.microsoft.com/office/drawing/2014/main" val="2992112861"/>
                    </a:ext>
                  </a:extLst>
                </a:gridCol>
              </a:tblGrid>
              <a:tr h="4868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effectLst/>
                          <a:highlight>
                            <a:srgbClr val="70AD47"/>
                          </a:highlight>
                        </a:rPr>
                        <a:t>ordernumber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highlight>
                          <a:srgbClr val="70AD47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effectLst/>
                          <a:highlight>
                            <a:srgbClr val="70AD47"/>
                          </a:highlight>
                        </a:rPr>
                        <a:t>Total_Revenue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highlight>
                          <a:srgbClr val="70AD47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13989346"/>
                  </a:ext>
                </a:extLst>
              </a:tr>
              <a:tr h="4868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highlight>
                            <a:srgbClr val="BDD7EE"/>
                          </a:highlight>
                        </a:rPr>
                        <a:t>10165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BDD7EE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highlight>
                            <a:srgbClr val="BDD7EE"/>
                          </a:highlight>
                        </a:rPr>
                        <a:t>67392.85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BDD7EE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58496729"/>
                  </a:ext>
                </a:extLst>
              </a:tr>
              <a:tr h="4868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highlight>
                            <a:srgbClr val="DDEBF7"/>
                          </a:highlight>
                        </a:rPr>
                        <a:t>10287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DDEBF7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highlight>
                            <a:srgbClr val="DDEBF7"/>
                          </a:highlight>
                        </a:rPr>
                        <a:t>61402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DEBF7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82257274"/>
                  </a:ext>
                </a:extLst>
              </a:tr>
              <a:tr h="4868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highlight>
                            <a:srgbClr val="BDD7EE"/>
                          </a:highlight>
                        </a:rPr>
                        <a:t>10310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BDD7EE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highlight>
                            <a:srgbClr val="BDD7EE"/>
                          </a:highlight>
                        </a:rPr>
                        <a:t>61234.67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BDD7EE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33296895"/>
                  </a:ext>
                </a:extLst>
              </a:tr>
              <a:tr h="4868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highlight>
                            <a:srgbClr val="DDEBF7"/>
                          </a:highlight>
                        </a:rPr>
                        <a:t>10212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DEBF7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highlight>
                            <a:srgbClr val="DDEBF7"/>
                          </a:highlight>
                        </a:rPr>
                        <a:t>59830.55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DEBF7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87173095"/>
                  </a:ext>
                </a:extLst>
              </a:tr>
              <a:tr h="4868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highlight>
                            <a:srgbClr val="BDD7EE"/>
                          </a:highlight>
                        </a:rPr>
                        <a:t>10207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BDD7EE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highlight>
                            <a:srgbClr val="BDD7EE"/>
                          </a:highlight>
                        </a:rPr>
                        <a:t>59265.14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BDD7EE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34679497"/>
                  </a:ext>
                </a:extLst>
              </a:tr>
            </a:tbl>
          </a:graphicData>
        </a:graphic>
      </p:graphicFrame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5C013258-12C3-9A28-A0EA-08AE8C74589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49159311"/>
              </p:ext>
            </p:extLst>
          </p:nvPr>
        </p:nvGraphicFramePr>
        <p:xfrm>
          <a:off x="763855" y="2585064"/>
          <a:ext cx="4709054" cy="292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17E361AE-CB45-881E-48FB-861FDFE97EC0}"/>
              </a:ext>
            </a:extLst>
          </p:cNvPr>
          <p:cNvSpPr txBox="1"/>
          <p:nvPr/>
        </p:nvSpPr>
        <p:spPr>
          <a:xfrm>
            <a:off x="6582696" y="5758412"/>
            <a:ext cx="37067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10165</a:t>
            </a:r>
            <a:r>
              <a:rPr lang="en-US" sz="1800" dirty="0"/>
              <a:t> most profitable orders based on total revenue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AE34BE-AF51-A2B2-8717-24286E6AF7AD}"/>
              </a:ext>
            </a:extLst>
          </p:cNvPr>
          <p:cNvSpPr txBox="1"/>
          <p:nvPr/>
        </p:nvSpPr>
        <p:spPr>
          <a:xfrm>
            <a:off x="763855" y="5758412"/>
            <a:ext cx="47090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Displayed</a:t>
            </a:r>
            <a:r>
              <a:rPr lang="en-US" sz="1800" dirty="0"/>
              <a:t> revenue for each orders &amp; identify the top 10 most profitable 10403 is the most profitable orders</a:t>
            </a:r>
          </a:p>
        </p:txBody>
      </p:sp>
    </p:spTree>
    <p:extLst>
      <p:ext uri="{BB962C8B-B14F-4D97-AF65-F5344CB8AC3E}">
        <p14:creationId xmlns:p14="http://schemas.microsoft.com/office/powerpoint/2010/main" val="311201917"/>
      </p:ext>
    </p:extLst>
  </p:cSld>
  <p:clrMapOvr>
    <a:masterClrMapping/>
  </p:clrMapOvr>
  <p:transition>
    <p:blinds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A3A07C-2E8B-9892-3EE9-95AC3040B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-127820"/>
            <a:ext cx="10131425" cy="1456267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Bell MT" panose="02020503060305020303" pitchFamily="18" charset="0"/>
              </a:rPr>
              <a:t>Summary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ED40E4B-90DD-20A0-EEFD-F261BD437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544757"/>
            <a:ext cx="10552470" cy="544597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 top customers is Euro+ Shopping Channel, contact name is Diego </a:t>
            </a:r>
            <a:r>
              <a:rPr lang="en-US" dirty="0" err="1"/>
              <a:t>Freyre</a:t>
            </a:r>
            <a:r>
              <a:rPr lang="en-US" dirty="0"/>
              <a:t> customer number is 141.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Highest country and state is Denmark with Avg credit limit &amp; CA state with no of customers.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00"/>
                </a:solidFill>
              </a:rPr>
              <a:t>Order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dirty="0">
                <a:solidFill>
                  <a:srgbClr val="FFFF00"/>
                </a:solidFill>
              </a:rPr>
              <a:t>patterns</a:t>
            </a:r>
            <a:r>
              <a:rPr lang="en-US" dirty="0"/>
              <a:t>: 98 customers placed the orders and 24 customers are not placed any orders.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00"/>
                </a:solidFill>
              </a:rPr>
              <a:t>Product affinity </a:t>
            </a:r>
            <a:r>
              <a:rPr lang="en-US" dirty="0"/>
              <a:t>: Three customers placed the orders for most expensive products price of each is 214.30 total quantity of three customer ordered is 135 total sales is 28,930.5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00"/>
                </a:solidFill>
              </a:rPr>
              <a:t>Employee Distributions</a:t>
            </a:r>
            <a:r>
              <a:rPr lang="en-US" dirty="0"/>
              <a:t>: Office code 1 has  more no of  employees with 6 employees followed by office code 4 with 5 employees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00"/>
                </a:solidFill>
              </a:rPr>
              <a:t>Office Profitability</a:t>
            </a:r>
            <a:r>
              <a:rPr lang="en-US" dirty="0"/>
              <a:t>: Office 4 has the most profitable in terms of total sales with 3085581.58 followed by office 7 with 1436950.70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00"/>
                </a:solidFill>
              </a:rPr>
              <a:t>Global products</a:t>
            </a:r>
            <a:r>
              <a:rPr lang="en-US" dirty="0"/>
              <a:t>: USA has the most no of office with 3 offices and remaining has 1 office.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00"/>
                </a:solidFill>
              </a:rPr>
              <a:t>Product Variety</a:t>
            </a:r>
            <a:r>
              <a:rPr lang="en-US" dirty="0"/>
              <a:t>: Classic cars has the most no of varieties of 38 products, followed by Vintage cars with 24 varieties of products.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00"/>
                </a:solidFill>
              </a:rPr>
              <a:t>High performing product lines</a:t>
            </a:r>
            <a:r>
              <a:rPr lang="en-US" dirty="0"/>
              <a:t>: Classic cars is the most high performing product lines with 3855742.49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00"/>
                </a:solidFill>
              </a:rPr>
              <a:t>Customer Popularity</a:t>
            </a:r>
            <a:r>
              <a:rPr lang="en-US" dirty="0"/>
              <a:t>: From above conclusion the most popular product is </a:t>
            </a:r>
            <a:r>
              <a:rPr lang="en-US" b="1" dirty="0">
                <a:solidFill>
                  <a:srgbClr val="FF0000"/>
                </a:solidFill>
              </a:rPr>
              <a:t>1992 Ferrari 360 Spider Red </a:t>
            </a:r>
            <a:r>
              <a:rPr lang="en-US" dirty="0"/>
              <a:t>, total quantity ordered by customer is 1808.</a:t>
            </a:r>
            <a:endParaRPr lang="en-US" b="1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274935"/>
      </p:ext>
    </p:extLst>
  </p:cSld>
  <p:clrMapOvr>
    <a:masterClrMapping/>
  </p:clrMapOvr>
  <p:transition>
    <p:blinds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7E17E-D285-6640-9273-D44EDA89F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-108155"/>
            <a:ext cx="10131425" cy="1456267"/>
          </a:xfrm>
        </p:spPr>
        <p:txBody>
          <a:bodyPr/>
          <a:lstStyle/>
          <a:p>
            <a:r>
              <a:rPr lang="en-US" b="1" dirty="0">
                <a:latin typeface="Bell MT" panose="02020503060305020303" pitchFamily="18" charset="0"/>
              </a:rPr>
              <a:t>Summary Continues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5969E-EA30-E732-D052-3DB80083A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281084"/>
            <a:ext cx="10131425" cy="423770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Total employee count is 23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Diane Murphy employee number is 1002  has not assigned with  Manager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00"/>
                </a:solidFill>
              </a:rPr>
              <a:t>Sales Performance</a:t>
            </a:r>
            <a:r>
              <a:rPr lang="en-US" dirty="0"/>
              <a:t>: Gerard Hernandez 1370 is the sales representative who achieved the top sales of 397 quantity sold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00"/>
                </a:solidFill>
              </a:rPr>
              <a:t>High Performance</a:t>
            </a:r>
            <a:r>
              <a:rPr lang="en-US" dirty="0"/>
              <a:t>: Gerard Hernandez 1370 is the sales representative  with high performance in total sales of  1260397.81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00"/>
                </a:solidFill>
              </a:rPr>
              <a:t>Order Volume</a:t>
            </a:r>
            <a:r>
              <a:rPr lang="en-US" dirty="0"/>
              <a:t>: The total order volume is 327 and order number 10165 has the highest total sales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00"/>
                </a:solidFill>
              </a:rPr>
              <a:t>Sessional sales</a:t>
            </a:r>
            <a:r>
              <a:rPr lang="en-US" dirty="0"/>
              <a:t>: November(11) month has the most no of ordered placed and August(8) month has the least no of ordered placed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00"/>
                </a:solidFill>
              </a:rPr>
              <a:t>Order Status</a:t>
            </a:r>
            <a:r>
              <a:rPr lang="en-US" dirty="0"/>
              <a:t>: 4 orders are on ‘Hold’ and 6 orders are in ‘In process’.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00"/>
                </a:solidFill>
              </a:rPr>
              <a:t>High Value orders</a:t>
            </a:r>
            <a:r>
              <a:rPr lang="en-US" dirty="0"/>
              <a:t>: 10165 order number  is the highest value ordered in terms of total sales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00"/>
                </a:solidFill>
              </a:rPr>
              <a:t>Product Popularity</a:t>
            </a:r>
            <a:r>
              <a:rPr lang="en-US" dirty="0"/>
              <a:t>: The popular product is 1992 Ferrari 360 Spider Red , total quantity ordered is 1808.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00"/>
                </a:solidFill>
              </a:rPr>
              <a:t>Profitable Order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: The most profitable order is 10165 with 67392.85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294013"/>
      </p:ext>
    </p:extLst>
  </p:cSld>
  <p:clrMapOvr>
    <a:masterClrMapping/>
  </p:clrMapOvr>
  <p:transition>
    <p:blinds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C03E5-7F98-5CA2-734E-41DF01F6A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99884"/>
            <a:ext cx="10131425" cy="1456267"/>
          </a:xfrm>
        </p:spPr>
        <p:txBody>
          <a:bodyPr/>
          <a:lstStyle/>
          <a:p>
            <a:r>
              <a:rPr lang="en-US" b="1" dirty="0">
                <a:latin typeface="Bell MT" panose="02020503060305020303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FFDAB-8243-F29C-6859-DB00C88BA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199535"/>
            <a:ext cx="10827773" cy="535858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00"/>
                </a:solidFill>
              </a:rPr>
              <a:t>Customer Engagement</a:t>
            </a:r>
            <a:r>
              <a:rPr lang="en-US" sz="2000" dirty="0"/>
              <a:t>: is the strategic process of building and maintaining meaningful relationships with customers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00"/>
                </a:solidFill>
              </a:rPr>
              <a:t>Credit Management</a:t>
            </a:r>
            <a:r>
              <a:rPr lang="en-US" sz="2000" dirty="0"/>
              <a:t>: 24 customers had have exceed the credit limits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00"/>
                </a:solidFill>
              </a:rPr>
              <a:t>Employee Management</a:t>
            </a:r>
            <a:r>
              <a:rPr lang="en-US" sz="2000" dirty="0"/>
              <a:t>: Recognize &amp; rewarded the Gerard Hernandez 1370 employee with high performance in total sales of  1260397.81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00"/>
                </a:solidFill>
              </a:rPr>
              <a:t>Product Strategies</a:t>
            </a:r>
            <a:r>
              <a:rPr lang="en-US" sz="2000" dirty="0"/>
              <a:t>: The popular product is 1992 Ferrari 360 Spider Red with 276839.98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00"/>
                </a:solidFill>
              </a:rPr>
              <a:t>Order Processing</a:t>
            </a:r>
            <a:r>
              <a:rPr lang="en-US" sz="2000" dirty="0"/>
              <a:t>: There is only one order 10165 which was delayed in shipping, Continuously monitored and improved with no delayed in shipping.</a:t>
            </a:r>
          </a:p>
          <a:p>
            <a:pPr marL="0" indent="0">
              <a:buNone/>
            </a:pPr>
            <a:r>
              <a:rPr lang="en-US" sz="2000" dirty="0"/>
              <a:t>These conclusion provides holistic view of business and highlighting the strength &amp; opportunities for improvement across customers engagement, Financial Management ,Employee Management &amp; in Order Processing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245297"/>
      </p:ext>
    </p:extLst>
  </p:cSld>
  <p:clrMapOvr>
    <a:masterClrMapping/>
  </p:clrMapOvr>
  <p:transition>
    <p:blinds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6BF372-D98E-AA69-FB6F-4011DA9E7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13992"/>
      </p:ext>
    </p:extLst>
  </p:cSld>
  <p:clrMapOvr>
    <a:masterClrMapping/>
  </p:clrMapOvr>
  <p:transition>
    <p:blinds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77A5B8-B261-6567-B543-F501E7277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976" y="-1012722"/>
            <a:ext cx="12296976" cy="82197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49F23A-679D-8FE4-E71C-A3406F35EE9B}"/>
              </a:ext>
            </a:extLst>
          </p:cNvPr>
          <p:cNvSpPr txBox="1"/>
          <p:nvPr/>
        </p:nvSpPr>
        <p:spPr>
          <a:xfrm>
            <a:off x="5512719" y="2819400"/>
            <a:ext cx="623760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rgbClr val="FFFF00"/>
                </a:solidFill>
                <a:latin typeface="Algerian" panose="04020705040A02060702" pitchFamily="82" charset="0"/>
              </a:rPr>
              <a:t>Thank You</a:t>
            </a:r>
          </a:p>
        </p:txBody>
      </p:sp>
      <p:pic>
        <p:nvPicPr>
          <p:cNvPr id="13" name="Picture 12" descr="Businesswoman holding hand up">
            <a:extLst>
              <a:ext uri="{FF2B5EF4-FFF2-40B4-BE49-F238E27FC236}">
                <a16:creationId xmlns:a16="http://schemas.microsoft.com/office/drawing/2014/main" id="{81AFAE54-C31F-B7BD-8B30-6C7EDCA85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007" y="3980499"/>
            <a:ext cx="1487671" cy="287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874369"/>
      </p:ext>
    </p:extLst>
  </p:cSld>
  <p:clrMapOvr>
    <a:masterClrMapping/>
  </p:clrMapOvr>
  <p:transition>
    <p:blinds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8C1E9-9402-6B1C-707D-E7DF6F846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ll MT" panose="02020503060305020303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B44B7-5E9C-609C-CC15-8CC0EF6D1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268361"/>
            <a:ext cx="10131425" cy="452283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Understanding customer behavior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Understanding  Operational efficiency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Optimize the product management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Cost optimization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Product management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Sales strategies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Inventory Management</a:t>
            </a:r>
          </a:p>
        </p:txBody>
      </p:sp>
    </p:spTree>
    <p:extLst>
      <p:ext uri="{BB962C8B-B14F-4D97-AF65-F5344CB8AC3E}">
        <p14:creationId xmlns:p14="http://schemas.microsoft.com/office/powerpoint/2010/main" val="3466439377"/>
      </p:ext>
    </p:extLst>
  </p:cSld>
  <p:clrMapOvr>
    <a:masterClrMapping/>
  </p:clrMapOvr>
  <p:transition>
    <p:blinds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16B0F-7E1A-C6B2-767E-E8F8132E8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ll MT" panose="02020503060305020303" pitchFamily="18" charset="0"/>
              </a:rPr>
              <a:t>Introduction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C9CAD-4566-A553-11CE-93198741B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796413"/>
            <a:ext cx="10131425" cy="499478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The Project is about Analysis a Car Sales Database to improve the business by using various attributes like Customer Stratifications, Optimize Operations, Sales Efficiencies, and provide support to enhance the business sales and total revenue 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860944"/>
      </p:ext>
    </p:extLst>
  </p:cSld>
  <p:clrMapOvr>
    <a:masterClrMapping/>
  </p:clrMapOvr>
  <p:transition>
    <p:blinds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FB8A8-9307-D85C-E48B-92C841D4D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23704"/>
            <a:ext cx="10131425" cy="1456267"/>
          </a:xfrm>
        </p:spPr>
        <p:txBody>
          <a:bodyPr/>
          <a:lstStyle/>
          <a:p>
            <a:r>
              <a:rPr lang="en-US" dirty="0">
                <a:latin typeface="Bell MT" panose="02020503060305020303" pitchFamily="18" charset="0"/>
              </a:rPr>
              <a:t>Business Analysis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F50BC4-B462-9C07-F34A-6894A23DF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1962911"/>
            <a:ext cx="4709054" cy="576262"/>
          </a:xfrm>
        </p:spPr>
        <p:txBody>
          <a:bodyPr/>
          <a:lstStyle/>
          <a:p>
            <a:r>
              <a:rPr lang="en-US" sz="2000" dirty="0"/>
              <a:t>Identify Top 10 customer based on credit limit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8E39D9-9441-3CCF-C06F-E1CC80417F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9743" y="1674780"/>
            <a:ext cx="4722813" cy="576262"/>
          </a:xfrm>
        </p:spPr>
        <p:txBody>
          <a:bodyPr/>
          <a:lstStyle/>
          <a:p>
            <a:r>
              <a:rPr lang="en-US" sz="2000" dirty="0"/>
              <a:t>Top country based on average credit limit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013333D6-CFD8-F999-9156-005363715CC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22901127"/>
              </p:ext>
            </p:extLst>
          </p:nvPr>
        </p:nvGraphicFramePr>
        <p:xfrm>
          <a:off x="685801" y="2691891"/>
          <a:ext cx="4997450" cy="292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8C24F95-1C23-582F-465E-5DE31655C4AC}"/>
              </a:ext>
            </a:extLst>
          </p:cNvPr>
          <p:cNvSpPr txBox="1"/>
          <p:nvPr/>
        </p:nvSpPr>
        <p:spPr>
          <a:xfrm>
            <a:off x="570271" y="57911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Diego </a:t>
            </a:r>
            <a:r>
              <a:rPr lang="en-US" dirty="0" err="1"/>
              <a:t>Freyre</a:t>
            </a:r>
            <a:r>
              <a:rPr lang="en-US" dirty="0"/>
              <a:t> is the customer with highest credit limit</a:t>
            </a:r>
            <a:endParaRPr lang="en-US" sz="1800" dirty="0"/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3864F747-AE72-D0C7-B993-46C9AD269F18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6096000" y="2684463"/>
          <a:ext cx="4995863" cy="292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23F5EE5-5458-86A2-765A-BEC6D59C48BF}"/>
              </a:ext>
            </a:extLst>
          </p:cNvPr>
          <p:cNvSpPr txBox="1"/>
          <p:nvPr/>
        </p:nvSpPr>
        <p:spPr>
          <a:xfrm>
            <a:off x="5959743" y="57911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Denmark is the </a:t>
            </a:r>
            <a:r>
              <a:rPr lang="en-US" sz="1800" dirty="0"/>
              <a:t>country </a:t>
            </a:r>
            <a:r>
              <a:rPr lang="en-US" dirty="0"/>
              <a:t>with highest</a:t>
            </a:r>
            <a:r>
              <a:rPr lang="en-US" sz="1800" dirty="0"/>
              <a:t> average credit limit</a:t>
            </a:r>
          </a:p>
        </p:txBody>
      </p:sp>
    </p:spTree>
    <p:extLst>
      <p:ext uri="{BB962C8B-B14F-4D97-AF65-F5344CB8AC3E}">
        <p14:creationId xmlns:p14="http://schemas.microsoft.com/office/powerpoint/2010/main" val="3929539178"/>
      </p:ext>
    </p:extLst>
  </p:cSld>
  <p:clrMapOvr>
    <a:masterClrMapping/>
  </p:clrMapOvr>
  <p:transition>
    <p:blinds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448A8-65B7-5825-FCAC-4038A4BFE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91" y="338667"/>
            <a:ext cx="10131425" cy="1456267"/>
          </a:xfrm>
        </p:spPr>
        <p:txBody>
          <a:bodyPr/>
          <a:lstStyle/>
          <a:p>
            <a:r>
              <a:rPr lang="en-US" dirty="0">
                <a:latin typeface="Bell MT" panose="02020503060305020303" pitchFamily="18" charset="0"/>
              </a:rPr>
              <a:t>Business Analysis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A16B31-4EA6-4C4C-CDB4-CB5B29819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1756305"/>
            <a:ext cx="4709054" cy="576262"/>
          </a:xfrm>
        </p:spPr>
        <p:txBody>
          <a:bodyPr/>
          <a:lstStyle/>
          <a:p>
            <a:r>
              <a:rPr lang="en-US" sz="2000" dirty="0"/>
              <a:t>Find no of customer in each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21C84D-EE12-B380-CF7D-4BC7908A27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23483" y="1775620"/>
            <a:ext cx="4722813" cy="576262"/>
          </a:xfrm>
        </p:spPr>
        <p:txBody>
          <a:bodyPr/>
          <a:lstStyle/>
          <a:p>
            <a:r>
              <a:rPr lang="en-US" sz="2000" dirty="0"/>
              <a:t>Calculate total sales for each customer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E7C38DE-A1F9-A47B-6A93-C6D8E95FDB9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58886179"/>
              </p:ext>
            </p:extLst>
          </p:nvPr>
        </p:nvGraphicFramePr>
        <p:xfrm>
          <a:off x="685800" y="2648505"/>
          <a:ext cx="4623619" cy="292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E71A4DF-B8B6-477A-E432-C84348BD511A}"/>
              </a:ext>
            </a:extLst>
          </p:cNvPr>
          <p:cNvSpPr txBox="1"/>
          <p:nvPr/>
        </p:nvSpPr>
        <p:spPr>
          <a:xfrm>
            <a:off x="685800" y="58854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 State has the  more no of customers</a:t>
            </a:r>
            <a:endParaRPr lang="en-US" sz="1800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5E206D3A-3DA3-0F01-4157-78F18C1EFA87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739519570"/>
              </p:ext>
            </p:extLst>
          </p:nvPr>
        </p:nvGraphicFramePr>
        <p:xfrm>
          <a:off x="5822953" y="2648505"/>
          <a:ext cx="4995863" cy="292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14AB638-A716-5C88-DD37-78E23AE535F8}"/>
              </a:ext>
            </a:extLst>
          </p:cNvPr>
          <p:cNvSpPr txBox="1"/>
          <p:nvPr/>
        </p:nvSpPr>
        <p:spPr>
          <a:xfrm>
            <a:off x="5822953" y="588544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The customer number 141 , Euro+ Shopping Channel </a:t>
            </a:r>
            <a:r>
              <a:rPr lang="en-US" dirty="0"/>
              <a:t>has the highest total sales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8648101"/>
      </p:ext>
    </p:extLst>
  </p:cSld>
  <p:clrMapOvr>
    <a:masterClrMapping/>
  </p:clrMapOvr>
  <p:transition>
    <p:blinds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CE75D-E350-BEE5-A3F7-58D0D0187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586" y="36707"/>
            <a:ext cx="10131425" cy="1456267"/>
          </a:xfrm>
        </p:spPr>
        <p:txBody>
          <a:bodyPr/>
          <a:lstStyle/>
          <a:p>
            <a:r>
              <a:rPr lang="en-US" dirty="0">
                <a:latin typeface="Bell MT" panose="02020503060305020303" pitchFamily="18" charset="0"/>
              </a:rPr>
              <a:t>Business Analysis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6796A4-2746-2388-A42B-3C1C50949D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1150" y="1637110"/>
            <a:ext cx="2627670" cy="576262"/>
          </a:xfrm>
        </p:spPr>
        <p:txBody>
          <a:bodyPr/>
          <a:lstStyle/>
          <a:p>
            <a:r>
              <a:rPr lang="en-US" sz="1800" dirty="0"/>
              <a:t>Identify the Customer who have exceed the credit limit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A457C29-1EAD-4ECE-5F3B-5FD59D097BA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39902735"/>
              </p:ext>
            </p:extLst>
          </p:nvPr>
        </p:nvGraphicFramePr>
        <p:xfrm>
          <a:off x="541170" y="2493304"/>
          <a:ext cx="2744103" cy="31865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5645">
                  <a:extLst>
                    <a:ext uri="{9D8B030D-6E8A-4147-A177-3AD203B41FA5}">
                      <a16:colId xmlns:a16="http://schemas.microsoft.com/office/drawing/2014/main" val="2835492160"/>
                    </a:ext>
                  </a:extLst>
                </a:gridCol>
                <a:gridCol w="1267242">
                  <a:extLst>
                    <a:ext uri="{9D8B030D-6E8A-4147-A177-3AD203B41FA5}">
                      <a16:colId xmlns:a16="http://schemas.microsoft.com/office/drawing/2014/main" val="3868752279"/>
                    </a:ext>
                  </a:extLst>
                </a:gridCol>
                <a:gridCol w="581216">
                  <a:extLst>
                    <a:ext uri="{9D8B030D-6E8A-4147-A177-3AD203B41FA5}">
                      <a16:colId xmlns:a16="http://schemas.microsoft.com/office/drawing/2014/main" val="2926096506"/>
                    </a:ext>
                  </a:extLst>
                </a:gridCol>
              </a:tblGrid>
              <a:tr h="3245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70AD47"/>
                          </a:highlight>
                        </a:rPr>
                        <a:t>customernumber</a:t>
                      </a:r>
                      <a:endParaRPr lang="en-US" sz="1100" b="1" i="0" u="none" strike="noStrike">
                        <a:solidFill>
                          <a:srgbClr val="660033"/>
                        </a:solidFill>
                        <a:effectLst/>
                        <a:highlight>
                          <a:srgbClr val="70AD47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70AD47"/>
                          </a:highlight>
                        </a:rPr>
                        <a:t>customername</a:t>
                      </a:r>
                      <a:endParaRPr lang="en-US" sz="1100" b="1" i="0" u="none" strike="noStrike">
                        <a:solidFill>
                          <a:srgbClr val="660033"/>
                        </a:solidFill>
                        <a:effectLst/>
                        <a:highlight>
                          <a:srgbClr val="70AD47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70AD47"/>
                          </a:highlight>
                        </a:rPr>
                        <a:t>creditlimit</a:t>
                      </a:r>
                      <a:endParaRPr lang="en-US" sz="1100" b="1" i="0" u="none" strike="noStrike">
                        <a:solidFill>
                          <a:srgbClr val="660033"/>
                        </a:solidFill>
                        <a:effectLst/>
                        <a:highlight>
                          <a:srgbClr val="70AD47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92812080"/>
                  </a:ext>
                </a:extLst>
              </a:tr>
              <a:tr h="3245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C6E0B4"/>
                          </a:highlight>
                        </a:rPr>
                        <a:t>125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6E0B4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C6E0B4"/>
                          </a:highlight>
                        </a:rPr>
                        <a:t>Havel &amp; Zbyszek Co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6E0B4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C6E0B4"/>
                          </a:highlight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6E0B4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66316265"/>
                  </a:ext>
                </a:extLst>
              </a:tr>
              <a:tr h="3245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E2EFDA"/>
                          </a:highlight>
                        </a:rPr>
                        <a:t>168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E2EFDA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E2EFDA"/>
                          </a:highlight>
                        </a:rPr>
                        <a:t>American Souvenirs Inc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E2EFDA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E2EFDA"/>
                          </a:highlight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E2EFDA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40965379"/>
                  </a:ext>
                </a:extLst>
              </a:tr>
              <a:tr h="3245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C6E0B4"/>
                          </a:highlight>
                        </a:rPr>
                        <a:t>169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6E0B4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C6E0B4"/>
                          </a:highlight>
                        </a:rPr>
                        <a:t>Porto Imports Co.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6E0B4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C6E0B4"/>
                          </a:highlight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6E0B4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68327914"/>
                  </a:ext>
                </a:extLst>
              </a:tr>
              <a:tr h="3245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E2EFDA"/>
                          </a:highlight>
                        </a:rPr>
                        <a:t>206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E2EFDA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E2EFDA"/>
                          </a:highlight>
                        </a:rPr>
                        <a:t>Asian Shopping Network, Co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E2EFDA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E2EFDA"/>
                          </a:highlight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E2EFDA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50332379"/>
                  </a:ext>
                </a:extLst>
              </a:tr>
              <a:tr h="165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C6E0B4"/>
                          </a:highlight>
                        </a:rPr>
                        <a:t>223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6E0B4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C6E0B4"/>
                          </a:highlight>
                        </a:rPr>
                        <a:t>NatÃ¼rlich Autos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6E0B4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highlight>
                            <a:srgbClr val="C6E0B4"/>
                          </a:highlight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6E0B4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57873604"/>
                  </a:ext>
                </a:extLst>
              </a:tr>
              <a:tr h="165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E2EFDA"/>
                          </a:highlight>
                        </a:rPr>
                        <a:t>237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E2EFDA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E2EFDA"/>
                          </a:highlight>
                        </a:rPr>
                        <a:t>ANG Resellers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E2EFDA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E2EFDA"/>
                          </a:highlight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E2EFDA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01248471"/>
                  </a:ext>
                </a:extLst>
              </a:tr>
              <a:tr h="4831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C6E0B4"/>
                          </a:highlight>
                        </a:rPr>
                        <a:t>247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6E0B4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C6E0B4"/>
                          </a:highlight>
                        </a:rPr>
                        <a:t>Messner Shopping Network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6E0B4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C6E0B4"/>
                          </a:highlight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6E0B4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92078605"/>
                  </a:ext>
                </a:extLst>
              </a:tr>
              <a:tr h="165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E2EFDA"/>
                          </a:highlight>
                        </a:rPr>
                        <a:t>273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E2EFDA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E2EFDA"/>
                          </a:highlight>
                        </a:rPr>
                        <a:t>Franken Gifts, Co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E2EFDA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E2EFDA"/>
                          </a:highlight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E2EFDA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13312196"/>
                  </a:ext>
                </a:extLst>
              </a:tr>
              <a:tr h="3245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C6E0B4"/>
                          </a:highlight>
                        </a:rPr>
                        <a:t>293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6E0B4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C6E0B4"/>
                          </a:highlight>
                        </a:rPr>
                        <a:t>BG&amp;E Collectables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6E0B4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C6E0B4"/>
                          </a:highlight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6E0B4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78010842"/>
                  </a:ext>
                </a:extLst>
              </a:tr>
              <a:tr h="1658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highlight>
                            <a:srgbClr val="E2EFDA"/>
                          </a:highlight>
                        </a:rPr>
                        <a:t>303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E2EFDA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highlight>
                            <a:srgbClr val="E2EFDA"/>
                          </a:highlight>
                        </a:rPr>
                        <a:t>Schuyler Imports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E2EFDA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highlight>
                            <a:srgbClr val="E2EFDA"/>
                          </a:highlight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E2EFDA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81094958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FB5D58-3DE0-6371-BDFD-BE0AA7EF5A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714928" y="1720889"/>
            <a:ext cx="3354465" cy="576262"/>
          </a:xfrm>
        </p:spPr>
        <p:txBody>
          <a:bodyPr/>
          <a:lstStyle/>
          <a:p>
            <a:r>
              <a:rPr lang="en-US" sz="2000" dirty="0"/>
              <a:t>Customer  who have placed orders for most expensive products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C6CB8B7C-2D24-9486-D215-B32199E929A6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542544787"/>
              </p:ext>
            </p:extLst>
          </p:nvPr>
        </p:nvGraphicFramePr>
        <p:xfrm>
          <a:off x="3714926" y="3186223"/>
          <a:ext cx="4031069" cy="18797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499">
                  <a:extLst>
                    <a:ext uri="{9D8B030D-6E8A-4147-A177-3AD203B41FA5}">
                      <a16:colId xmlns:a16="http://schemas.microsoft.com/office/drawing/2014/main" val="3855580880"/>
                    </a:ext>
                  </a:extLst>
                </a:gridCol>
                <a:gridCol w="514283">
                  <a:extLst>
                    <a:ext uri="{9D8B030D-6E8A-4147-A177-3AD203B41FA5}">
                      <a16:colId xmlns:a16="http://schemas.microsoft.com/office/drawing/2014/main" val="2259439539"/>
                    </a:ext>
                  </a:extLst>
                </a:gridCol>
                <a:gridCol w="869743">
                  <a:extLst>
                    <a:ext uri="{9D8B030D-6E8A-4147-A177-3AD203B41FA5}">
                      <a16:colId xmlns:a16="http://schemas.microsoft.com/office/drawing/2014/main" val="2007869497"/>
                    </a:ext>
                  </a:extLst>
                </a:gridCol>
                <a:gridCol w="559660">
                  <a:extLst>
                    <a:ext uri="{9D8B030D-6E8A-4147-A177-3AD203B41FA5}">
                      <a16:colId xmlns:a16="http://schemas.microsoft.com/office/drawing/2014/main" val="1261401585"/>
                    </a:ext>
                  </a:extLst>
                </a:gridCol>
                <a:gridCol w="559660">
                  <a:extLst>
                    <a:ext uri="{9D8B030D-6E8A-4147-A177-3AD203B41FA5}">
                      <a16:colId xmlns:a16="http://schemas.microsoft.com/office/drawing/2014/main" val="149856319"/>
                    </a:ext>
                  </a:extLst>
                </a:gridCol>
                <a:gridCol w="567224">
                  <a:extLst>
                    <a:ext uri="{9D8B030D-6E8A-4147-A177-3AD203B41FA5}">
                      <a16:colId xmlns:a16="http://schemas.microsoft.com/office/drawing/2014/main" val="3605986321"/>
                    </a:ext>
                  </a:extLst>
                </a:gridCol>
              </a:tblGrid>
              <a:tr h="2837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customername</a:t>
                      </a:r>
                      <a:endParaRPr lang="en-US" sz="8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4" marR="5624" marT="56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productline</a:t>
                      </a:r>
                      <a:endParaRPr lang="en-US" sz="8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4" marR="5624" marT="56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productname</a:t>
                      </a:r>
                      <a:endParaRPr lang="en-US" sz="8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4" marR="5624" marT="56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productprice</a:t>
                      </a:r>
                      <a:endParaRPr lang="en-US" sz="8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4" marR="5624" marT="56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mostordered</a:t>
                      </a:r>
                      <a:endParaRPr lang="en-US" sz="8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4" marR="5624" marT="56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totalquantity</a:t>
                      </a:r>
                      <a:endParaRPr lang="en-US" sz="8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4" marR="5624" marT="5624" marB="0" anchor="b"/>
                </a:tc>
                <a:extLst>
                  <a:ext uri="{0D108BD9-81ED-4DB2-BD59-A6C34878D82A}">
                    <a16:rowId xmlns:a16="http://schemas.microsoft.com/office/drawing/2014/main" val="3818590422"/>
                  </a:ext>
                </a:extLst>
              </a:tr>
              <a:tr h="532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Mini Gifts Distributors Ltd.</a:t>
                      </a:r>
                      <a:endParaRPr lang="en-US" sz="8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4" marR="5624" marT="56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Classic Cars</a:t>
                      </a:r>
                      <a:endParaRPr lang="en-US" sz="8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4" marR="5624" marT="56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1952 Alpine Renault 1300</a:t>
                      </a:r>
                      <a:endParaRPr lang="en-US" sz="8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4" marR="5624" marT="56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214.3</a:t>
                      </a:r>
                      <a:endParaRPr lang="en-US" sz="8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4" marR="5624" marT="56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8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4" marR="5624" marT="56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80</a:t>
                      </a:r>
                      <a:endParaRPr lang="en-US" sz="8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4" marR="5624" marT="5624" marB="0" anchor="b"/>
                </a:tc>
                <a:extLst>
                  <a:ext uri="{0D108BD9-81ED-4DB2-BD59-A6C34878D82A}">
                    <a16:rowId xmlns:a16="http://schemas.microsoft.com/office/drawing/2014/main" val="3234620509"/>
                  </a:ext>
                </a:extLst>
              </a:tr>
              <a:tr h="532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Baane Mini Imports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4" marR="5624" marT="56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Classic Cars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4" marR="5624" marT="56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1952 Alpine Renault 1300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4" marR="5624" marT="56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214.3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4" marR="5624" marT="56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4" marR="5624" marT="56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4" marR="5624" marT="5624" marB="0" anchor="b"/>
                </a:tc>
                <a:extLst>
                  <a:ext uri="{0D108BD9-81ED-4DB2-BD59-A6C34878D82A}">
                    <a16:rowId xmlns:a16="http://schemas.microsoft.com/office/drawing/2014/main" val="2677069675"/>
                  </a:ext>
                </a:extLst>
              </a:tr>
              <a:tr h="532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Cambridge Collectables Co.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4" marR="5624" marT="56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Classic Cars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4" marR="5624" marT="56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1952 Alpine Renault 1300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4" marR="5624" marT="56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214.3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4" marR="5624" marT="56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4" marR="5624" marT="56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29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4" marR="5624" marT="5624" marB="0" anchor="b"/>
                </a:tc>
                <a:extLst>
                  <a:ext uri="{0D108BD9-81ED-4DB2-BD59-A6C34878D82A}">
                    <a16:rowId xmlns:a16="http://schemas.microsoft.com/office/drawing/2014/main" val="165319226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F2A98C3-CD00-03E4-5D89-271113D5EB19}"/>
              </a:ext>
            </a:extLst>
          </p:cNvPr>
          <p:cNvSpPr txBox="1"/>
          <p:nvPr/>
        </p:nvSpPr>
        <p:spPr>
          <a:xfrm>
            <a:off x="461150" y="5816530"/>
            <a:ext cx="29112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Displayed</a:t>
            </a:r>
            <a:r>
              <a:rPr lang="en-US" sz="1800" dirty="0"/>
              <a:t> top 10 Customer who has </a:t>
            </a:r>
            <a:r>
              <a:rPr lang="en-US" dirty="0"/>
              <a:t>e</a:t>
            </a:r>
            <a:r>
              <a:rPr lang="en-US" sz="1800" dirty="0"/>
              <a:t>xceed the credit limit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72AB29-BD1B-7D33-0AAC-122CA3BF4820}"/>
              </a:ext>
            </a:extLst>
          </p:cNvPr>
          <p:cNvSpPr txBox="1"/>
          <p:nvPr/>
        </p:nvSpPr>
        <p:spPr>
          <a:xfrm>
            <a:off x="3714927" y="5842707"/>
            <a:ext cx="43671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Customer  </a:t>
            </a:r>
            <a:r>
              <a:rPr lang="en-US" dirty="0"/>
              <a:t>Mini Gifts Distributors LTD</a:t>
            </a:r>
            <a:r>
              <a:rPr lang="en-US" sz="1800" dirty="0"/>
              <a:t> have placed orders for most expensive products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2BF940-F5EC-357A-EB23-F2972158234A}"/>
              </a:ext>
            </a:extLst>
          </p:cNvPr>
          <p:cNvSpPr txBox="1"/>
          <p:nvPr/>
        </p:nvSpPr>
        <p:spPr>
          <a:xfrm>
            <a:off x="8302045" y="1301134"/>
            <a:ext cx="34288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Find the No of Office in each country</a:t>
            </a:r>
          </a:p>
        </p:txBody>
      </p: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17" name="Content Placeholder 6">
                <a:extLst>
                  <a:ext uri="{FF2B5EF4-FFF2-40B4-BE49-F238E27FC236}">
                    <a16:creationId xmlns:a16="http://schemas.microsoft.com/office/drawing/2014/main" id="{62F7E065-681C-920A-5BAA-5AFDE2297AF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7755313"/>
                  </p:ext>
                </p:extLst>
              </p:nvPr>
            </p:nvGraphicFramePr>
            <p:xfrm>
              <a:off x="8357300" y="2493304"/>
              <a:ext cx="3293530" cy="318650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17" name="Content Placeholder 6">
                <a:extLst>
                  <a:ext uri="{FF2B5EF4-FFF2-40B4-BE49-F238E27FC236}">
                    <a16:creationId xmlns:a16="http://schemas.microsoft.com/office/drawing/2014/main" id="{62F7E065-681C-920A-5BAA-5AFDE2297A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57300" y="2493304"/>
                <a:ext cx="3293530" cy="3186501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462D7C71-5758-FEF8-B741-67D77B1A33B8}"/>
              </a:ext>
            </a:extLst>
          </p:cNvPr>
          <p:cNvSpPr txBox="1"/>
          <p:nvPr/>
        </p:nvSpPr>
        <p:spPr>
          <a:xfrm>
            <a:off x="8302045" y="5842707"/>
            <a:ext cx="38015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USA has most</a:t>
            </a:r>
            <a:r>
              <a:rPr lang="en-US" sz="1800" dirty="0"/>
              <a:t> No of Office in the country</a:t>
            </a:r>
          </a:p>
        </p:txBody>
      </p:sp>
    </p:spTree>
    <p:extLst>
      <p:ext uri="{BB962C8B-B14F-4D97-AF65-F5344CB8AC3E}">
        <p14:creationId xmlns:p14="http://schemas.microsoft.com/office/powerpoint/2010/main" val="2043149121"/>
      </p:ext>
    </p:extLst>
  </p:cSld>
  <p:clrMapOvr>
    <a:masterClrMapping/>
  </p:clrMapOvr>
  <p:transition>
    <p:blinds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DE4A8-F39B-4EF7-039F-C679E0B37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008" y="185738"/>
            <a:ext cx="10131425" cy="1456267"/>
          </a:xfrm>
        </p:spPr>
        <p:txBody>
          <a:bodyPr/>
          <a:lstStyle/>
          <a:p>
            <a:r>
              <a:rPr lang="en-US" dirty="0">
                <a:latin typeface="Bell MT" panose="02020503060305020303" pitchFamily="18" charset="0"/>
              </a:rPr>
              <a:t>Business Analysis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B52F0-0C1E-A015-BC94-4B13070D7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008" y="1642005"/>
            <a:ext cx="3188108" cy="576262"/>
          </a:xfrm>
        </p:spPr>
        <p:txBody>
          <a:bodyPr/>
          <a:lstStyle/>
          <a:p>
            <a:r>
              <a:rPr lang="en-US" sz="2000" dirty="0"/>
              <a:t>Identify the No of Employees working in each office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4C9DF7-F4AF-3318-F487-9871F54FB3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178300" y="1636816"/>
            <a:ext cx="3598282" cy="576262"/>
          </a:xfrm>
        </p:spPr>
        <p:txBody>
          <a:bodyPr/>
          <a:lstStyle/>
          <a:p>
            <a:r>
              <a:rPr lang="en-US" sz="2000" dirty="0"/>
              <a:t>Find Most profitable office based on Total Sales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B67AAC2A-CF11-B4B8-F1FD-54924D685C7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58824548"/>
              </p:ext>
            </p:extLst>
          </p:nvPr>
        </p:nvGraphicFramePr>
        <p:xfrm>
          <a:off x="322009" y="2588547"/>
          <a:ext cx="3551902" cy="292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021FAAC6-57FB-B268-FCBE-9BB06A86C071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120988734"/>
              </p:ext>
            </p:extLst>
          </p:nvPr>
        </p:nvGraphicFramePr>
        <p:xfrm>
          <a:off x="4178300" y="2587216"/>
          <a:ext cx="3834990" cy="292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9BED1337-E7C4-76B9-67A9-B8F4CE1B72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6798523"/>
              </p:ext>
            </p:extLst>
          </p:nvPr>
        </p:nvGraphicFramePr>
        <p:xfrm>
          <a:off x="8317679" y="2587216"/>
          <a:ext cx="3552312" cy="292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FDB128B-D7D0-6801-8308-C49F8432DC4B}"/>
              </a:ext>
            </a:extLst>
          </p:cNvPr>
          <p:cNvSpPr txBox="1"/>
          <p:nvPr/>
        </p:nvSpPr>
        <p:spPr>
          <a:xfrm>
            <a:off x="8317679" y="1505192"/>
            <a:ext cx="37366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Find Average credit limit for customer in each office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C64653-A201-CCAE-B290-BB0BD3DABF6F}"/>
              </a:ext>
            </a:extLst>
          </p:cNvPr>
          <p:cNvSpPr txBox="1"/>
          <p:nvPr/>
        </p:nvSpPr>
        <p:spPr>
          <a:xfrm>
            <a:off x="322008" y="5867469"/>
            <a:ext cx="34240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</a:t>
            </a:r>
            <a:r>
              <a:rPr lang="en-US" sz="1800" dirty="0"/>
              <a:t> highest No of Employee in office is Office code 1  has 6 Employees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9F153C-AB56-108C-7F69-38E90D85026C}"/>
              </a:ext>
            </a:extLst>
          </p:cNvPr>
          <p:cNvSpPr txBox="1"/>
          <p:nvPr/>
        </p:nvSpPr>
        <p:spPr>
          <a:xfrm>
            <a:off x="4178300" y="5867469"/>
            <a:ext cx="3834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</a:t>
            </a:r>
            <a:r>
              <a:rPr lang="en-US" sz="1800" dirty="0"/>
              <a:t> Most profitable office based on Total Sales is office code 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3FC639-F6AB-A6B4-CB2E-E27C30B58AF7}"/>
              </a:ext>
            </a:extLst>
          </p:cNvPr>
          <p:cNvSpPr txBox="1"/>
          <p:nvPr/>
        </p:nvSpPr>
        <p:spPr>
          <a:xfrm>
            <a:off x="8317679" y="5882354"/>
            <a:ext cx="3552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Most highest average credit limit for customer is office code 6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27873870"/>
      </p:ext>
    </p:extLst>
  </p:cSld>
  <p:clrMapOvr>
    <a:masterClrMapping/>
  </p:clrMapOvr>
  <p:transition>
    <p:blinds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92AC6-36C1-F636-DDFE-46AF6FAC1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974" y="165870"/>
            <a:ext cx="10131425" cy="1288026"/>
          </a:xfrm>
        </p:spPr>
        <p:txBody>
          <a:bodyPr/>
          <a:lstStyle/>
          <a:p>
            <a:r>
              <a:rPr lang="en-US" dirty="0">
                <a:latin typeface="Bell MT" panose="02020503060305020303" pitchFamily="18" charset="0"/>
              </a:rPr>
              <a:t>Business Analysis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7E05DC-A1ED-3D31-1A1D-17ABE2F57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2560" y="1655252"/>
            <a:ext cx="2919905" cy="576262"/>
          </a:xfrm>
        </p:spPr>
        <p:txBody>
          <a:bodyPr/>
          <a:lstStyle/>
          <a:p>
            <a:r>
              <a:rPr lang="en-US" sz="2000" dirty="0"/>
              <a:t>Find the No of Product for each product line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055CE3-503B-7DFE-3839-609602589F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094898" y="1655252"/>
            <a:ext cx="3226646" cy="576262"/>
          </a:xfrm>
        </p:spPr>
        <p:txBody>
          <a:bodyPr/>
          <a:lstStyle/>
          <a:p>
            <a:r>
              <a:rPr lang="en-US" sz="2000" dirty="0"/>
              <a:t>Find </a:t>
            </a:r>
            <a:r>
              <a:rPr lang="en-US" sz="2000" dirty="0" err="1"/>
              <a:t>productline</a:t>
            </a:r>
            <a:r>
              <a:rPr lang="en-US" sz="2000" dirty="0"/>
              <a:t> with highest average product price </a:t>
            </a:r>
          </a:p>
        </p:txBody>
      </p:sp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10" name="Content Placeholder 9">
                <a:extLst>
                  <a:ext uri="{FF2B5EF4-FFF2-40B4-BE49-F238E27FC236}">
                    <a16:creationId xmlns:a16="http://schemas.microsoft.com/office/drawing/2014/main" id="{F84A6370-E2C5-215A-FED6-6D4C29DB3FAC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980509899"/>
                  </p:ext>
                </p:extLst>
              </p:nvPr>
            </p:nvGraphicFramePr>
            <p:xfrm>
              <a:off x="452559" y="2634226"/>
              <a:ext cx="3401685" cy="29210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10" name="Content Placeholder 9">
                <a:extLst>
                  <a:ext uri="{FF2B5EF4-FFF2-40B4-BE49-F238E27FC236}">
                    <a16:creationId xmlns:a16="http://schemas.microsoft.com/office/drawing/2014/main" id="{F84A6370-E2C5-215A-FED6-6D4C29DB3F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2559" y="2634226"/>
                <a:ext cx="3401685" cy="2921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4EB14330-16FC-EE4F-2EB9-76475374E060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420142322"/>
              </p:ext>
            </p:extLst>
          </p:nvPr>
        </p:nvGraphicFramePr>
        <p:xfrm>
          <a:off x="4094898" y="2634226"/>
          <a:ext cx="3655346" cy="292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B0FF47B-2AED-7812-6427-A477475C22E6}"/>
              </a:ext>
            </a:extLst>
          </p:cNvPr>
          <p:cNvSpPr txBox="1"/>
          <p:nvPr/>
        </p:nvSpPr>
        <p:spPr>
          <a:xfrm>
            <a:off x="7960642" y="1523631"/>
            <a:ext cx="38825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Find the total sales for each product line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9D5D9F0F-879D-B685-CE87-18579001CB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4272694"/>
              </p:ext>
            </p:extLst>
          </p:nvPr>
        </p:nvGraphicFramePr>
        <p:xfrm>
          <a:off x="7990898" y="2634226"/>
          <a:ext cx="3655346" cy="292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3874BA0-3209-9128-7973-FC293C547B11}"/>
              </a:ext>
            </a:extLst>
          </p:cNvPr>
          <p:cNvSpPr txBox="1"/>
          <p:nvPr/>
        </p:nvSpPr>
        <p:spPr>
          <a:xfrm>
            <a:off x="452559" y="5957938"/>
            <a:ext cx="32345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Classic cars has highest No of Products in product lines</a:t>
            </a:r>
            <a:endParaRPr lang="en-US" sz="1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73344D-F344-B5B2-AFCF-103391FF978C}"/>
              </a:ext>
            </a:extLst>
          </p:cNvPr>
          <p:cNvSpPr txBox="1"/>
          <p:nvPr/>
        </p:nvSpPr>
        <p:spPr>
          <a:xfrm>
            <a:off x="4094898" y="5957935"/>
            <a:ext cx="3655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Classic cars has the highest average product prices in product lines</a:t>
            </a:r>
            <a:endParaRPr lang="en-US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BDB6BC-F9D6-EC21-E6CB-6CC82AFC65A1}"/>
              </a:ext>
            </a:extLst>
          </p:cNvPr>
          <p:cNvSpPr txBox="1"/>
          <p:nvPr/>
        </p:nvSpPr>
        <p:spPr>
          <a:xfrm>
            <a:off x="7990898" y="5957935"/>
            <a:ext cx="3685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Classic cars has highest the Total Sales in product lines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66062032"/>
      </p:ext>
    </p:extLst>
  </p:cSld>
  <p:clrMapOvr>
    <a:masterClrMapping/>
  </p:clrMapOvr>
  <p:transition>
    <p:blinds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85D0B-BE09-70F2-D459-EBF81013F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715" y="229693"/>
            <a:ext cx="10131425" cy="1456267"/>
          </a:xfrm>
        </p:spPr>
        <p:txBody>
          <a:bodyPr/>
          <a:lstStyle/>
          <a:p>
            <a:r>
              <a:rPr lang="en-US" dirty="0">
                <a:latin typeface="Bell MT" panose="02020503060305020303" pitchFamily="18" charset="0"/>
              </a:rPr>
              <a:t>Business Analysis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D6C59-0875-719B-0EC6-F7DF8D77D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2042" y="1534107"/>
            <a:ext cx="4709054" cy="576262"/>
          </a:xfrm>
        </p:spPr>
        <p:txBody>
          <a:bodyPr/>
          <a:lstStyle/>
          <a:p>
            <a:r>
              <a:rPr lang="en-US" sz="2000" dirty="0"/>
              <a:t>Calculate total sales for each product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62CBBB-4A9A-D9DB-70D6-1025889016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17342" y="1822238"/>
            <a:ext cx="4722813" cy="576262"/>
          </a:xfrm>
        </p:spPr>
        <p:txBody>
          <a:bodyPr/>
          <a:lstStyle/>
          <a:p>
            <a:r>
              <a:rPr lang="en-US" sz="2000" dirty="0"/>
              <a:t>Identify the top selling product based on total quantity ordered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A09C471-B9DF-2E63-C4E3-8BC65EC4D06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59132313"/>
              </p:ext>
            </p:extLst>
          </p:nvPr>
        </p:nvGraphicFramePr>
        <p:xfrm>
          <a:off x="679715" y="2555567"/>
          <a:ext cx="4997450" cy="292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FD840FF7-5C97-0296-ED23-C63A94D3ABDD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161941052"/>
              </p:ext>
            </p:extLst>
          </p:nvPr>
        </p:nvGraphicFramePr>
        <p:xfrm>
          <a:off x="6096000" y="2555567"/>
          <a:ext cx="4995863" cy="292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4CDD71C-5D48-E730-018E-AD27C7A96731}"/>
              </a:ext>
            </a:extLst>
          </p:cNvPr>
          <p:cNvSpPr txBox="1"/>
          <p:nvPr/>
        </p:nvSpPr>
        <p:spPr>
          <a:xfrm>
            <a:off x="672042" y="5813011"/>
            <a:ext cx="48930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Product Ferrari 360 Spider red is in top total sales among all these products which comes under classic cars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0A7CCB-D71F-242A-B3E9-D6C295AC6924}"/>
              </a:ext>
            </a:extLst>
          </p:cNvPr>
          <p:cNvSpPr txBox="1"/>
          <p:nvPr/>
        </p:nvSpPr>
        <p:spPr>
          <a:xfrm>
            <a:off x="6017342" y="5813011"/>
            <a:ext cx="54239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Ferrari 360 Spider is the top selling product based on total quantity ordered by the customers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86532484"/>
      </p:ext>
    </p:extLst>
  </p:cSld>
  <p:clrMapOvr>
    <a:masterClrMapping/>
  </p:clrMapOvr>
  <p:transition>
    <p:blinds dir="vert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953</TotalTime>
  <Words>1412</Words>
  <Application>Microsoft Office PowerPoint</Application>
  <PresentationFormat>Widescreen</PresentationFormat>
  <Paragraphs>289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Algerian</vt:lpstr>
      <vt:lpstr>Arial</vt:lpstr>
      <vt:lpstr>Bell MT</vt:lpstr>
      <vt:lpstr>Calibri</vt:lpstr>
      <vt:lpstr>Calibri Light</vt:lpstr>
      <vt:lpstr>Times New Roman</vt:lpstr>
      <vt:lpstr>Wingdings</vt:lpstr>
      <vt:lpstr>Celestial</vt:lpstr>
      <vt:lpstr>Car Sales Analysis</vt:lpstr>
      <vt:lpstr>Objective</vt:lpstr>
      <vt:lpstr>Introduction </vt:lpstr>
      <vt:lpstr>Business Analysis</vt:lpstr>
      <vt:lpstr>Business Analysis</vt:lpstr>
      <vt:lpstr>Business Analysis</vt:lpstr>
      <vt:lpstr>Business Analysis</vt:lpstr>
      <vt:lpstr>Business Analysis</vt:lpstr>
      <vt:lpstr>Business Analysis</vt:lpstr>
      <vt:lpstr>Business Analysis</vt:lpstr>
      <vt:lpstr>Business Analysis</vt:lpstr>
      <vt:lpstr>Business Analysis</vt:lpstr>
      <vt:lpstr>Business Analysis</vt:lpstr>
      <vt:lpstr>Summary</vt:lpstr>
      <vt:lpstr>Summary Continues</vt:lpstr>
      <vt:lpstr>Conclusion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Shiva 002</dc:creator>
  <cp:lastModifiedBy>Shiva 002</cp:lastModifiedBy>
  <cp:revision>44</cp:revision>
  <dcterms:created xsi:type="dcterms:W3CDTF">2024-09-28T11:32:31Z</dcterms:created>
  <dcterms:modified xsi:type="dcterms:W3CDTF">2024-09-30T12:16:52Z</dcterms:modified>
</cp:coreProperties>
</file>